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7" r:id="rId7"/>
    <p:sldId id="268" r:id="rId8"/>
    <p:sldId id="275" r:id="rId9"/>
    <p:sldId id="277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33"/>
    <p:restoredTop sz="94380"/>
  </p:normalViewPr>
  <p:slideViewPr>
    <p:cSldViewPr snapToGrid="0" snapToObjects="1">
      <p:cViewPr varScale="1">
        <p:scale>
          <a:sx n="82" d="100"/>
          <a:sy n="82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D32B6-E611-1347-8BCB-E789A06D8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C26FB-E877-DD45-9236-BBA1DB22C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BCE2C-120D-2C4B-A7B3-52A5DF039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6AEDD-CE6B-1C49-9A2C-4E829A5FFE53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D361D-C217-6C4D-B71E-EC787CA4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4684A-6DA4-7848-95E1-C22585668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4AD2-3F87-954A-B8EF-F57A98617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42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C2B69-F3C3-B643-A116-C8EB58D02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5A9D46-5884-2D47-A197-1AF5CFC03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CB9CE-BE41-B847-B929-689788742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6AEDD-CE6B-1C49-9A2C-4E829A5FFE53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D2A2E-5A2B-744A-9004-56EC61850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0E261-4484-7F48-A605-5EDCF7874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4AD2-3F87-954A-B8EF-F57A98617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39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E25BF7-04C4-BC41-802C-D857A8A956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43324E-DA93-4844-A1F0-39EEA84D0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DC348-A55F-9B4C-838D-61B4D5481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6AEDD-CE6B-1C49-9A2C-4E829A5FFE53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6AC4C-4A66-CB44-BF03-2304B7E4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1E21B-C70B-A741-A314-DDE9A084E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4AD2-3F87-954A-B8EF-F57A98617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79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44748-B074-1D49-B118-9FC34FFAC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49116-E8D9-0F42-9545-AF2D5905D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511CF-4E91-0E42-918B-A3B4D2DE0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6AEDD-CE6B-1C49-9A2C-4E829A5FFE53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9755-DB99-104E-8AF9-A62F57C9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B82AA-941D-7945-A195-3AD4D2773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4AD2-3F87-954A-B8EF-F57A98617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47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BCC99-73CA-D44E-93D2-9BE800A5B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15EE2-1DEC-C44A-8A84-B659A57E6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224F9-1C8F-4F46-832C-0E44D4984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6AEDD-CE6B-1C49-9A2C-4E829A5FFE53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8E2E5-E146-B148-91ED-C708FACD7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FDC90-5B9B-EF4C-A76A-089F25B92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4AD2-3F87-954A-B8EF-F57A98617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856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E807F-040B-5A4D-B586-D5D283BA8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76932-134A-3D4D-854A-1C4556E4A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643233-B6E2-854B-BE98-F48D3FE74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B95A9-44D5-2D4D-A3F1-6025D76A1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6AEDD-CE6B-1C49-9A2C-4E829A5FFE53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95B1-ECF4-CD4B-B12B-FFD21DF9A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9D0F6-656B-9C40-BFDF-5ACE8C9A0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4AD2-3F87-954A-B8EF-F57A98617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45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A8EF3-D662-BE44-A64A-5FBD4EAA3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78D06-BC00-9143-B1E3-ED5A2C34E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18136-8C84-DC40-A36A-C1DA433A9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9CC35E-9258-E84F-8B60-D56B233AB3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B960DB-E480-1E46-B5F4-D97D1B4FBA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55C844-E4AB-3949-95FE-71187B285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6AEDD-CE6B-1C49-9A2C-4E829A5FFE53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C6CD1E-5282-494C-B8AB-7A8FDBF07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5479C3-09B1-E247-AEDB-EBC8404AB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4AD2-3F87-954A-B8EF-F57A98617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6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1290E-3A4B-4D40-87DA-B69CFABA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242316-620D-0B48-862E-AA765395E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6AEDD-CE6B-1C49-9A2C-4E829A5FFE53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CEF2EC-CAF1-324E-A600-B2AF588B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FD68CB-9866-224D-870C-B515D571E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4AD2-3F87-954A-B8EF-F57A98617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99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00F4DE-3AC3-0D49-962A-D3A1AB338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6AEDD-CE6B-1C49-9A2C-4E829A5FFE53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A04F06-B3CF-A943-8909-BC4D9D819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00557-C2F5-F840-9B56-C2BA297B4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4AD2-3F87-954A-B8EF-F57A98617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45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ECDDD-E24E-2D4D-9211-53B161CE8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5689B-01E4-DC48-800A-58874FD67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08900-CE74-A948-9154-988BD2125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C565E-23C1-4F49-A9F3-61713AFEB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6AEDD-CE6B-1C49-9A2C-4E829A5FFE53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E4C2E-8D15-CB49-A52D-FF384055B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1CE993-36BE-6E43-857C-E172BE06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4AD2-3F87-954A-B8EF-F57A98617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88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5F2BE-BA1B-6D46-85A0-F63F614E7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DBBDEF-C540-8C4D-A00B-017220017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FA0674-D88E-1A47-B11C-5A8EA22F3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AF8BCC-B6B1-F244-9D14-835DC13EF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6AEDD-CE6B-1C49-9A2C-4E829A5FFE53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63154-C7CB-1741-9E37-D6E592C50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14EEA-BEA3-844F-A420-EEE87F18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4AD2-3F87-954A-B8EF-F57A98617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31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CA04BD-183D-5947-83A8-879C305A5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D144C-E0E7-FE47-9FE6-B13BA148D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17919-620C-1F4A-89F5-BB90BA9422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6AEDD-CE6B-1C49-9A2C-4E829A5FFE53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9D05C-1053-854C-9FDC-7F91D8A784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A07A8-E9FA-3545-A555-79B59CCAC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14AD2-3F87-954A-B8EF-F57A98617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9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4C8F9-7251-D140-B505-64B76AB807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Malignant Comment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009B64-FB50-0842-B5F6-D1A22BADF2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 project submitted by:-</a:t>
            </a:r>
          </a:p>
          <a:p>
            <a:r>
              <a:rPr lang="en-US" dirty="0"/>
              <a:t>Pallavi Bajpai</a:t>
            </a:r>
          </a:p>
          <a:p>
            <a:r>
              <a:rPr lang="en-US" dirty="0"/>
              <a:t>(pallavi678@gmail.com)</a:t>
            </a:r>
          </a:p>
        </p:txBody>
      </p:sp>
    </p:spTree>
    <p:extLst>
      <p:ext uri="{BB962C8B-B14F-4D97-AF65-F5344CB8AC3E}">
        <p14:creationId xmlns:p14="http://schemas.microsoft.com/office/powerpoint/2010/main" val="2848176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2B9D0-15FF-4E40-8792-DBC66C3AE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Modelling Result</a:t>
            </a:r>
            <a:br>
              <a:rPr lang="en-IN" b="1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949393-7A5F-1E49-9DFB-AE39C39FBB7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30245" y="2259330"/>
            <a:ext cx="5731510" cy="233934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FBF99B-6643-5540-8520-E766693EA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9360B2-EF0D-5A43-AA20-B9A445CC3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8902"/>
            <a:ext cx="12192000" cy="528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616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A06DC-F723-5743-B118-59BF401FF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3C716-032B-5941-A340-D6AC20CC9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N" b="1" dirty="0">
                <a:effectLst/>
              </a:rPr>
              <a:t>import</a:t>
            </a:r>
            <a:r>
              <a:rPr lang="en-IN" dirty="0"/>
              <a:t> </a:t>
            </a:r>
            <a:r>
              <a:rPr lang="en-IN" dirty="0">
                <a:effectLst/>
              </a:rPr>
              <a:t>pandas</a:t>
            </a:r>
            <a:r>
              <a:rPr lang="en-IN" dirty="0"/>
              <a:t> </a:t>
            </a:r>
            <a:r>
              <a:rPr lang="en-IN" b="1" dirty="0">
                <a:effectLst/>
              </a:rPr>
              <a:t>as</a:t>
            </a:r>
            <a:r>
              <a:rPr lang="en-IN" dirty="0"/>
              <a:t> </a:t>
            </a:r>
            <a:r>
              <a:rPr lang="en-IN" dirty="0" err="1">
                <a:effectLst/>
              </a:rPr>
              <a:t>pd</a:t>
            </a:r>
            <a:r>
              <a:rPr lang="en-IN" dirty="0"/>
              <a:t> </a:t>
            </a:r>
          </a:p>
          <a:p>
            <a:r>
              <a:rPr lang="en-IN" b="1" dirty="0">
                <a:effectLst/>
              </a:rPr>
              <a:t>import</a:t>
            </a:r>
            <a:r>
              <a:rPr lang="en-IN" dirty="0"/>
              <a:t> </a:t>
            </a:r>
            <a:r>
              <a:rPr lang="en-IN" dirty="0" err="1">
                <a:effectLst/>
              </a:rPr>
              <a:t>numpy</a:t>
            </a:r>
            <a:r>
              <a:rPr lang="en-IN" dirty="0"/>
              <a:t> </a:t>
            </a:r>
            <a:r>
              <a:rPr lang="en-IN" b="1" dirty="0">
                <a:effectLst/>
              </a:rPr>
              <a:t>as</a:t>
            </a:r>
            <a:r>
              <a:rPr lang="en-IN" dirty="0"/>
              <a:t> </a:t>
            </a:r>
            <a:r>
              <a:rPr lang="en-IN" dirty="0">
                <a:effectLst/>
              </a:rPr>
              <a:t>np</a:t>
            </a:r>
            <a:r>
              <a:rPr lang="en-IN" dirty="0"/>
              <a:t> </a:t>
            </a:r>
          </a:p>
          <a:p>
            <a:r>
              <a:rPr lang="en-IN" b="1" dirty="0">
                <a:effectLst/>
              </a:rPr>
              <a:t>import</a:t>
            </a:r>
            <a:r>
              <a:rPr lang="en-IN" dirty="0"/>
              <a:t> </a:t>
            </a:r>
            <a:r>
              <a:rPr lang="en-IN" dirty="0" err="1">
                <a:effectLst/>
              </a:rPr>
              <a:t>matplotlib.pyplot</a:t>
            </a:r>
            <a:r>
              <a:rPr lang="en-IN" dirty="0"/>
              <a:t> </a:t>
            </a:r>
            <a:r>
              <a:rPr lang="en-IN" b="1" dirty="0">
                <a:effectLst/>
              </a:rPr>
              <a:t>as</a:t>
            </a:r>
            <a:r>
              <a:rPr lang="en-IN" dirty="0"/>
              <a:t> </a:t>
            </a:r>
            <a:r>
              <a:rPr lang="en-IN" dirty="0" err="1">
                <a:effectLst/>
              </a:rPr>
              <a:t>plt</a:t>
            </a:r>
            <a:r>
              <a:rPr lang="en-IN" dirty="0"/>
              <a:t> </a:t>
            </a:r>
          </a:p>
          <a:p>
            <a:r>
              <a:rPr lang="en-IN" b="1" dirty="0">
                <a:effectLst/>
              </a:rPr>
              <a:t>from</a:t>
            </a:r>
            <a:r>
              <a:rPr lang="en-IN" dirty="0"/>
              <a:t> </a:t>
            </a:r>
            <a:r>
              <a:rPr lang="en-IN" dirty="0" err="1">
                <a:effectLst/>
              </a:rPr>
              <a:t>sklearn</a:t>
            </a:r>
            <a:r>
              <a:rPr lang="en-IN" dirty="0"/>
              <a:t> </a:t>
            </a:r>
            <a:r>
              <a:rPr lang="en-IN" b="1" dirty="0">
                <a:effectLst/>
              </a:rPr>
              <a:t>import</a:t>
            </a:r>
            <a:r>
              <a:rPr lang="en-IN" dirty="0"/>
              <a:t> </a:t>
            </a:r>
            <a:r>
              <a:rPr lang="en-IN" dirty="0" err="1">
                <a:effectLst/>
              </a:rPr>
              <a:t>preprocessing</a:t>
            </a:r>
            <a:r>
              <a:rPr lang="en-IN" dirty="0"/>
              <a:t> </a:t>
            </a:r>
            <a:endParaRPr lang="en-IN" i="1" dirty="0">
              <a:effectLst/>
            </a:endParaRPr>
          </a:p>
          <a:p>
            <a:r>
              <a:rPr lang="en-IN" b="1" dirty="0">
                <a:effectLst/>
              </a:rPr>
              <a:t>from</a:t>
            </a:r>
            <a:r>
              <a:rPr lang="en-IN" dirty="0"/>
              <a:t> </a:t>
            </a:r>
            <a:r>
              <a:rPr lang="en-IN" dirty="0" err="1">
                <a:effectLst/>
              </a:rPr>
              <a:t>sklearn.model_selection</a:t>
            </a:r>
            <a:r>
              <a:rPr lang="en-IN" dirty="0"/>
              <a:t> </a:t>
            </a:r>
          </a:p>
          <a:p>
            <a:r>
              <a:rPr lang="en-IN" b="1" dirty="0"/>
              <a:t>from </a:t>
            </a:r>
            <a:r>
              <a:rPr lang="en-IN" b="1" dirty="0" err="1"/>
              <a:t>sklearn.model_selection</a:t>
            </a:r>
            <a:r>
              <a:rPr lang="en-IN" b="1" dirty="0"/>
              <a:t> import </a:t>
            </a:r>
            <a:r>
              <a:rPr lang="en-IN" b="1" dirty="0" err="1"/>
              <a:t>train_test_split</a:t>
            </a:r>
            <a:endParaRPr lang="en-IN" b="1" dirty="0"/>
          </a:p>
          <a:p>
            <a:r>
              <a:rPr lang="en-IN" b="1" dirty="0"/>
              <a:t>from </a:t>
            </a:r>
            <a:r>
              <a:rPr lang="en-IN" b="1" dirty="0" err="1"/>
              <a:t>sklearn.metrics</a:t>
            </a:r>
            <a:r>
              <a:rPr lang="en-IN" b="1" dirty="0"/>
              <a:t> import </a:t>
            </a:r>
            <a:r>
              <a:rPr lang="en-IN" b="1" dirty="0" err="1"/>
              <a:t>accuracy_score</a:t>
            </a:r>
            <a:r>
              <a:rPr lang="en-IN" b="1" dirty="0"/>
              <a:t>, </a:t>
            </a:r>
            <a:r>
              <a:rPr lang="en-IN" b="1" dirty="0" err="1"/>
              <a:t>confusion_matrix</a:t>
            </a:r>
            <a:r>
              <a:rPr lang="en-IN" b="1" dirty="0"/>
              <a:t>, classification_report,roc_curve,roc_auc_score,auc,f1_score</a:t>
            </a:r>
          </a:p>
          <a:p>
            <a:r>
              <a:rPr lang="en-IN" b="1" dirty="0"/>
              <a:t>from </a:t>
            </a:r>
            <a:r>
              <a:rPr lang="en-IN" b="1" dirty="0" err="1"/>
              <a:t>sklearn.linear_model</a:t>
            </a:r>
            <a:r>
              <a:rPr lang="en-IN" b="1" dirty="0"/>
              <a:t> import </a:t>
            </a:r>
            <a:r>
              <a:rPr lang="en-IN" b="1" dirty="0" err="1"/>
              <a:t>LogisticRegression</a:t>
            </a:r>
            <a:endParaRPr lang="en-IN" b="1" dirty="0"/>
          </a:p>
          <a:p>
            <a:r>
              <a:rPr lang="en-IN" b="1" dirty="0"/>
              <a:t>from </a:t>
            </a:r>
            <a:r>
              <a:rPr lang="en-IN" b="1" dirty="0" err="1"/>
              <a:t>sklearn.model_selection</a:t>
            </a:r>
            <a:r>
              <a:rPr lang="en-IN" b="1" dirty="0"/>
              <a:t> import </a:t>
            </a:r>
            <a:r>
              <a:rPr lang="en-IN" b="1" dirty="0" err="1"/>
              <a:t>cross_val_score,GridSearchCV</a:t>
            </a:r>
            <a:endParaRPr lang="en-IN" b="1" dirty="0"/>
          </a:p>
          <a:p>
            <a:r>
              <a:rPr lang="en-IN" b="1" dirty="0"/>
              <a:t>from </a:t>
            </a:r>
            <a:r>
              <a:rPr lang="en-IN" b="1" dirty="0" err="1"/>
              <a:t>sklearn.naive_bayes</a:t>
            </a:r>
            <a:r>
              <a:rPr lang="en-IN" b="1" dirty="0"/>
              <a:t> import </a:t>
            </a:r>
            <a:r>
              <a:rPr lang="en-IN" b="1" dirty="0" err="1"/>
              <a:t>MultinomialNB</a:t>
            </a:r>
            <a:endParaRPr lang="en-IN" b="1" dirty="0"/>
          </a:p>
          <a:p>
            <a:r>
              <a:rPr lang="en-IN" b="1" dirty="0"/>
              <a:t>from </a:t>
            </a:r>
            <a:r>
              <a:rPr lang="en-IN" b="1" dirty="0" err="1"/>
              <a:t>sklearn.tree</a:t>
            </a:r>
            <a:r>
              <a:rPr lang="en-IN" b="1" dirty="0"/>
              <a:t> import </a:t>
            </a:r>
            <a:r>
              <a:rPr lang="en-IN" b="1" dirty="0" err="1"/>
              <a:t>DecisionTreeClassifier</a:t>
            </a:r>
            <a:endParaRPr lang="en-IN" b="1" dirty="0"/>
          </a:p>
          <a:p>
            <a:r>
              <a:rPr lang="en-IN" b="1" dirty="0"/>
              <a:t>from </a:t>
            </a:r>
            <a:r>
              <a:rPr lang="en-IN" b="1" dirty="0" err="1"/>
              <a:t>sklearn.neighbors</a:t>
            </a:r>
            <a:r>
              <a:rPr lang="en-IN" b="1" dirty="0"/>
              <a:t> import </a:t>
            </a:r>
            <a:r>
              <a:rPr lang="en-IN" b="1" dirty="0" err="1"/>
              <a:t>KNeighborsClassifier</a:t>
            </a:r>
            <a:endParaRPr lang="en-IN" b="1" dirty="0"/>
          </a:p>
          <a:p>
            <a:r>
              <a:rPr lang="en-IN" b="1" dirty="0"/>
              <a:t>from </a:t>
            </a:r>
            <a:r>
              <a:rPr lang="en-IN" b="1" dirty="0" err="1"/>
              <a:t>sklearn.ensemble</a:t>
            </a:r>
            <a:r>
              <a:rPr lang="en-IN" b="1" dirty="0"/>
              <a:t> import RandomForestClassifier,AdaBoostClassifier,GradientBoostingClassifier</a:t>
            </a:r>
          </a:p>
          <a:p>
            <a:r>
              <a:rPr lang="en-IN" b="1" dirty="0"/>
              <a:t>from </a:t>
            </a:r>
            <a:r>
              <a:rPr lang="en-IN" b="1" dirty="0" err="1"/>
              <a:t>sklearn.naive_bayes</a:t>
            </a:r>
            <a:r>
              <a:rPr lang="en-IN" b="1" dirty="0"/>
              <a:t> import </a:t>
            </a:r>
            <a:r>
              <a:rPr lang="en-IN" b="1" dirty="0" err="1"/>
              <a:t>GaussianNB</a:t>
            </a:r>
            <a:endParaRPr lang="en-IN" b="1" dirty="0"/>
          </a:p>
          <a:p>
            <a:r>
              <a:rPr lang="en-IN" b="1" dirty="0"/>
              <a:t>from </a:t>
            </a:r>
            <a:r>
              <a:rPr lang="en-IN" b="1" dirty="0" err="1"/>
              <a:t>sklearn.svm</a:t>
            </a:r>
            <a:r>
              <a:rPr lang="en-IN" b="1" dirty="0"/>
              <a:t> import SVC</a:t>
            </a:r>
          </a:p>
          <a:p>
            <a:r>
              <a:rPr lang="en-IN" b="1" dirty="0"/>
              <a:t>from </a:t>
            </a:r>
            <a:r>
              <a:rPr lang="en-IN" b="1" dirty="0" err="1"/>
              <a:t>sklearn.tree</a:t>
            </a:r>
            <a:r>
              <a:rPr lang="en-IN" b="1" dirty="0"/>
              <a:t> import </a:t>
            </a:r>
            <a:r>
              <a:rPr lang="en-IN" b="1" dirty="0" err="1"/>
              <a:t>DecisionTreeClassifier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361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54264-F7A3-D341-ADB4-1AFA05BEF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Missing values</a:t>
            </a:r>
            <a:br>
              <a:rPr lang="en-IN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A837E-9ADE-BA42-999C-115B31178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None.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6393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CC65A-31CE-D14C-848A-A522FECB3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3986"/>
            <a:ext cx="9306731" cy="987752"/>
          </a:xfrm>
        </p:spPr>
        <p:txBody>
          <a:bodyPr/>
          <a:lstStyle/>
          <a:p>
            <a:r>
              <a:rPr lang="en-US" dirty="0"/>
              <a:t>Correlation Heatmap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7AB89CA-5049-A540-8CA8-9C897EA2E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15B882-F7E9-634D-9FF7-F72BBF4C9F9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4570" y="1385729"/>
            <a:ext cx="7479084" cy="523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445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64049-EFC1-AE43-9618-65DA5259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1E3B-10AC-6B4A-9560-B6F0416B36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144894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C3537-72E3-5646-8F84-3F799EBE5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Normality and linearity</a:t>
            </a:r>
            <a:br>
              <a:rPr lang="en-IN" b="1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9CCEC-123A-6B46-A6E6-580B506347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893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2F34B-9023-9D48-8CB3-BC5950D9D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5EA0319-3A4B-8D4F-AD24-47CD0008D2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06072"/>
            <a:ext cx="9114120" cy="43513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4E94E2-E624-5D4F-AD87-CEC0FE51F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577" y="-23221"/>
            <a:ext cx="6117165" cy="342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673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A57B0-09F3-8942-B851-3FB89ACD0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Cleaning test data</a:t>
            </a:r>
            <a:br>
              <a:rPr lang="en-IN" b="1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148A6E-D80C-0B4C-A3B8-52FDFCA1A7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223" y="1394137"/>
            <a:ext cx="10515600" cy="319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358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890F5-5B0C-6640-B839-8BFEF91B8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AB6380-E723-E745-9B7B-1AF33610B2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731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965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179</Words>
  <Application>Microsoft Macintosh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Malignant Comment Project</vt:lpstr>
      <vt:lpstr>Libraries</vt:lpstr>
      <vt:lpstr>Missing values </vt:lpstr>
      <vt:lpstr>Correlation Heatmap</vt:lpstr>
      <vt:lpstr>Outliers </vt:lpstr>
      <vt:lpstr>Normality and linearity </vt:lpstr>
      <vt:lpstr>PowerPoint Presentation</vt:lpstr>
      <vt:lpstr>Cleaning test data </vt:lpstr>
      <vt:lpstr>PowerPoint Presentation</vt:lpstr>
      <vt:lpstr>Modelling Result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 prediction</dc:title>
  <dc:creator>Pallavi Bajpai</dc:creator>
  <cp:lastModifiedBy>Pallavi Bajpai</cp:lastModifiedBy>
  <cp:revision>7</cp:revision>
  <dcterms:created xsi:type="dcterms:W3CDTF">2022-10-07T09:17:44Z</dcterms:created>
  <dcterms:modified xsi:type="dcterms:W3CDTF">2022-11-19T12:33:01Z</dcterms:modified>
</cp:coreProperties>
</file>