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4380"/>
  </p:normalViewPr>
  <p:slideViewPr>
    <p:cSldViewPr snapToGrid="0" snapToObjects="1">
      <p:cViewPr varScale="1">
        <p:scale>
          <a:sx n="82" d="100"/>
          <a:sy n="82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2B6-E611-1347-8BCB-E789A06D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26FB-E877-DD45-9236-BBA1DB22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CE2C-120D-2C4B-A7B3-52A5DF03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361D-C217-6C4D-B71E-EC787CA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684A-6DA4-7848-95E1-C225856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2B69-F3C3-B643-A116-C8EB58D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A9D46-5884-2D47-A197-1AF5CFC0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B9CE-BE41-B847-B929-68978874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A2E-5A2B-744A-9004-56EC6185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E261-4484-7F48-A605-5EDCF787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25BF7-04C4-BC41-802C-D857A8A95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324E-DA93-4844-A1F0-39EEA84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C348-A55F-9B4C-838D-61B4D54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AC4C-4A66-CB44-BF03-2304B7E4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E21B-C70B-A741-A314-DDE9A08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748-B074-1D49-B118-9FC34FF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9116-E8D9-0F42-9545-AF2D5905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11CF-4E91-0E42-918B-A3B4D2DE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9755-DB99-104E-8AF9-A62F57C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82AA-941D-7945-A195-3AD4D277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C99-73CA-D44E-93D2-9BE800A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5EE2-1DEC-C44A-8A84-B659A57E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24F9-1C8F-4F46-832C-0E44D498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E2E5-E146-B148-91ED-C708FACD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DC90-5B9B-EF4C-A76A-089F25B9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807F-040B-5A4D-B586-D5D283B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6932-134A-3D4D-854A-1C4556E4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3233-B6E2-854B-BE98-F48D3FE7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95A9-44D5-2D4D-A3F1-6025D76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95B1-ECF4-CD4B-B12B-FFD21DF9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D0F6-656B-9C40-BFDF-5ACE8C9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8EF3-D662-BE44-A64A-5FBD4EA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8D06-BC00-9143-B1E3-ED5A2C34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8136-8C84-DC40-A36A-C1DA433A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CC35E-9258-E84F-8B60-D56B233AB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60DB-E480-1E46-B5F4-D97D1B4F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C844-E4AB-3949-95FE-71187B28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CD1E-5282-494C-B8AB-7A8FDBF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79C3-09B1-E247-AEDB-EBC8404A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290E-3A4B-4D40-87DA-B69CFAB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42316-620D-0B48-862E-AA76539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F2EC-CAF1-324E-A600-B2AF588B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D68CB-9866-224D-870C-B515D571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0F4DE-3AC3-0D49-962A-D3A1AB3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04F06-B3CF-A943-8909-BC4D9D81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557-C2F5-F840-9B56-C2BA297B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DDD-E24E-2D4D-9211-53B161CE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689B-01E4-DC48-800A-58874F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8900-CE74-A948-9154-988BD212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565E-23C1-4F49-A9F3-61713AF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4C2E-8D15-CB49-A52D-FF38405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E993-36BE-6E43-857C-E172BE0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2BE-BA1B-6D46-85A0-F63F614E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BBDEF-C540-8C4D-A00B-01722001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0674-D88E-1A47-B11C-5A8EA22F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8BCC-B6B1-F244-9D14-835DC13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3154-C7CB-1741-9E37-D6E592C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4EEA-BEA3-844F-A420-EEE87F1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A04BD-183D-5947-83A8-879C305A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144C-E0E7-FE47-9FE6-B13BA148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7919-620C-1F4A-89F5-BB90BA94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AEDD-CE6B-1C49-9A2C-4E829A5FFE5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05C-1053-854C-9FDC-7F91D8A78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07A8-E9FA-3545-A555-79B59CCAC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8F9-7251-D140-B505-64B76AB80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E-mail spam classifier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09B64-FB50-0842-B5F6-D1A22BAD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 project submitted by:-</a:t>
            </a:r>
          </a:p>
          <a:p>
            <a:r>
              <a:rPr lang="en-US" dirty="0"/>
              <a:t>Pallavi Bajpai</a:t>
            </a:r>
          </a:p>
          <a:p>
            <a:r>
              <a:rPr lang="en-US" dirty="0"/>
              <a:t>(pallavi678@gmail.com)</a:t>
            </a:r>
          </a:p>
        </p:txBody>
      </p:sp>
    </p:spTree>
    <p:extLst>
      <p:ext uri="{BB962C8B-B14F-4D97-AF65-F5344CB8AC3E}">
        <p14:creationId xmlns:p14="http://schemas.microsoft.com/office/powerpoint/2010/main" val="28481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DC-F723-5743-B118-59BF401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C716-032B-5941-A340-D6AC20CC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pandas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pd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numpy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>
                <a:effectLst/>
              </a:rPr>
              <a:t>np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matplotlib.pyplot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plt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preprocessing</a:t>
            </a:r>
            <a:r>
              <a:rPr lang="en-IN" dirty="0"/>
              <a:t> </a:t>
            </a:r>
            <a:endParaRPr lang="en-IN" i="1" dirty="0">
              <a:effectLst/>
            </a:endParaRP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sklearn.model_selection</a:t>
            </a:r>
            <a:r>
              <a:rPr lang="en-IN" dirty="0"/>
              <a:t> 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sklearn.model_selection</a:t>
            </a:r>
            <a:r>
              <a:rPr lang="en-IN" b="1" dirty="0"/>
              <a:t> import </a:t>
            </a:r>
            <a:r>
              <a:rPr lang="en-IN" b="1" dirty="0" err="1"/>
              <a:t>train_test_split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sklearn.metrics</a:t>
            </a:r>
            <a:r>
              <a:rPr lang="en-IN" b="1" dirty="0"/>
              <a:t> import </a:t>
            </a:r>
            <a:r>
              <a:rPr lang="en-IN" b="1" dirty="0" err="1"/>
              <a:t>accuracy_score</a:t>
            </a:r>
            <a:r>
              <a:rPr lang="en-IN" b="1" dirty="0"/>
              <a:t>, </a:t>
            </a:r>
            <a:r>
              <a:rPr lang="en-IN" b="1" dirty="0" err="1"/>
              <a:t>confusion_matrix</a:t>
            </a:r>
            <a:r>
              <a:rPr lang="en-IN" b="1" dirty="0"/>
              <a:t>, classification_report,roc_curve,roc_auc_score,auc,f1_score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sklearn.linear_model</a:t>
            </a:r>
            <a:r>
              <a:rPr lang="en-IN" b="1" dirty="0"/>
              <a:t> import </a:t>
            </a:r>
            <a:r>
              <a:rPr lang="en-IN" b="1" dirty="0" err="1"/>
              <a:t>LogisticRegression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sklearn.model_selection</a:t>
            </a:r>
            <a:r>
              <a:rPr lang="en-IN" b="1" dirty="0"/>
              <a:t> import </a:t>
            </a:r>
            <a:r>
              <a:rPr lang="en-IN" b="1" dirty="0" err="1"/>
              <a:t>cross_val_score,GridSearchCV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sklearn.naive_bayes</a:t>
            </a:r>
            <a:r>
              <a:rPr lang="en-IN" b="1" dirty="0"/>
              <a:t> import </a:t>
            </a:r>
            <a:r>
              <a:rPr lang="en-IN" b="1" dirty="0" err="1"/>
              <a:t>MultinomialNB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sklearn.tree</a:t>
            </a:r>
            <a:r>
              <a:rPr lang="en-IN" b="1" dirty="0"/>
              <a:t> import </a:t>
            </a:r>
            <a:r>
              <a:rPr lang="en-IN" b="1" dirty="0" err="1"/>
              <a:t>DecisionTreeClassifier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sklearn.neighbors</a:t>
            </a:r>
            <a:r>
              <a:rPr lang="en-IN" b="1" dirty="0"/>
              <a:t> import </a:t>
            </a:r>
            <a:r>
              <a:rPr lang="en-IN" b="1" dirty="0" err="1"/>
              <a:t>KNeighborsClassifier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sklearn.ensemble</a:t>
            </a:r>
            <a:r>
              <a:rPr lang="en-IN" b="1" dirty="0"/>
              <a:t> import RandomForestClassifier,AdaBoostClassifier,GradientBoostingClassifier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sklearn.naive_bayes</a:t>
            </a:r>
            <a:r>
              <a:rPr lang="en-IN" b="1" dirty="0"/>
              <a:t> import </a:t>
            </a:r>
            <a:r>
              <a:rPr lang="en-IN" b="1" dirty="0" err="1"/>
              <a:t>GaussianNB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sklearn.svm</a:t>
            </a:r>
            <a:r>
              <a:rPr lang="en-IN" b="1" dirty="0"/>
              <a:t> import SVC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sklearn.tree</a:t>
            </a:r>
            <a:r>
              <a:rPr lang="en-IN" b="1" dirty="0"/>
              <a:t> import </a:t>
            </a:r>
            <a:r>
              <a:rPr lang="en-IN" b="1" dirty="0" err="1"/>
              <a:t>DecisionTreeClassifier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4264-F7A3-D341-ADB4-1AFA05B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Missing values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837E-9ADE-BA42-999C-115B3117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9D0-15FF-4E40-8792-DBC66C3A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Modelling Result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49393-7A5F-1E49-9DFB-AE39C39FB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259330"/>
            <a:ext cx="5731510" cy="23393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F99B-6643-5540-8520-E766693E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A9BD4-6700-9F47-A4F0-55758C87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1632227"/>
            <a:ext cx="11809708" cy="48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F0E6-A161-3B44-A3D7-BC511D03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E1570-71C2-2C47-AF35-876A2AB4E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754532" cy="63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6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E-mail spam classifier Project</vt:lpstr>
      <vt:lpstr>Libraries</vt:lpstr>
      <vt:lpstr>Missing values </vt:lpstr>
      <vt:lpstr>Modelling Result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Pallavi Bajpai</dc:creator>
  <cp:lastModifiedBy>Pallavi Bajpai</cp:lastModifiedBy>
  <cp:revision>8</cp:revision>
  <dcterms:created xsi:type="dcterms:W3CDTF">2022-10-07T09:17:44Z</dcterms:created>
  <dcterms:modified xsi:type="dcterms:W3CDTF">2022-12-26T05:28:13Z</dcterms:modified>
</cp:coreProperties>
</file>