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5999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3534924"/>
            <a:ext cx="10709990" cy="7519835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1344752"/>
            <a:ext cx="9449991" cy="5214884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5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3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149975"/>
            <a:ext cx="2716872" cy="183045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1149975"/>
            <a:ext cx="7993117" cy="18304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5384888"/>
            <a:ext cx="10867490" cy="898480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4454688"/>
            <a:ext cx="10867490" cy="4724895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5749874"/>
            <a:ext cx="5354995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5749874"/>
            <a:ext cx="5354995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149979"/>
            <a:ext cx="10867490" cy="417491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5294885"/>
            <a:ext cx="5330385" cy="259494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7889827"/>
            <a:ext cx="5330385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5294885"/>
            <a:ext cx="5356636" cy="259494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7889827"/>
            <a:ext cx="5356636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7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439968"/>
            <a:ext cx="4063824" cy="5039889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3109937"/>
            <a:ext cx="6378744" cy="1534966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6479857"/>
            <a:ext cx="4063824" cy="12004738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6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439968"/>
            <a:ext cx="4063824" cy="5039889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3109937"/>
            <a:ext cx="6378744" cy="1534966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6479857"/>
            <a:ext cx="4063824" cy="12004738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149979"/>
            <a:ext cx="108674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5749874"/>
            <a:ext cx="108674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20019564"/>
            <a:ext cx="283499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6680-8E5E-46FA-BFD4-967FDE26DC0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0019564"/>
            <a:ext cx="42524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20019564"/>
            <a:ext cx="283499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FFA5-707C-48DB-8EA0-D1A4ABFF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0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60043" rtl="0" eaLnBrk="1" latinLnBrk="1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19" y="1524752"/>
            <a:ext cx="1191235" cy="19853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4" y="3603235"/>
            <a:ext cx="1191235" cy="19853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65" y="3603234"/>
            <a:ext cx="1191235" cy="1985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24" y="5995942"/>
            <a:ext cx="1191235" cy="198539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24" y="8234849"/>
            <a:ext cx="1191235" cy="19853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82" y="5995942"/>
            <a:ext cx="1191235" cy="19853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81" y="8234849"/>
            <a:ext cx="1191235" cy="198539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89" y="10476477"/>
            <a:ext cx="1191235" cy="198539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85" y="5995941"/>
            <a:ext cx="1191235" cy="198539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65" y="14991516"/>
            <a:ext cx="1191235" cy="198539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62" y="14991517"/>
            <a:ext cx="1191235" cy="198539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36" y="12755423"/>
            <a:ext cx="1191235" cy="198539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96" y="12752610"/>
            <a:ext cx="1191235" cy="198539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66" y="12752611"/>
            <a:ext cx="1191235" cy="198539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96" y="14991516"/>
            <a:ext cx="1191235" cy="198539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6" y="12755424"/>
            <a:ext cx="1191235" cy="198539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5" y="14994331"/>
            <a:ext cx="1191235" cy="198539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82" y="3603235"/>
            <a:ext cx="1191235" cy="198539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63" y="5995942"/>
            <a:ext cx="1191235" cy="198539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66" y="3603235"/>
            <a:ext cx="1191235" cy="1985391"/>
          </a:xfrm>
          <a:prstGeom prst="rect">
            <a:avLst/>
          </a:prstGeom>
        </p:spPr>
      </p:pic>
      <p:cxnSp>
        <p:nvCxnSpPr>
          <p:cNvPr id="38" name="꺾인 연결선 37"/>
          <p:cNvCxnSpPr>
            <a:endCxn id="17" idx="0"/>
          </p:cNvCxnSpPr>
          <p:nvPr/>
        </p:nvCxnSpPr>
        <p:spPr>
          <a:xfrm rot="10800000" flipV="1">
            <a:off x="2668484" y="2517446"/>
            <a:ext cx="3103667" cy="10857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6" idx="0"/>
          </p:cNvCxnSpPr>
          <p:nvPr/>
        </p:nvCxnSpPr>
        <p:spPr>
          <a:xfrm rot="10800000" flipV="1">
            <a:off x="4284973" y="2517445"/>
            <a:ext cx="1487179" cy="10857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endCxn id="32" idx="0"/>
          </p:cNvCxnSpPr>
          <p:nvPr/>
        </p:nvCxnSpPr>
        <p:spPr>
          <a:xfrm>
            <a:off x="6581775" y="2517445"/>
            <a:ext cx="1417325" cy="108579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5" idx="3"/>
            <a:endCxn id="34" idx="0"/>
          </p:cNvCxnSpPr>
          <p:nvPr/>
        </p:nvCxnSpPr>
        <p:spPr>
          <a:xfrm>
            <a:off x="6755054" y="2517448"/>
            <a:ext cx="2913330" cy="10857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5400000">
            <a:off x="235322" y="6864210"/>
            <a:ext cx="5787453" cy="1437082"/>
          </a:xfrm>
          <a:prstGeom prst="bentConnector3">
            <a:avLst>
              <a:gd name="adj1" fmla="val 162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23" idx="0"/>
          </p:cNvCxnSpPr>
          <p:nvPr/>
        </p:nvCxnSpPr>
        <p:spPr>
          <a:xfrm rot="16200000" flipH="1">
            <a:off x="4048472" y="5235410"/>
            <a:ext cx="1306918" cy="214143"/>
          </a:xfrm>
          <a:prstGeom prst="bentConnector3">
            <a:avLst>
              <a:gd name="adj1" fmla="val 10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668092" y="4904906"/>
            <a:ext cx="0" cy="89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20" idx="0"/>
          </p:cNvCxnSpPr>
          <p:nvPr/>
        </p:nvCxnSpPr>
        <p:spPr>
          <a:xfrm rot="10800000" flipV="1">
            <a:off x="3264100" y="5804506"/>
            <a:ext cx="1403992" cy="19143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0800000" flipV="1">
            <a:off x="1620640" y="4904906"/>
            <a:ext cx="2239076" cy="822996"/>
          </a:xfrm>
          <a:prstGeom prst="bentConnector3">
            <a:avLst>
              <a:gd name="adj1" fmla="val 1290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18" idx="0"/>
          </p:cNvCxnSpPr>
          <p:nvPr/>
        </p:nvCxnSpPr>
        <p:spPr>
          <a:xfrm>
            <a:off x="1620640" y="5739705"/>
            <a:ext cx="2" cy="256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19" idx="0"/>
          </p:cNvCxnSpPr>
          <p:nvPr/>
        </p:nvCxnSpPr>
        <p:spPr>
          <a:xfrm rot="5400000">
            <a:off x="1177932" y="7597891"/>
            <a:ext cx="1079669" cy="19424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5400000" flipH="1" flipV="1">
            <a:off x="798850" y="7552167"/>
            <a:ext cx="2240513" cy="1110253"/>
          </a:xfrm>
          <a:prstGeom prst="bentConnector3">
            <a:avLst>
              <a:gd name="adj1" fmla="val 551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20" idx="1"/>
          </p:cNvCxnSpPr>
          <p:nvPr/>
        </p:nvCxnSpPr>
        <p:spPr>
          <a:xfrm>
            <a:off x="2474235" y="6988636"/>
            <a:ext cx="194247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endCxn id="21" idx="0"/>
          </p:cNvCxnSpPr>
          <p:nvPr/>
        </p:nvCxnSpPr>
        <p:spPr>
          <a:xfrm rot="5400000">
            <a:off x="2909586" y="7677334"/>
            <a:ext cx="912029" cy="20300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endCxn id="16" idx="2"/>
          </p:cNvCxnSpPr>
          <p:nvPr/>
        </p:nvCxnSpPr>
        <p:spPr>
          <a:xfrm rot="5400000" flipH="1" flipV="1">
            <a:off x="2048819" y="7136447"/>
            <a:ext cx="3783974" cy="688332"/>
          </a:xfrm>
          <a:prstGeom prst="bentConnector3">
            <a:avLst>
              <a:gd name="adj1" fmla="val 332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endCxn id="16" idx="3"/>
          </p:cNvCxnSpPr>
          <p:nvPr/>
        </p:nvCxnSpPr>
        <p:spPr>
          <a:xfrm rot="16200000" flipV="1">
            <a:off x="3786258" y="5690262"/>
            <a:ext cx="2986820" cy="79815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126437" y="7600307"/>
            <a:ext cx="5758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endCxn id="30" idx="0"/>
          </p:cNvCxnSpPr>
          <p:nvPr/>
        </p:nvCxnSpPr>
        <p:spPr>
          <a:xfrm rot="10800000" flipV="1">
            <a:off x="1025024" y="12039600"/>
            <a:ext cx="894082" cy="71582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26" idx="0"/>
          </p:cNvCxnSpPr>
          <p:nvPr/>
        </p:nvCxnSpPr>
        <p:spPr>
          <a:xfrm rot="5400000">
            <a:off x="2367605" y="12382850"/>
            <a:ext cx="715823" cy="29323"/>
          </a:xfrm>
          <a:prstGeom prst="bentConnector3">
            <a:avLst>
              <a:gd name="adj1" fmla="val 6774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endCxn id="28" idx="0"/>
          </p:cNvCxnSpPr>
          <p:nvPr/>
        </p:nvCxnSpPr>
        <p:spPr>
          <a:xfrm rot="16200000" flipH="1">
            <a:off x="2887699" y="11243625"/>
            <a:ext cx="1627411" cy="1390560"/>
          </a:xfrm>
          <a:prstGeom prst="bentConnector3">
            <a:avLst>
              <a:gd name="adj1" fmla="val 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endCxn id="27" idx="0"/>
          </p:cNvCxnSpPr>
          <p:nvPr/>
        </p:nvCxnSpPr>
        <p:spPr>
          <a:xfrm>
            <a:off x="2895600" y="10744517"/>
            <a:ext cx="3186914" cy="200809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endCxn id="31" idx="1"/>
          </p:cNvCxnSpPr>
          <p:nvPr/>
        </p:nvCxnSpPr>
        <p:spPr>
          <a:xfrm rot="5400000">
            <a:off x="-781110" y="14659816"/>
            <a:ext cx="2537727" cy="116695"/>
          </a:xfrm>
          <a:prstGeom prst="bentConnector4">
            <a:avLst>
              <a:gd name="adj1" fmla="val 414"/>
              <a:gd name="adj2" fmla="val 2958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endCxn id="30" idx="2"/>
          </p:cNvCxnSpPr>
          <p:nvPr/>
        </p:nvCxnSpPr>
        <p:spPr>
          <a:xfrm rot="5400000" flipH="1" flipV="1">
            <a:off x="627021" y="14765798"/>
            <a:ext cx="422985" cy="3730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endCxn id="22" idx="2"/>
          </p:cNvCxnSpPr>
          <p:nvPr/>
        </p:nvCxnSpPr>
        <p:spPr>
          <a:xfrm rot="16200000" flipV="1">
            <a:off x="1567276" y="13305099"/>
            <a:ext cx="2016132" cy="329670"/>
          </a:xfrm>
          <a:prstGeom prst="bentConnector3">
            <a:avLst>
              <a:gd name="adj1" fmla="val -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25" idx="3"/>
            <a:endCxn id="28" idx="1"/>
          </p:cNvCxnSpPr>
          <p:nvPr/>
        </p:nvCxnSpPr>
        <p:spPr>
          <a:xfrm flipV="1">
            <a:off x="3264097" y="13745307"/>
            <a:ext cx="536969" cy="223890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25" idx="3"/>
          </p:cNvCxnSpPr>
          <p:nvPr/>
        </p:nvCxnSpPr>
        <p:spPr>
          <a:xfrm flipH="1" flipV="1">
            <a:off x="3002137" y="15984211"/>
            <a:ext cx="26196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endCxn id="24" idx="0"/>
          </p:cNvCxnSpPr>
          <p:nvPr/>
        </p:nvCxnSpPr>
        <p:spPr>
          <a:xfrm rot="5400000">
            <a:off x="4233503" y="14828335"/>
            <a:ext cx="326362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endCxn id="16" idx="3"/>
          </p:cNvCxnSpPr>
          <p:nvPr/>
        </p:nvCxnSpPr>
        <p:spPr>
          <a:xfrm rot="16200000" flipV="1">
            <a:off x="756811" y="8719710"/>
            <a:ext cx="9716969" cy="14694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/>
          <p:nvPr/>
        </p:nvCxnSpPr>
        <p:spPr>
          <a:xfrm rot="16200000" flipV="1">
            <a:off x="4181840" y="14764115"/>
            <a:ext cx="3085370" cy="1047750"/>
          </a:xfrm>
          <a:prstGeom prst="bentConnector3">
            <a:avLst>
              <a:gd name="adj1" fmla="val 6420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endCxn id="28" idx="3"/>
          </p:cNvCxnSpPr>
          <p:nvPr/>
        </p:nvCxnSpPr>
        <p:spPr>
          <a:xfrm flipH="1">
            <a:off x="4992301" y="13745305"/>
            <a:ext cx="208349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endCxn id="30" idx="3"/>
          </p:cNvCxnSpPr>
          <p:nvPr/>
        </p:nvCxnSpPr>
        <p:spPr>
          <a:xfrm rot="10800000">
            <a:off x="1620642" y="13748121"/>
            <a:ext cx="2239075" cy="1400087"/>
          </a:xfrm>
          <a:prstGeom prst="bentConnector3">
            <a:avLst>
              <a:gd name="adj1" fmla="val 882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endCxn id="33" idx="0"/>
          </p:cNvCxnSpPr>
          <p:nvPr/>
        </p:nvCxnSpPr>
        <p:spPr>
          <a:xfrm rot="5400000">
            <a:off x="7488379" y="5272602"/>
            <a:ext cx="1233442" cy="21323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/>
          <p:nvPr/>
        </p:nvCxnSpPr>
        <p:spPr>
          <a:xfrm rot="10800000" flipV="1">
            <a:off x="7998480" y="4689021"/>
            <a:ext cx="1888470" cy="1038881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29405" y="266700"/>
            <a:ext cx="497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흐름도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6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민규</dc:creator>
  <cp:lastModifiedBy>이 민규</cp:lastModifiedBy>
  <cp:revision>9</cp:revision>
  <dcterms:created xsi:type="dcterms:W3CDTF">2020-05-19T07:23:50Z</dcterms:created>
  <dcterms:modified xsi:type="dcterms:W3CDTF">2020-05-19T08:55:57Z</dcterms:modified>
</cp:coreProperties>
</file>