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a:srgbClr val="DA6D00"/>
    <a:srgbClr val="E6E600"/>
    <a:srgbClr val="7AF300"/>
    <a:srgbClr val="1B2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sensibility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8915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sensibility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sensibility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sensibility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604</Words>
  <Application>Microsoft Office PowerPoint</Application>
  <PresentationFormat>Grand écran</PresentationFormat>
  <Paragraphs>77</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60</cp:revision>
  <dcterms:created xsi:type="dcterms:W3CDTF">2024-08-28T17:14:08Z</dcterms:created>
  <dcterms:modified xsi:type="dcterms:W3CDTF">2024-08-28T18:11:28Z</dcterms:modified>
</cp:coreProperties>
</file>