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838"/>
    <a:srgbClr val="F2F2F2"/>
    <a:srgbClr val="CD0000"/>
    <a:srgbClr val="DA6D00"/>
    <a:srgbClr val="E6E600"/>
    <a:srgbClr val="7AF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86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48C13-36B7-6215-F180-5D7C9C787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B90DF1-DB2A-2474-391E-7AC3625F2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E53B17-FF67-859B-12A5-625708C0B53A}"/>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EFE4F3B2-C476-2A4C-E5DA-27398E3E2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4B2E5-01CB-81E6-B7F1-6E000745468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7488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4ABE-C49C-7ADA-D6E4-CE2AD5BDDF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8025FE0-B881-D1F0-653A-7EA57AF9A4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ED9DB-61D4-B6E2-EE23-67BE8BF34F3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55D2827-DC19-48E1-27BC-A3AD32BF1C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17597-BEA3-8266-E346-9F15749B01F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3904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41CB21-8AAC-68F5-C92E-FC0B5ABB7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F87327-9509-0CAC-6D8E-C5CACAF698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F2835-B261-FC36-AED4-9F5A8CDECBF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B4BE4CCF-EB6D-87B9-73D5-CEA1F53C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FD119-1C65-8346-99D2-5E08E883BF7F}"/>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09049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51781-942B-6315-0CA6-B001FADC4E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5CC2CE-D3FE-1BF2-D6B6-70EBBAB462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504E4-4A01-1886-6599-1F26980CBD9C}"/>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5D4A2A5B-E83F-5CD2-0C9F-19194D8F0C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C01ED-9C40-06F2-4EC4-B96E48D4C224}"/>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34969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D15C8-56EC-D4C6-7879-EDB3948332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F51D0A-EC6F-CB65-3844-201FAF694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C46E2B-500E-AEF6-BDEA-A73367AAA05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4BDA27F-2256-DBA6-96BC-F01B086C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C5A307-398A-44EF-E65C-571BAFA4D129}"/>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5270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6DA21-524D-C843-6394-573E65BDA5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425E07-2765-A268-1C49-F884A20759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3B7F34-8078-1986-108A-B560F71806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A78946-9842-298A-7E2C-3C26DFE6772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8956340C-9334-38E0-8759-4AEDEFA763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AE48A1-765B-854C-D1D4-F07EFBC5B1AC}"/>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6575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3F3E5-89D6-E209-DCE4-CD9DCD9460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7B4FE9-CA24-86C5-BCCF-5E3C0DA3B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04350C-9ECF-B6B2-B2C4-9A9E93CA9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32F71F-E6DF-DFA8-A196-C0959DED4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EBB713-ECE9-3E30-833B-DC8C14B602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A2BD4D-E4D1-6984-8308-20C6DF88FCE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8" name="Espace réservé du pied de page 7">
            <a:extLst>
              <a:ext uri="{FF2B5EF4-FFF2-40B4-BE49-F238E27FC236}">
                <a16:creationId xmlns:a16="http://schemas.microsoft.com/office/drawing/2014/main" id="{3C1E4EE4-910F-3EF8-C143-E8343520111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BEA8C-F4DB-F6D8-7A53-4EAA2D4FC238}"/>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4733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BAE58-241F-D9EF-6AB5-CBBB88AF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F1C9DC-CA2D-640E-53A1-1DF7F7BD5C3E}"/>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4" name="Espace réservé du pied de page 3">
            <a:extLst>
              <a:ext uri="{FF2B5EF4-FFF2-40B4-BE49-F238E27FC236}">
                <a16:creationId xmlns:a16="http://schemas.microsoft.com/office/drawing/2014/main" id="{EF9D846F-6517-54D5-2D87-8657D563A2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C49A7A-17F5-890B-CE26-BB22F0CB9D97}"/>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46499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7D588F-C6CD-024B-5228-DF9ADCC38D0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3" name="Espace réservé du pied de page 2">
            <a:extLst>
              <a:ext uri="{FF2B5EF4-FFF2-40B4-BE49-F238E27FC236}">
                <a16:creationId xmlns:a16="http://schemas.microsoft.com/office/drawing/2014/main" id="{1A0C9BD5-23D2-818E-B972-39F44FE77D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F7AC38-39E2-7CC6-38F1-7D2C5FB5E12D}"/>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672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A826D-B0C9-03A1-9A33-D86F26DF60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182DD3-69D3-A858-82CC-73446673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5669CF-48AE-2F4F-AE98-73E915EA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FC5689-E5FF-59E8-61B2-B017C37AEF4F}"/>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B95FD1FA-FFFF-E819-46A1-E6CE342815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F39387-C77D-2044-E009-124A6710FDB0}"/>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2953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7E05-FC43-0A3D-393D-17D49787BE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12782D-0500-6D96-0564-EE8DB5837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CDE56A-2847-14A0-7E60-056ADDF17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C0CC7E-3A00-B28F-7D55-C7FB88281E6D}"/>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1C515F84-AB5A-6558-E903-0ED3306877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93AC64-E730-9235-F920-F99B89B89C8A}"/>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390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056A3F-9B78-C3D3-FF33-F04C3C7A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1E4F2B-8102-0677-38E5-EFEAC54E6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B7400-7F97-67A5-3F6D-4177687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29017CA8-2FDB-7872-9692-3AE2C2F6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DF1E9-88FC-ADDC-D8AC-A008D7E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25085-A06E-4F1E-A53A-17AA8A61EB05}" type="slidenum">
              <a:rPr lang="fr-FR" smtClean="0"/>
              <a:t>‹N°›</a:t>
            </a:fld>
            <a:endParaRPr lang="fr-FR"/>
          </a:p>
        </p:txBody>
      </p:sp>
    </p:spTree>
    <p:extLst>
      <p:ext uri="{BB962C8B-B14F-4D97-AF65-F5344CB8AC3E}">
        <p14:creationId xmlns:p14="http://schemas.microsoft.com/office/powerpoint/2010/main" val="3551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E7C420-58C6-1AAE-785A-D2D9DF8C0E83}"/>
              </a:ext>
            </a:extLst>
          </p:cNvPr>
          <p:cNvPicPr>
            <a:picLocks noChangeAspect="1"/>
          </p:cNvPicPr>
          <p:nvPr/>
        </p:nvPicPr>
        <p:blipFill>
          <a:blip r:embed="rId2"/>
          <a:stretch>
            <a:fillRect/>
          </a:stretch>
        </p:blipFill>
        <p:spPr>
          <a:xfrm>
            <a:off x="2825750" y="1497106"/>
            <a:ext cx="6868954" cy="3863787"/>
          </a:xfrm>
          <a:prstGeom prst="rect">
            <a:avLst/>
          </a:prstGeom>
        </p:spPr>
      </p:pic>
      <p:sp>
        <p:nvSpPr>
          <p:cNvPr id="5" name="ZoneTexte 4">
            <a:extLst>
              <a:ext uri="{FF2B5EF4-FFF2-40B4-BE49-F238E27FC236}">
                <a16:creationId xmlns:a16="http://schemas.microsoft.com/office/drawing/2014/main" id="{578D9BE6-39AC-1F3D-6451-6F5869E6F244}"/>
              </a:ext>
            </a:extLst>
          </p:cNvPr>
          <p:cNvSpPr txBox="1"/>
          <p:nvPr/>
        </p:nvSpPr>
        <p:spPr>
          <a:xfrm>
            <a:off x="3159124" y="2351781"/>
            <a:ext cx="6191251" cy="1077218"/>
          </a:xfrm>
          <a:prstGeom prst="rect">
            <a:avLst/>
          </a:prstGeom>
          <a:solidFill>
            <a:srgbClr val="1B2838">
              <a:alpha val="60000"/>
            </a:srgbClr>
          </a:solidFill>
        </p:spPr>
        <p:txBody>
          <a:bodyPr wrap="square" rtlCol="0">
            <a:spAutoFit/>
          </a:bodyPr>
          <a:lstStyle/>
          <a:p>
            <a:pPr algn="just"/>
            <a:r>
              <a:rPr lang="en-US" sz="1600" dirty="0">
                <a:solidFill>
                  <a:schemeClr val="bg1"/>
                </a:solidFill>
                <a:effectLst>
                  <a:outerShdw blurRad="76200" dist="38100" dir="12480000" algn="l" rotWithShape="0">
                    <a:prstClr val="black"/>
                  </a:outerShdw>
                </a:effectLst>
                <a:latin typeface="Lora" panose="02000503000000020004" pitchFamily="2" charset="0"/>
              </a:rPr>
              <a:t>Fight the infected of The Last of Us thanks to this mod. The goal is to make zombies of Project </a:t>
            </a:r>
            <a:r>
              <a:rPr lang="en-US" sz="1600" dirty="0" err="1">
                <a:solidFill>
                  <a:schemeClr val="bg1"/>
                </a:solidFill>
                <a:effectLst>
                  <a:outerShdw blurRad="76200" dist="38100" dir="12480000" algn="l" rotWithShape="0">
                    <a:prstClr val="black"/>
                  </a:outerShdw>
                </a:effectLst>
                <a:latin typeface="Lora" panose="02000503000000020004" pitchFamily="2" charset="0"/>
              </a:rPr>
              <a:t>Zomboid</a:t>
            </a:r>
            <a:r>
              <a:rPr lang="en-US" sz="1600" dirty="0">
                <a:solidFill>
                  <a:schemeClr val="bg1"/>
                </a:solidFill>
                <a:effectLst>
                  <a:outerShdw blurRad="76200" dist="38100" dir="12480000" algn="l" rotWithShape="0">
                    <a:prstClr val="black"/>
                  </a:outerShdw>
                </a:effectLst>
                <a:latin typeface="Lora" panose="02000503000000020004" pitchFamily="2" charset="0"/>
              </a:rPr>
              <a:t> harder with new mechanics to not have the need for massive population amounts just to have some difficulty in the game.</a:t>
            </a:r>
          </a:p>
        </p:txBody>
      </p:sp>
    </p:spTree>
    <p:extLst>
      <p:ext uri="{BB962C8B-B14F-4D97-AF65-F5344CB8AC3E}">
        <p14:creationId xmlns:p14="http://schemas.microsoft.com/office/powerpoint/2010/main" val="8915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293209"/>
          </a:xfrm>
          <a:prstGeom prst="rect">
            <a:avLst/>
          </a:prstGeom>
          <a:noFill/>
        </p:spPr>
        <p:txBody>
          <a:bodyPr wrap="square" rtlCol="0">
            <a:spAutoFit/>
          </a:bodyPr>
          <a:lstStyle/>
          <a:p>
            <a:pPr algn="just"/>
            <a:r>
              <a:rPr lang="fr-FR" sz="2000" b="0" i="0" dirty="0" err="1">
                <a:solidFill>
                  <a:schemeClr val="accent4"/>
                </a:solidFill>
                <a:effectLst/>
                <a:latin typeface="Algerian" panose="04020705040A02060702" pitchFamily="82" charset="0"/>
              </a:rPr>
              <a:t>Suggested</a:t>
            </a:r>
            <a:r>
              <a:rPr lang="fr-FR" sz="2000" b="0" i="0" dirty="0">
                <a:solidFill>
                  <a:schemeClr val="accent4"/>
                </a:solidFill>
                <a:effectLst/>
                <a:latin typeface="Algerian" panose="04020705040A02060702" pitchFamily="82" charset="0"/>
              </a:rPr>
              <a:t> settings</a:t>
            </a:r>
            <a:endParaRPr lang="fr-FR"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Set your population to a low number ! Test your population settings, don't hesitate to lower them down, I myself set it to an even lower value !</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Green apocalypse settings (10 Years Later, no electricity, no water, Barricaded World, rare loot...).</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chemeClr val="accent4"/>
                </a:solidFill>
                <a:effectLst/>
                <a:latin typeface="Algerian" panose="04020705040A02060702" pitchFamily="82" charset="0"/>
              </a:rPr>
              <a:t>Small </a:t>
            </a:r>
            <a:r>
              <a:rPr lang="fr-FR" sz="2000" b="0" i="0" dirty="0" err="1">
                <a:solidFill>
                  <a:schemeClr val="accent4"/>
                </a:solidFill>
                <a:effectLst/>
                <a:latin typeface="Algerian" panose="04020705040A02060702" pitchFamily="82" charset="0"/>
              </a:rPr>
              <a:t>tips</a:t>
            </a:r>
            <a:endParaRPr lang="fr-FR" sz="2000" dirty="0">
              <a:solidFill>
                <a:schemeClr val="accent4"/>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 but can be slowed down by using mods that slow down 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You can tweak the infected types weights in real time to make the infected population increase across time.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Fire is much more powerful against the infected than normal zombies or fresh infected (runners). It is more than a horde clearing tool but an actual weapon that can make Clickers and Bloaters a walk in the park (sort of).</a:t>
            </a:r>
          </a:p>
        </p:txBody>
      </p:sp>
    </p:spTree>
    <p:extLst>
      <p:ext uri="{BB962C8B-B14F-4D97-AF65-F5344CB8AC3E}">
        <p14:creationId xmlns:p14="http://schemas.microsoft.com/office/powerpoint/2010/main" val="210809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50865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Runners are humans recently infected by the Cordyceps fungus. They can quickly overwhelm you with their sheer speed and numbers but are exposed to attacks from weapons. You may hear them talking and struggling from within, with the soul of the host likely still present but unable to control their body.</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rgbClr val="7AF300"/>
                </a:solidFill>
                <a:effectLst/>
                <a:latin typeface="Algerian" panose="04020705040A02060702" pitchFamily="82" charset="0"/>
              </a:rPr>
              <a:t>Runners behavior</a:t>
            </a:r>
            <a:endParaRPr lang="fr-FR" sz="2000" dirty="0">
              <a:solidFill>
                <a:srgbClr val="7AF3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Tend to be in groups in the street, compared to other infected type that 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normal human strength* and toughness* meaning they are fragile against attacks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The number is their strength, do not take them too lightly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medium vulnerability to fire*</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64446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4001095"/>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Stalkers evolve from Runners with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fully taking over the host's body. They are tougher and stronger than simple Runners, often ambushing you by hiding inside buildings. The human inside likely lost the battle against the fungi, and its cries of struggle are slowly being replaced with a distinctive clicking noise.</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behavior</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a stronger than normal toughness and strength</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a:t>
            </a:r>
            <a:r>
              <a:rPr lang="fr-FR" sz="2000" b="0" i="0" dirty="0" err="1">
                <a:solidFill>
                  <a:srgbClr val="E6E600"/>
                </a:solidFill>
                <a:effectLst/>
                <a:latin typeface="Algerian" panose="04020705040A02060702" pitchFamily="82" charset="0"/>
              </a:rPr>
              <a:t>visuals</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half</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242787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663089"/>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Clickers evolve from Stalkers into an even more dangerous state. Their inhuman strength makes them extremely perilous to approach; anyone too close could find themselves dead in mere seconds. The cries of struggle have long been replaced with a clicking noise, used to replace their lost eyes due to the Cordyceps eating through them. Fortunately, this alteration makes them slower than simple Runners and Stalkers. However, they will move in unpredictable ways their arms, catching you whenever they get close enough to you.</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behavior</a:t>
            </a:r>
            <a:endParaRPr lang="fr-FR" sz="2000" dirty="0">
              <a:solidFill>
                <a:srgbClr val="DA6D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 slowly when have no targets but will rush towards their target</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 (Not blind yet, this will be worked on in future updates)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 (off by default)</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a:t>
            </a:r>
            <a:r>
              <a:rPr lang="fr-FR" sz="2000" b="0" i="0" dirty="0" err="1">
                <a:solidFill>
                  <a:srgbClr val="DA6D00"/>
                </a:solidFill>
                <a:effectLst/>
                <a:latin typeface="Algerian" panose="04020705040A02060702" pitchFamily="82" charset="0"/>
              </a:rPr>
              <a:t>visuals</a:t>
            </a:r>
            <a:endParaRPr lang="fr-FR" sz="2000" dirty="0">
              <a:solidFill>
                <a:srgbClr val="DA6D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 2 </a:t>
            </a:r>
            <a:r>
              <a:rPr lang="fr-FR" sz="1200" dirty="0" err="1">
                <a:solidFill>
                  <a:schemeClr val="bg1"/>
                </a:solidFill>
                <a:latin typeface="Lora" panose="02000503000000020004" pitchFamily="2" charset="0"/>
              </a:rPr>
              <a:t>models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with</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each</a:t>
            </a:r>
            <a:r>
              <a:rPr lang="fr-FR" sz="1200" dirty="0">
                <a:solidFill>
                  <a:schemeClr val="bg1"/>
                </a:solidFill>
                <a:latin typeface="Lora" panose="02000503000000020004" pitchFamily="2" charset="0"/>
              </a:rPr>
              <a:t> 2 textures variations</a:t>
            </a: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animations (WIP)</a:t>
            </a:r>
          </a:p>
        </p:txBody>
      </p:sp>
    </p:spTree>
    <p:extLst>
      <p:ext uri="{BB962C8B-B14F-4D97-AF65-F5344CB8AC3E}">
        <p14:creationId xmlns:p14="http://schemas.microsoft.com/office/powerpoint/2010/main" val="20231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47842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Bloaters are seen as legends by many due to their rarity among infected types. If a Clicker manages to survive over the years, sustaining its body and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within, it evolves into a colossus with thick skin protected by Cordyceps patches. No one wants to contemplate what would happen to a person if they were caught by this creature, so approaching it is out of the question.</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behavior</a:t>
            </a:r>
            <a:endParaRPr lang="fr-FR" sz="2000" dirty="0">
              <a:solidFill>
                <a:srgbClr val="CD00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Fast </a:t>
            </a:r>
            <a:r>
              <a:rPr lang="en-US" sz="1200" dirty="0" err="1">
                <a:solidFill>
                  <a:schemeClr val="bg1"/>
                </a:solidFill>
                <a:latin typeface="Lora" panose="02000503000000020004" pitchFamily="2" charset="0"/>
              </a:rPr>
              <a:t>shamblers</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20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take down structures quickly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a:t>
            </a:r>
            <a:r>
              <a:rPr lang="fr-FR" sz="2000" b="0" i="0" dirty="0" err="1">
                <a:solidFill>
                  <a:srgbClr val="CD0000"/>
                </a:solidFill>
                <a:effectLst/>
                <a:latin typeface="Algerian" panose="04020705040A02060702" pitchFamily="82" charset="0"/>
              </a:rPr>
              <a:t>visuals</a:t>
            </a:r>
            <a:endParaRPr lang="fr-FR" sz="2000" dirty="0">
              <a:solidFill>
                <a:srgbClr val="CD00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a:t>
            </a:r>
          </a:p>
        </p:txBody>
      </p:sp>
    </p:spTree>
    <p:extLst>
      <p:ext uri="{BB962C8B-B14F-4D97-AF65-F5344CB8AC3E}">
        <p14:creationId xmlns:p14="http://schemas.microsoft.com/office/powerpoint/2010/main" val="17725137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778</Words>
  <Application>Microsoft Office PowerPoint</Application>
  <PresentationFormat>Grand écran</PresentationFormat>
  <Paragraphs>89</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Algerian</vt:lpstr>
      <vt:lpstr>Aptos</vt:lpstr>
      <vt:lpstr>Aptos Display</vt:lpstr>
      <vt:lpstr>Arial</vt:lpstr>
      <vt:lpstr>Lora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SDJ SC</dc:creator>
  <cp:lastModifiedBy>SDJ SC</cp:lastModifiedBy>
  <cp:revision>88</cp:revision>
  <dcterms:created xsi:type="dcterms:W3CDTF">2024-08-28T17:14:08Z</dcterms:created>
  <dcterms:modified xsi:type="dcterms:W3CDTF">2024-08-28T18:54:02Z</dcterms:modified>
</cp:coreProperties>
</file>