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476"/>
            <a:ext cx="9144000" cy="50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88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Trace Bitmap</vt:lpstr>
      <vt:lpstr>Use them in a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16</cp:revision>
  <dcterms:created xsi:type="dcterms:W3CDTF">2017-08-01T23:24:17Z</dcterms:created>
  <dcterms:modified xsi:type="dcterms:W3CDTF">2017-08-08T19:51:23Z</dcterms:modified>
</cp:coreProperties>
</file>