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64" r:id="rId5"/>
    <p:sldId id="259" r:id="rId6"/>
    <p:sldId id="267" r:id="rId7"/>
    <p:sldId id="265" r:id="rId8"/>
    <p:sldId id="266" r:id="rId9"/>
    <p:sldId id="269" r:id="rId10"/>
    <p:sldId id="268" r:id="rId11"/>
    <p:sldId id="270" r:id="rId12"/>
    <p:sldId id="273" r:id="rId13"/>
    <p:sldId id="274" r:id="rId14"/>
    <p:sldId id="275" r:id="rId15"/>
    <p:sldId id="276" r:id="rId16"/>
    <p:sldId id="277" r:id="rId17"/>
    <p:sldId id="278" r:id="rId18"/>
    <p:sldId id="281" r:id="rId19"/>
    <p:sldId id="282" r:id="rId20"/>
    <p:sldId id="272" r:id="rId21"/>
    <p:sldId id="271" r:id="rId22"/>
    <p:sldId id="283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kscape.org/en/learn/" TargetMode="External"/><Relationship Id="rId2" Type="http://schemas.openxmlformats.org/officeDocument/2006/relationships/hyperlink" Target="https://github.com/MicheleTobias/OpenSourceCartograph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5597434"/>
            <a:ext cx="7001691" cy="126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2" y="0"/>
            <a:ext cx="5299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icons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4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simple shapes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Layer shapes to create complex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Skip details = simple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few more!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25525"/>
            <a:ext cx="7886700" cy="1325563"/>
          </a:xfrm>
        </p:spPr>
        <p:txBody>
          <a:bodyPr/>
          <a:lstStyle/>
          <a:p>
            <a:r>
              <a:rPr lang="en-US" dirty="0" smtClean="0"/>
              <a:t>Trace Bitmap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8" y="965045"/>
            <a:ext cx="8738410" cy="5892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6829" y="100360"/>
            <a:ext cx="3642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entury Gothic" panose="020B0502020202020204" pitchFamily="34" charset="0"/>
              </a:rPr>
              <a:t>Path menu </a:t>
            </a:r>
            <a:r>
              <a:rPr lang="en-US" sz="40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 Trace Bitmap</a:t>
            </a:r>
            <a:endParaRPr lang="en-US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17006"/>
            <a:ext cx="7886700" cy="1325563"/>
          </a:xfrm>
        </p:spPr>
        <p:txBody>
          <a:bodyPr/>
          <a:lstStyle/>
          <a:p>
            <a:r>
              <a:rPr lang="en-US" dirty="0" smtClean="0"/>
              <a:t>Use them in a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" y="914400"/>
            <a:ext cx="4541871" cy="5146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81" y="914399"/>
            <a:ext cx="4541871" cy="51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***Insert Map Here***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Monday’s Cartography </a:t>
            </a:r>
            <a:r>
              <a:rPr lang="en-US" dirty="0"/>
              <a:t>Workshop Materials: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github.com/MicheleTobias/OpenSourceCartography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Inkscape</a:t>
            </a:r>
            <a:r>
              <a:rPr lang="en-US" dirty="0"/>
              <a:t> Tutorials: </a:t>
            </a:r>
            <a:r>
              <a:rPr lang="en-US" dirty="0">
                <a:hlinkClick r:id="rId3"/>
              </a:rPr>
              <a:t>https://inkscape.org/en/learn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278098"/>
            <a:ext cx="8817428" cy="58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71799"/>
            <a:ext cx="78867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Layer Properties </a:t>
            </a:r>
            <a:r>
              <a:rPr lang="en-US" sz="3600" dirty="0" smtClean="0">
                <a:sym typeface="Wingdings" panose="05000000000000000000" pitchFamily="2" charset="2"/>
              </a:rPr>
              <a:t> Style  SVG Marker/Fill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495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139</Words>
  <Application>Microsoft Office PowerPoint</Application>
  <PresentationFormat>On-screen Show (4:3)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Office Theme</vt:lpstr>
      <vt:lpstr>PowerPoint Presentation</vt:lpstr>
      <vt:lpstr>PowerPoint Presentation</vt:lpstr>
      <vt:lpstr>Maybe…</vt:lpstr>
      <vt:lpstr>PowerPoint Presentation</vt:lpstr>
      <vt:lpstr>What is Inkscape?</vt:lpstr>
      <vt:lpstr>PowerPoint Presentation</vt:lpstr>
      <vt:lpstr>How does Inkscape work with QGIS?</vt:lpstr>
      <vt:lpstr>Ok, enough talking! Let’s make some stuff in Inkscape!</vt:lpstr>
      <vt:lpstr>PowerPoint Presentation</vt:lpstr>
      <vt:lpstr>PowerPoint Presentation</vt:lpstr>
      <vt:lpstr>Make some icons</vt:lpstr>
      <vt:lpstr>PowerPoint Presentation</vt:lpstr>
      <vt:lpstr>PowerPoint Presentation</vt:lpstr>
      <vt:lpstr>PowerPoint Presentation</vt:lpstr>
      <vt:lpstr>PowerPoint Presentation</vt:lpstr>
      <vt:lpstr>Key Concepts:</vt:lpstr>
      <vt:lpstr>Let’s do a few more!</vt:lpstr>
      <vt:lpstr>PowerPoint Presentation</vt:lpstr>
      <vt:lpstr>PowerPoint Presentation</vt:lpstr>
      <vt:lpstr>Trace Bitmap</vt:lpstr>
      <vt:lpstr>Use them in a map</vt:lpstr>
      <vt:lpstr>***Insert Map Here***</vt:lpstr>
      <vt:lpstr>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34</cp:revision>
  <dcterms:created xsi:type="dcterms:W3CDTF">2017-08-01T23:24:17Z</dcterms:created>
  <dcterms:modified xsi:type="dcterms:W3CDTF">2017-08-09T22:57:53Z</dcterms:modified>
</cp:coreProperties>
</file>