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3" r:id="rId3"/>
    <p:sldId id="262" r:id="rId4"/>
    <p:sldId id="257" r:id="rId5"/>
    <p:sldId id="264" r:id="rId6"/>
    <p:sldId id="259" r:id="rId7"/>
    <p:sldId id="265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AA90-EC6E-47E8-A49F-95780859B7F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FC4B-01DA-4CD3-BDD9-B0528ACE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6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AA90-EC6E-47E8-A49F-95780859B7F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FC4B-01DA-4CD3-BDD9-B0528ACE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8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AA90-EC6E-47E8-A49F-95780859B7F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FC4B-01DA-4CD3-BDD9-B0528ACE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2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3EC5AA90-EC6E-47E8-A49F-95780859B7FE}" type="datetimeFigureOut">
              <a:rPr lang="en-US" smtClean="0"/>
              <a:pPr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30CAFC4B-01DA-4CD3-BDD9-B0528ACE0B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07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AA90-EC6E-47E8-A49F-95780859B7F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FC4B-01DA-4CD3-BDD9-B0528ACE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84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AA90-EC6E-47E8-A49F-95780859B7F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FC4B-01DA-4CD3-BDD9-B0528ACE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94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AA90-EC6E-47E8-A49F-95780859B7F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FC4B-01DA-4CD3-BDD9-B0528ACE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24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AA90-EC6E-47E8-A49F-95780859B7F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FC4B-01DA-4CD3-BDD9-B0528ACE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6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AA90-EC6E-47E8-A49F-95780859B7F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FC4B-01DA-4CD3-BDD9-B0528ACE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23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AA90-EC6E-47E8-A49F-95780859B7F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FC4B-01DA-4CD3-BDD9-B0528ACE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49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AA90-EC6E-47E8-A49F-95780859B7F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AFC4B-01DA-4CD3-BDD9-B0528ACE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8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5AA90-EC6E-47E8-A49F-95780859B7FE}" type="datetimeFigureOut">
              <a:rPr lang="en-US" smtClean="0"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AFC4B-01DA-4CD3-BDD9-B0528ACE0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3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2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20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497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Maybe…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All </a:t>
            </a:r>
            <a:r>
              <a:rPr lang="en-US" dirty="0"/>
              <a:t>your maps look the same &amp; you’re ready for something different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need a specific icon, but it’s not in QGIS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see other maps and wonder where the cartographer got that cool/clever/hipster element.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156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83112"/>
            <a:ext cx="7886700" cy="46938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let’s look at one option: </a:t>
            </a:r>
            <a:endParaRPr lang="en-US" sz="4800" dirty="0" smtClean="0"/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6000" dirty="0" err="1" smtClean="0"/>
              <a:t>Inkscape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00647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Inkscape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35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</a:t>
            </a:r>
            <a:r>
              <a:rPr lang="en-US" dirty="0" err="1" smtClean="0"/>
              <a:t>Inkscape</a:t>
            </a:r>
            <a:r>
              <a:rPr lang="en-US" dirty="0" smtClean="0"/>
              <a:t> work with QGIS?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42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Ok, enough talking! Let’s make some stuff in </a:t>
            </a:r>
            <a:r>
              <a:rPr lang="en-US" dirty="0" err="1"/>
              <a:t>Inkscape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87854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71</Words>
  <Application>Microsoft Office PowerPoint</Application>
  <PresentationFormat>On-screen Show (4:3)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Maybe…</vt:lpstr>
      <vt:lpstr>PowerPoint Presentation</vt:lpstr>
      <vt:lpstr>What is Inkscape?</vt:lpstr>
      <vt:lpstr>How does Inkscape work with QGIS?</vt:lpstr>
      <vt:lpstr>Ok, enough talking! Let’s make some stuff in Inkscape!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QGIS Symbols with Inkscape</dc:title>
  <dc:creator>Michele M. Tobias</dc:creator>
  <cp:lastModifiedBy>Michele M. Tobias</cp:lastModifiedBy>
  <cp:revision>7</cp:revision>
  <dcterms:created xsi:type="dcterms:W3CDTF">2017-08-01T23:24:17Z</dcterms:created>
  <dcterms:modified xsi:type="dcterms:W3CDTF">2017-08-08T00:30:29Z</dcterms:modified>
</cp:coreProperties>
</file>