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80" r:id="rId17"/>
    <p:sldId id="277" r:id="rId18"/>
    <p:sldId id="278" r:id="rId19"/>
    <p:sldId id="272" r:id="rId20"/>
    <p:sldId id="271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kscape.org/en/learn/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96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>
                <a:hlinkClick r:id="rId3"/>
              </a:rPr>
              <a:t>https://inkscape.org/en/learn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129</Words>
  <Application>Microsoft Office PowerPoint</Application>
  <PresentationFormat>On-screen Show (4:3)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Trace Bitmap</vt:lpstr>
      <vt:lpstr>Use them in a map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25</cp:revision>
  <dcterms:created xsi:type="dcterms:W3CDTF">2017-08-01T23:24:17Z</dcterms:created>
  <dcterms:modified xsi:type="dcterms:W3CDTF">2017-08-08T23:56:39Z</dcterms:modified>
</cp:coreProperties>
</file>