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57" r:id="rId4"/>
    <p:sldId id="264" r:id="rId5"/>
    <p:sldId id="259" r:id="rId6"/>
    <p:sldId id="267" r:id="rId7"/>
    <p:sldId id="265" r:id="rId8"/>
    <p:sldId id="266" r:id="rId9"/>
    <p:sldId id="269" r:id="rId10"/>
    <p:sldId id="268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81" r:id="rId19"/>
    <p:sldId id="282" r:id="rId20"/>
    <p:sldId id="272" r:id="rId21"/>
    <p:sldId id="271" r:id="rId22"/>
    <p:sldId id="283" r:id="rId23"/>
    <p:sldId id="284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0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2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6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3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nkscape.org/en/learn/" TargetMode="External"/><Relationship Id="rId2" Type="http://schemas.openxmlformats.org/officeDocument/2006/relationships/hyperlink" Target="https://github.com/MicheleTobias/OpenSourceCartograph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5597434"/>
            <a:ext cx="7001691" cy="1260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2" y="0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some icons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simple shapes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Layer shapes to create complex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Skip details = simple is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a few more!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25525"/>
            <a:ext cx="7886700" cy="1325563"/>
          </a:xfrm>
        </p:spPr>
        <p:txBody>
          <a:bodyPr/>
          <a:lstStyle/>
          <a:p>
            <a:r>
              <a:rPr lang="en-US" dirty="0" smtClean="0"/>
              <a:t>Trace Bitmap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8" y="965045"/>
            <a:ext cx="8738410" cy="58929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96829" y="100360"/>
            <a:ext cx="3642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entury Gothic" panose="020B0502020202020204" pitchFamily="34" charset="0"/>
              </a:rPr>
              <a:t>Path menu </a:t>
            </a:r>
            <a:r>
              <a:rPr lang="en-US" sz="40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 Trace Bitmap</a:t>
            </a:r>
            <a:endParaRPr lang="en-U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8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17006"/>
            <a:ext cx="7886700" cy="1325563"/>
          </a:xfrm>
        </p:spPr>
        <p:txBody>
          <a:bodyPr/>
          <a:lstStyle/>
          <a:p>
            <a:r>
              <a:rPr lang="en-US" dirty="0" smtClean="0"/>
              <a:t>Use them in a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" y="914400"/>
            <a:ext cx="4541871" cy="5146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81" y="914399"/>
            <a:ext cx="4541871" cy="51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324"/>
            <a:ext cx="9144000" cy="446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187" y="434700"/>
            <a:ext cx="9565816" cy="45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89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Monday’s Cartography </a:t>
            </a:r>
            <a:r>
              <a:rPr lang="en-US" dirty="0"/>
              <a:t>Workshop Materials: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github.com/MicheleTobias/OpenSourceCartography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Inkscape</a:t>
            </a:r>
            <a:r>
              <a:rPr lang="en-US" dirty="0"/>
              <a:t> Tutorials: </a:t>
            </a:r>
            <a:r>
              <a:rPr lang="en-US" dirty="0">
                <a:hlinkClick r:id="rId3"/>
              </a:rPr>
              <a:t>https://inkscape.org/en/learn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your maps look the same &amp; you’re ready for something different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a specific icon, but it’s not in QGIS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see other maps and wonder where the cartographer got that cool/clever/hipster element.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3112"/>
            <a:ext cx="7886700" cy="4693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let’s look at one option: </a:t>
            </a: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6000" dirty="0" err="1" smtClean="0"/>
              <a:t>Inkscape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006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Inkscape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278098"/>
            <a:ext cx="8817428" cy="58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Inkscape</a:t>
            </a:r>
            <a:r>
              <a:rPr lang="en-US" dirty="0" smtClean="0"/>
              <a:t> work with QGIS?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71799"/>
            <a:ext cx="7886700" cy="320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Layer Properties </a:t>
            </a:r>
            <a:r>
              <a:rPr lang="en-US" sz="3600" dirty="0" smtClean="0">
                <a:sym typeface="Wingdings" panose="05000000000000000000" pitchFamily="2" charset="2"/>
              </a:rPr>
              <a:t> Style  SVG Marker/Fill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65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Ok, enough talking! Let’s make some stuff in </a:t>
            </a:r>
            <a:r>
              <a:rPr lang="en-US" dirty="0" err="1"/>
              <a:t>Inkscape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78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495"/>
            <a:ext cx="9144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</TotalTime>
  <Words>134</Words>
  <Application>Microsoft Office PowerPoint</Application>
  <PresentationFormat>On-screen Show (4:3)</PresentationFormat>
  <Paragraphs>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</vt:lpstr>
      <vt:lpstr>Office Theme</vt:lpstr>
      <vt:lpstr>PowerPoint Presentation</vt:lpstr>
      <vt:lpstr>PowerPoint Presentation</vt:lpstr>
      <vt:lpstr>Maybe…</vt:lpstr>
      <vt:lpstr>PowerPoint Presentation</vt:lpstr>
      <vt:lpstr>What is Inkscape?</vt:lpstr>
      <vt:lpstr>PowerPoint Presentation</vt:lpstr>
      <vt:lpstr>How does Inkscape work with QGIS?</vt:lpstr>
      <vt:lpstr>Ok, enough talking! Let’s make some stuff in Inkscape!</vt:lpstr>
      <vt:lpstr>PowerPoint Presentation</vt:lpstr>
      <vt:lpstr>PowerPoint Presentation</vt:lpstr>
      <vt:lpstr>Make some icons</vt:lpstr>
      <vt:lpstr>PowerPoint Presentation</vt:lpstr>
      <vt:lpstr>PowerPoint Presentation</vt:lpstr>
      <vt:lpstr>PowerPoint Presentation</vt:lpstr>
      <vt:lpstr>PowerPoint Presentation</vt:lpstr>
      <vt:lpstr>Key Concepts:</vt:lpstr>
      <vt:lpstr>Let’s do a few more!</vt:lpstr>
      <vt:lpstr>PowerPoint Presentation</vt:lpstr>
      <vt:lpstr>PowerPoint Presentation</vt:lpstr>
      <vt:lpstr>Trace Bitmap</vt:lpstr>
      <vt:lpstr>Use them in a map</vt:lpstr>
      <vt:lpstr>PowerPoint Presentation</vt:lpstr>
      <vt:lpstr>PowerPoint Presentation</vt:lpstr>
      <vt:lpstr>More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QGIS Symbols with Inkscape</dc:title>
  <dc:creator>Michele M. Tobias</dc:creator>
  <cp:lastModifiedBy>Michele M. Tobias</cp:lastModifiedBy>
  <cp:revision>36</cp:revision>
  <dcterms:created xsi:type="dcterms:W3CDTF">2017-08-01T23:24:17Z</dcterms:created>
  <dcterms:modified xsi:type="dcterms:W3CDTF">2017-08-11T19:32:57Z</dcterms:modified>
</cp:coreProperties>
</file>