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639C0-E397-437E-AE96-316FC6C15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4851AF-E21F-4AAC-94B1-0123C4CA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532DD9-F57B-468E-ADE3-BDE7FDAC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A1B63-073A-45BE-B394-6FAC039F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EED4B9-E169-4A91-B21B-0C01BECD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629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DE4FF-C689-4E16-957A-F1AB29DD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C16BE7-6A0C-43AE-9DBF-64B4ECF83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99888D-33D9-426F-B958-214DFBF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08974D-6806-4641-8516-79D71A0E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3707D1-C46F-4BE0-8B1F-AFDE2FB9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5835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B4F70C-FFF1-42B6-8153-0ADD8B074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916493-81F3-4937-8F6D-DDC74F659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BA4A8-5B4C-4FF0-87D1-82C43D5B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C7C0D-3BCC-4D56-BACD-1A5091C2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F161AD-AAC1-4BE0-8E13-A1610B2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9131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F8408-8DB0-4CBF-92E8-05C59B48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5C5EC-1515-463C-AB47-78EB47A1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CD5E41-BBC6-42E5-A903-48BD5D36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CE59F-FB9D-4E51-AB87-D4C1C06B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4B32C-0B81-4C17-B8F0-A44EEF50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2086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14EF5-6129-4C08-BFC1-272C2CEB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D32DB6-4758-47BA-8B2D-4E018818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6A561D-2DFA-4FFB-AA0D-F83679E7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8FD63-5101-4523-A883-C0290010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C40E6-436F-4A5A-AFA3-76D65EF8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31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6AB2F-08D4-4777-8095-DC62BC86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50FE9-48AF-4524-A13B-A264B3857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44A431-D7B4-490B-84CB-3A233AB3E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0743E3-FD75-4DDF-B009-6B493B1A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1A6C88-8E3F-4D12-AE63-4DA90489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F6AEF-8C0B-4C36-B271-B18792FC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749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87E85-8536-40F1-AEF5-583F4ABD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0AAD58-5264-445E-A903-122DF020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07ACCD-DDD8-4F75-88F9-810CF9F7C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1C5010-1EF7-45E8-B3D5-7024A6765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A3EAB4-064F-46B7-BB78-8B7C4C739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DB722E-252A-4050-A856-11FE112B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6C0808-8B8B-4BE4-8680-D4A237C6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520A22-B34C-4291-9304-8939AF16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25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FC571-26ED-4F16-A657-FAC8A2E9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4092E3-645C-4CE5-89AD-F1D1F45E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D56438-BD0E-4C59-AAA5-CA0FFFA6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E41D6D-62F2-4E71-B3ED-4390F8EE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0394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8B3B5B-77C6-42D4-B9BA-1324CAB6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5E4499-6E5A-4EE5-BF5C-0938E4FC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A36758-6C4A-4D2F-BB28-E916788D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0737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47E6C-2363-4888-B811-1EA40971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66111-6CB5-4C1B-9B4E-D3C711D5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028A53-B1F4-454D-946D-6C729E7E7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C6AEB6-E002-43D6-A6A7-C4B69F88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BC7E6-3FD9-40DC-B1D6-0BC42559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0C406B-3C3D-44D2-B624-F76926BC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620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51DC4-365C-49AE-92A0-7A7701D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701BFF-A714-4EEF-B053-E69E3A0EA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E3EE9B-1728-4571-AA5F-D44C27CB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D490D9-EB72-4CE0-BFC1-331F9D5C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284EA6-76CA-4388-8180-F6C86A8D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687B3C-1398-47B1-99DA-753C2EDB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393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9ABA5-2505-46DF-A77E-1F0A311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020576-4B63-4C39-AC35-982E08B5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7AFD3-FD99-45B6-BB07-52E4B2DDD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E4AF-F285-4270-8060-2B45898A003E}" type="datetimeFigureOut">
              <a:rPr lang="ru-BY" smtClean="0"/>
              <a:t>21.09.2023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F9A6E-DB75-49D4-9023-720EEC935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0CC47-BD34-41C3-A294-CB42250D6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37E0-2C55-42C8-A594-FE11AFE1F86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226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D2A12-98DA-4D1F-8301-038640A26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Дипломный проект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6EADAA-AD92-42C3-A26F-2813EC3C2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5164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AF219-D561-4A8C-B930-FE270D63DAE1}"/>
              </a:ext>
            </a:extLst>
          </p:cNvPr>
          <p:cNvSpPr txBox="1"/>
          <p:nvPr/>
        </p:nvSpPr>
        <p:spPr>
          <a:xfrm>
            <a:off x="738231" y="620785"/>
            <a:ext cx="108889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Для кого</a:t>
            </a:r>
            <a:r>
              <a:rPr lang="ru-RU" dirty="0"/>
              <a:t> – Логистическая компания</a:t>
            </a:r>
            <a:endParaRPr lang="ru-BY" dirty="0"/>
          </a:p>
          <a:p>
            <a:r>
              <a:rPr lang="ru-RU" b="1" dirty="0"/>
              <a:t>БП</a:t>
            </a:r>
            <a:r>
              <a:rPr lang="ru-RU" dirty="0"/>
              <a:t> – Доставка транспортного средства с аукциона до заказчика</a:t>
            </a:r>
            <a:endParaRPr lang="ru-BY" dirty="0"/>
          </a:p>
          <a:p>
            <a:r>
              <a:rPr lang="ru-RU" b="1" dirty="0"/>
              <a:t>Цели автоматизации</a:t>
            </a:r>
            <a:r>
              <a:rPr lang="en-US" b="1" dirty="0"/>
              <a:t>:</a:t>
            </a:r>
            <a:endParaRPr lang="ru-BY" b="1" dirty="0"/>
          </a:p>
          <a:p>
            <a:pPr lvl="0"/>
            <a:r>
              <a:rPr lang="ru-RU" dirty="0"/>
              <a:t> - Взаимодействие между участниками БП</a:t>
            </a:r>
            <a:endParaRPr lang="ru-BY" dirty="0"/>
          </a:p>
          <a:p>
            <a:pPr lvl="0"/>
            <a:r>
              <a:rPr lang="ru-RU" dirty="0"/>
              <a:t> -  Ускорение формирование заказа на выбор оказываемых услуг  </a:t>
            </a:r>
            <a:endParaRPr lang="ru-BY" dirty="0"/>
          </a:p>
          <a:p>
            <a:pPr lvl="0"/>
            <a:r>
              <a:rPr lang="ru-RU" dirty="0"/>
              <a:t> -  Получение информации о нахождении транспортного в пути </a:t>
            </a:r>
            <a:endParaRPr lang="ru-BY" dirty="0"/>
          </a:p>
          <a:p>
            <a:r>
              <a:rPr lang="ru-RU" b="1" dirty="0"/>
              <a:t>Структура приложения:</a:t>
            </a:r>
            <a:endParaRPr lang="ru-BY" b="1" dirty="0"/>
          </a:p>
          <a:p>
            <a:pPr lvl="0"/>
            <a:r>
              <a:rPr lang="ru-RU" b="1" dirty="0"/>
              <a:t>Стартовая страница</a:t>
            </a:r>
            <a:endParaRPr lang="ru-BY" b="1" dirty="0"/>
          </a:p>
          <a:p>
            <a:pPr lvl="1"/>
            <a:r>
              <a:rPr lang="ru-RU" dirty="0"/>
              <a:t>На стартовой странице необходимо предоставлять общую информацию о компании, предоставлять пользователю возможность зарегистрироваться или зайти в личный кабинет для просмотра сформированных своих заказов. </a:t>
            </a:r>
            <a:endParaRPr lang="ru-BY" dirty="0"/>
          </a:p>
          <a:p>
            <a:r>
              <a:rPr lang="ru-RU" dirty="0"/>
              <a:t> </a:t>
            </a:r>
            <a:endParaRPr lang="ru-BY" dirty="0"/>
          </a:p>
          <a:p>
            <a:pPr lvl="0"/>
            <a:r>
              <a:rPr lang="ru-RU" b="1" dirty="0"/>
              <a:t>Личный кабинет пользователя </a:t>
            </a:r>
            <a:r>
              <a:rPr lang="ru-RU" dirty="0"/>
              <a:t>-должен содержать информацию о уже созданных заказах, а также иметься возможность для создания нового заказа и последующей ее оплату</a:t>
            </a:r>
            <a:endParaRPr lang="ru-BY" dirty="0"/>
          </a:p>
          <a:p>
            <a:pPr lvl="0"/>
            <a:r>
              <a:rPr lang="ru-RU" b="1" dirty="0"/>
              <a:t>Личный кабинет сотрудника компании</a:t>
            </a:r>
            <a:r>
              <a:rPr lang="ru-RU" dirty="0"/>
              <a:t> - отображение всех заявок - отправка уведомлений о регистрации заявки - прикрепление фото на каждом этапе доставки - изменение статуса и местоположение транспортного средства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7861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3D939F-0FEE-4B69-A533-FDBE26D26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5769" y="285313"/>
            <a:ext cx="10620461" cy="592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7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17A4B-EFA7-4BCE-8895-AAAD55FEEF67}"/>
              </a:ext>
            </a:extLst>
          </p:cNvPr>
          <p:cNvSpPr txBox="1"/>
          <p:nvPr/>
        </p:nvSpPr>
        <p:spPr>
          <a:xfrm>
            <a:off x="612396" y="453006"/>
            <a:ext cx="111573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Реализовано:</a:t>
            </a:r>
          </a:p>
          <a:p>
            <a:r>
              <a:rPr lang="ru-RU" sz="1400" dirty="0"/>
              <a:t>	1. Создан проект с использованием инструмента построения зависимостей (</a:t>
            </a:r>
            <a:r>
              <a:rPr lang="en-US" sz="1400" dirty="0"/>
              <a:t>poetry)</a:t>
            </a:r>
          </a:p>
          <a:p>
            <a:r>
              <a:rPr lang="en-US" sz="1400" dirty="0"/>
              <a:t>	2. </a:t>
            </a:r>
            <a:r>
              <a:rPr lang="ru-RU" sz="1400" dirty="0"/>
              <a:t>Подключена БД </a:t>
            </a:r>
            <a:r>
              <a:rPr lang="en-US" sz="1400" dirty="0"/>
              <a:t>PostgreSQL</a:t>
            </a:r>
          </a:p>
          <a:p>
            <a:r>
              <a:rPr lang="en-US" sz="1400" dirty="0"/>
              <a:t>	3. </a:t>
            </a:r>
            <a:r>
              <a:rPr lang="ru-RU" sz="1400" dirty="0"/>
              <a:t>Созданы модели </a:t>
            </a:r>
          </a:p>
          <a:p>
            <a:r>
              <a:rPr lang="ru-RU" sz="1400" dirty="0"/>
              <a:t>	4. Проведена миграция данных в БД</a:t>
            </a:r>
          </a:p>
          <a:p>
            <a:r>
              <a:rPr lang="ru-RU" sz="1400" dirty="0"/>
              <a:t>	5. Подключена страница администратора с отображением всех основных моделей</a:t>
            </a:r>
          </a:p>
          <a:p>
            <a:r>
              <a:rPr lang="ru-RU" sz="1400" dirty="0"/>
              <a:t>	6. Созданы шаблоны ( стартовая страница для входа, отображение реестра заявок, просмотр заявки, создание заявки с 	использованием форм) </a:t>
            </a:r>
          </a:p>
          <a:p>
            <a:r>
              <a:rPr lang="ru-RU" sz="1400" b="1" dirty="0"/>
              <a:t>Возникшие трудности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	</a:t>
            </a:r>
            <a:r>
              <a:rPr lang="ru-RU" sz="1400" dirty="0"/>
              <a:t>1. В процессе реализации запросов к таблицам, приходилась часто вносить изменения в модели и проводить удаление старых и делать новые миграции</a:t>
            </a:r>
          </a:p>
          <a:p>
            <a:r>
              <a:rPr lang="ru-RU" sz="1400" dirty="0"/>
              <a:t>	2. При реализации формы для создания нового заказа, в связи с тем, что используются поля с форматом </a:t>
            </a:r>
            <a:r>
              <a:rPr lang="en-US" sz="1400" dirty="0" err="1"/>
              <a:t>ImageField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/>
              <a:t>M2M </a:t>
            </a:r>
            <a:r>
              <a:rPr lang="ru-RU" sz="1400" dirty="0"/>
              <a:t>, форма не проходит валидацию ( на текущий момент в поисках решения данной проблемы) </a:t>
            </a:r>
          </a:p>
          <a:p>
            <a:endParaRPr lang="ru-RU" sz="1400" b="1" dirty="0"/>
          </a:p>
          <a:p>
            <a:r>
              <a:rPr lang="ru-RU" sz="1400" b="1" dirty="0"/>
              <a:t>Что необходимо доделать:</a:t>
            </a:r>
          </a:p>
          <a:p>
            <a:r>
              <a:rPr lang="ru-RU" sz="1400" b="1" dirty="0"/>
              <a:t>	</a:t>
            </a:r>
            <a:r>
              <a:rPr lang="ru-RU" sz="1400" dirty="0"/>
              <a:t>1. Разобраться с формой создания заказа</a:t>
            </a:r>
          </a:p>
          <a:p>
            <a:r>
              <a:rPr lang="ru-RU" sz="1400" b="1" dirty="0"/>
              <a:t>	</a:t>
            </a:r>
            <a:r>
              <a:rPr lang="ru-RU" sz="1400" dirty="0"/>
              <a:t>2. Определить как производить расчет цены заказа на основании выбранных услуг, типа транспортировки и других дополнительных требований из разных таблиц</a:t>
            </a:r>
          </a:p>
          <a:p>
            <a:r>
              <a:rPr lang="ru-RU" sz="1400" b="1" dirty="0"/>
              <a:t>	</a:t>
            </a:r>
            <a:r>
              <a:rPr lang="ru-RU" sz="1400" dirty="0"/>
              <a:t>3. Попытаться сделать атомарную транзакцию по пополнению баланса, необходимо связать отправку с личного счета и пополнении баланса после подтверждения по </a:t>
            </a:r>
            <a:r>
              <a:rPr lang="en-US" sz="1400" dirty="0"/>
              <a:t>Email)</a:t>
            </a:r>
          </a:p>
          <a:p>
            <a:r>
              <a:rPr lang="en-US" sz="1400" dirty="0"/>
              <a:t>	4.</a:t>
            </a:r>
            <a:r>
              <a:rPr lang="ru-RU" sz="1400" dirty="0"/>
              <a:t> Написать </a:t>
            </a:r>
            <a:r>
              <a:rPr lang="en-US" sz="1400" dirty="0"/>
              <a:t>API</a:t>
            </a:r>
            <a:r>
              <a:rPr lang="ru-RU" sz="1400" dirty="0"/>
              <a:t> для просмотра заявок, </a:t>
            </a:r>
            <a:r>
              <a:rPr lang="ru-RU" sz="1400"/>
              <a:t>создания заявки.</a:t>
            </a:r>
            <a:endParaRPr lang="en-US" sz="1400" dirty="0"/>
          </a:p>
          <a:p>
            <a:r>
              <a:rPr lang="en-US" sz="1400" dirty="0"/>
              <a:t>	5. </a:t>
            </a:r>
            <a:r>
              <a:rPr lang="ru-RU" sz="1400" dirty="0"/>
              <a:t>Подключить и настроить </a:t>
            </a:r>
            <a:r>
              <a:rPr lang="en-US" sz="1400" dirty="0"/>
              <a:t>Redis</a:t>
            </a:r>
            <a:r>
              <a:rPr lang="ru-RU" sz="1400" b="1" dirty="0"/>
              <a:t> </a:t>
            </a:r>
            <a:r>
              <a:rPr lang="ru-RU" sz="1400" dirty="0"/>
              <a:t>для формирования очереди и использования </a:t>
            </a:r>
            <a:r>
              <a:rPr lang="en-US" sz="1400" dirty="0"/>
              <a:t>cash</a:t>
            </a:r>
            <a:endParaRPr lang="ru-BY" sz="1400" b="1" dirty="0"/>
          </a:p>
        </p:txBody>
      </p:sp>
    </p:spTree>
    <p:extLst>
      <p:ext uri="{BB962C8B-B14F-4D97-AF65-F5344CB8AC3E}">
        <p14:creationId xmlns:p14="http://schemas.microsoft.com/office/powerpoint/2010/main" val="17357110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75</Words>
  <Application>Microsoft Office PowerPoint</Application>
  <PresentationFormat>Широкоэкранный</PresentationFormat>
  <Paragraphs>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Дипломный проект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Бакашев Сергей Олегович</dc:creator>
  <cp:lastModifiedBy>Бакашев Сергей Олегович</cp:lastModifiedBy>
  <cp:revision>5</cp:revision>
  <dcterms:created xsi:type="dcterms:W3CDTF">2023-09-21T08:22:44Z</dcterms:created>
  <dcterms:modified xsi:type="dcterms:W3CDTF">2023-09-21T08:41:39Z</dcterms:modified>
</cp:coreProperties>
</file>