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5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89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91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000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02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1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624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08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82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7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39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A3A3-88FF-451B-BA56-A465D0E7E659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AF2B-5C3A-4180-89D3-E1661639E5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9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Mobileszközök és alkalmazások</a:t>
            </a:r>
            <a:br>
              <a:rPr lang="hu-HU" dirty="0"/>
            </a:br>
            <a:r>
              <a:rPr lang="hu-HU" dirty="0" smtClean="0"/>
              <a:t>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Bakcsy</a:t>
            </a:r>
            <a:r>
              <a:rPr lang="hu-HU" dirty="0" smtClean="0"/>
              <a:t> Gergő</a:t>
            </a:r>
          </a:p>
          <a:p>
            <a:r>
              <a:rPr lang="hu-HU" dirty="0" smtClean="0"/>
              <a:t>Gazdasági informatika</a:t>
            </a:r>
            <a:br>
              <a:rPr lang="hu-HU" dirty="0" smtClean="0"/>
            </a:br>
            <a:r>
              <a:rPr lang="hu-HU" dirty="0" smtClean="0"/>
              <a:t>2022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829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Bevezető</a:t>
            </a:r>
            <a:endParaRPr lang="hu-HU" sz="4000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49" y="1363696"/>
            <a:ext cx="5481635" cy="3937512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sz="3000" dirty="0" smtClean="0"/>
              <a:t>Én egy filmes </a:t>
            </a:r>
            <a:r>
              <a:rPr lang="hu-HU" sz="3000" dirty="0" err="1" smtClean="0"/>
              <a:t>api-nak</a:t>
            </a:r>
            <a:r>
              <a:rPr lang="hu-HU" sz="3000" dirty="0" smtClean="0"/>
              <a:t> az adatait kérem le </a:t>
            </a:r>
            <a:r>
              <a:rPr lang="hu-HU" sz="3000" dirty="0" err="1" smtClean="0"/>
              <a:t>OkHttpClient</a:t>
            </a:r>
            <a:r>
              <a:rPr lang="hu-HU" sz="3000" dirty="0" smtClean="0"/>
              <a:t> segítségével és egy </a:t>
            </a:r>
            <a:r>
              <a:rPr lang="hu-HU" sz="3000" dirty="0" err="1" smtClean="0"/>
              <a:t>RecyclerView</a:t>
            </a:r>
            <a:r>
              <a:rPr lang="hu-HU" sz="3000" dirty="0" smtClean="0"/>
              <a:t> be jelenítem meg őket.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50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movie</a:t>
            </a:r>
            <a:r>
              <a:rPr lang="hu-HU" dirty="0" smtClean="0"/>
              <a:t> osztálya és az adaptere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631"/>
            <a:ext cx="4038600" cy="4383100"/>
          </a:xfrm>
        </p:spPr>
      </p:pic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556793"/>
            <a:ext cx="4458209" cy="4215970"/>
          </a:xfrm>
        </p:spPr>
      </p:pic>
    </p:spTree>
    <p:extLst>
      <p:ext uri="{BB962C8B-B14F-4D97-AF65-F5344CB8AC3E}">
        <p14:creationId xmlns:p14="http://schemas.microsoft.com/office/powerpoint/2010/main" val="225501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végső kinézet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1600200"/>
            <a:ext cx="4770384" cy="5125754"/>
          </a:xfrm>
        </p:spPr>
      </p:pic>
    </p:spTree>
    <p:extLst>
      <p:ext uri="{BB962C8B-B14F-4D97-AF65-F5344CB8AC3E}">
        <p14:creationId xmlns:p14="http://schemas.microsoft.com/office/powerpoint/2010/main" val="363985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Diavetítés a képernyőre (4:3 oldalarány)</PresentationFormat>
  <Paragraphs>7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Office-téma</vt:lpstr>
      <vt:lpstr>Mobileszközök és alkalmazások projekt</vt:lpstr>
      <vt:lpstr>Bevezető</vt:lpstr>
      <vt:lpstr>A movie osztálya és az adaptere</vt:lpstr>
      <vt:lpstr>A végső kinézet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Mobileszközök és alkalmazások projekt</dc:title>
  <dc:creator>Acer</dc:creator>
  <cp:lastModifiedBy>Acer</cp:lastModifiedBy>
  <cp:revision>2</cp:revision>
  <dcterms:created xsi:type="dcterms:W3CDTF">2022-01-26T16:40:57Z</dcterms:created>
  <dcterms:modified xsi:type="dcterms:W3CDTF">2022-01-26T16:53:05Z</dcterms:modified>
</cp:coreProperties>
</file>