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57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79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92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12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7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14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6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C505-37B6-4D25-8B65-B72D77480460}" type="datetimeFigureOut">
              <a:rPr lang="hu-HU" smtClean="0"/>
              <a:t>2022. 01. 09.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462D-A75C-4A65-B5CC-928475EA15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6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Web programozás projekt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Bakcsy</a:t>
            </a:r>
            <a:r>
              <a:rPr lang="hu-HU" dirty="0" smtClean="0"/>
              <a:t> Gergő</a:t>
            </a:r>
          </a:p>
          <a:p>
            <a:r>
              <a:rPr lang="hu-HU" dirty="0" smtClean="0"/>
              <a:t>Gazdasági informatika</a:t>
            </a:r>
            <a:br>
              <a:rPr lang="hu-HU" dirty="0" smtClean="0"/>
            </a:br>
            <a:r>
              <a:rPr lang="hu-HU" dirty="0" smtClean="0"/>
              <a:t>2022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93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6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Bevezető</a:t>
            </a:r>
            <a:endParaRPr lang="hu-HU" sz="4000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23367"/>
            <a:ext cx="5111750" cy="5752478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hu-HU" sz="3000" dirty="0" smtClean="0"/>
              <a:t>Én egy filmes adatbázist hoztam létre.</a:t>
            </a:r>
          </a:p>
          <a:p>
            <a:r>
              <a:rPr lang="hu-HU" sz="3000" dirty="0" smtClean="0"/>
              <a:t>Azon belül egy filmes táblát, annak egy </a:t>
            </a:r>
            <a:r>
              <a:rPr lang="hu-HU" sz="3000" dirty="0" err="1" smtClean="0"/>
              <a:t>seedert</a:t>
            </a:r>
            <a:r>
              <a:rPr lang="hu-HU" sz="3000" dirty="0" smtClean="0"/>
              <a:t> a </a:t>
            </a:r>
            <a:r>
              <a:rPr lang="hu-HU" sz="3000" dirty="0" err="1" smtClean="0"/>
              <a:t>git</a:t>
            </a:r>
            <a:r>
              <a:rPr lang="hu-HU" sz="3000" dirty="0" smtClean="0"/>
              <a:t> </a:t>
            </a:r>
            <a:r>
              <a:rPr lang="hu-HU" sz="3000" dirty="0" err="1" smtClean="0"/>
              <a:t>bash-ben</a:t>
            </a:r>
            <a:r>
              <a:rPr lang="hu-HU" sz="3000" dirty="0" smtClean="0"/>
              <a:t> és így feltöltöttem négy adattal.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332101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347638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692696"/>
            <a:ext cx="3008313" cy="5433467"/>
          </a:xfrm>
        </p:spPr>
        <p:txBody>
          <a:bodyPr>
            <a:noAutofit/>
          </a:bodyPr>
          <a:lstStyle/>
          <a:p>
            <a:r>
              <a:rPr lang="hu-HU" sz="2800" dirty="0" smtClean="0"/>
              <a:t>Létrehoztam a </a:t>
            </a:r>
            <a:r>
              <a:rPr lang="hu-HU" sz="2800" dirty="0" err="1" smtClean="0"/>
              <a:t>modelt</a:t>
            </a:r>
            <a:r>
              <a:rPr lang="hu-HU" sz="2800" dirty="0" smtClean="0"/>
              <a:t>, az adatoknak megadtam a </a:t>
            </a:r>
            <a:r>
              <a:rPr lang="hu-HU" sz="2800" dirty="0" err="1" smtClean="0"/>
              <a:t>filable-t</a:t>
            </a:r>
            <a:r>
              <a:rPr lang="hu-HU" sz="2800" dirty="0" smtClean="0"/>
              <a:t> és azután készítettem egy </a:t>
            </a:r>
            <a:r>
              <a:rPr lang="hu-HU" sz="2800" dirty="0" err="1" smtClean="0"/>
              <a:t>controllers</a:t>
            </a:r>
            <a:r>
              <a:rPr lang="hu-HU" sz="2800" dirty="0" smtClean="0"/>
              <a:t> </a:t>
            </a:r>
            <a:r>
              <a:rPr lang="hu-HU" sz="2800" dirty="0" smtClean="0"/>
              <a:t>és </a:t>
            </a:r>
            <a:r>
              <a:rPr lang="hu-HU" sz="2800" dirty="0" smtClean="0"/>
              <a:t>elkezdtem </a:t>
            </a:r>
            <a:r>
              <a:rPr lang="hu-HU" sz="2800" dirty="0" smtClean="0"/>
              <a:t>csinálni a </a:t>
            </a:r>
            <a:r>
              <a:rPr lang="hu-HU" sz="2800" dirty="0" err="1" smtClean="0"/>
              <a:t>route-okat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</a:t>
            </a:r>
            <a:r>
              <a:rPr lang="hu-HU" sz="2800" dirty="0" err="1" smtClean="0"/>
              <a:t>web.php-ben</a:t>
            </a:r>
            <a:r>
              <a:rPr lang="hu-HU" sz="2800" dirty="0" smtClean="0"/>
              <a:t>, hogy létre tudjak hozni egy CRUD rendszert az adatoknak.</a:t>
            </a:r>
            <a:endParaRPr lang="hu-HU" sz="2800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87" y="273050"/>
            <a:ext cx="4847777" cy="6361337"/>
          </a:xfrm>
        </p:spPr>
      </p:pic>
    </p:spTree>
    <p:extLst>
      <p:ext uri="{BB962C8B-B14F-4D97-AF65-F5344CB8AC3E}">
        <p14:creationId xmlns:p14="http://schemas.microsoft.com/office/powerpoint/2010/main" val="52675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Routok</a:t>
            </a:r>
            <a:r>
              <a:rPr lang="hu-HU" dirty="0" smtClean="0"/>
              <a:t> a </a:t>
            </a:r>
            <a:r>
              <a:rPr lang="hu-HU" dirty="0" err="1" smtClean="0"/>
              <a:t>web.php-ben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00200"/>
            <a:ext cx="7272808" cy="4965215"/>
          </a:xfrm>
        </p:spPr>
      </p:pic>
    </p:spTree>
    <p:extLst>
      <p:ext uri="{BB962C8B-B14F-4D97-AF65-F5344CB8AC3E}">
        <p14:creationId xmlns:p14="http://schemas.microsoft.com/office/powerpoint/2010/main" val="24502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Blade-eket</a:t>
            </a:r>
            <a:r>
              <a:rPr lang="hu-HU" dirty="0" smtClean="0"/>
              <a:t> használtam megjelenítésre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" y="1196752"/>
            <a:ext cx="4910320" cy="5328592"/>
          </a:xfrm>
        </p:spPr>
      </p:pic>
      <p:pic>
        <p:nvPicPr>
          <p:cNvPr id="10" name="Tartalom helye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30" y="1484784"/>
            <a:ext cx="4228570" cy="3384376"/>
          </a:xfrm>
        </p:spPr>
      </p:pic>
    </p:spTree>
    <p:extLst>
      <p:ext uri="{BB962C8B-B14F-4D97-AF65-F5344CB8AC3E}">
        <p14:creationId xmlns:p14="http://schemas.microsoft.com/office/powerpoint/2010/main" val="18268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75630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12" y="814338"/>
            <a:ext cx="4707072" cy="506293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620688"/>
            <a:ext cx="3178696" cy="5505475"/>
          </a:xfrm>
        </p:spPr>
        <p:txBody>
          <a:bodyPr>
            <a:normAutofit/>
          </a:bodyPr>
          <a:lstStyle/>
          <a:p>
            <a:r>
              <a:rPr lang="hu-HU" sz="2800" dirty="0" smtClean="0"/>
              <a:t>Majd létrehoztam egy </a:t>
            </a:r>
            <a:r>
              <a:rPr lang="hu-HU" sz="2800" dirty="0" err="1" smtClean="0"/>
              <a:t>Resource</a:t>
            </a:r>
            <a:r>
              <a:rPr lang="hu-HU" sz="2800" dirty="0" smtClean="0"/>
              <a:t> fájlt és még egy </a:t>
            </a:r>
            <a:r>
              <a:rPr lang="hu-HU" sz="2800" dirty="0" err="1" smtClean="0"/>
              <a:t>controllert</a:t>
            </a:r>
            <a:r>
              <a:rPr lang="hu-HU" sz="2800" dirty="0" smtClean="0"/>
              <a:t> az </a:t>
            </a:r>
            <a:r>
              <a:rPr lang="hu-HU" sz="2800" dirty="0" err="1" smtClean="0"/>
              <a:t>api</a:t>
            </a:r>
            <a:r>
              <a:rPr lang="hu-HU" sz="2800" dirty="0" smtClean="0"/>
              <a:t> mappába, hogy az API lekérdezések JSON formátumban is </a:t>
            </a:r>
            <a:r>
              <a:rPr lang="hu-HU" sz="2800" dirty="0" smtClean="0"/>
              <a:t>megjeleníthetőek </a:t>
            </a:r>
            <a:r>
              <a:rPr lang="hu-HU" sz="2800" dirty="0" smtClean="0"/>
              <a:t>legyenek és </a:t>
            </a:r>
            <a:r>
              <a:rPr lang="hu-HU" sz="2800" dirty="0" smtClean="0"/>
              <a:t>így </a:t>
            </a:r>
            <a:r>
              <a:rPr lang="hu-HU" sz="2800" dirty="0" err="1" smtClean="0"/>
              <a:t>Postmanben</a:t>
            </a:r>
            <a:r>
              <a:rPr lang="hu-HU" sz="2800" dirty="0" smtClean="0"/>
              <a:t> használhatjuk </a:t>
            </a:r>
            <a:r>
              <a:rPr lang="hu-HU" sz="2800" dirty="0" smtClean="0"/>
              <a:t>őket.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4609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Postmanbe</a:t>
            </a:r>
            <a:r>
              <a:rPr lang="hu-HU" dirty="0" smtClean="0"/>
              <a:t> való ellenőrzés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196752"/>
            <a:ext cx="8582233" cy="5040560"/>
          </a:xfrm>
        </p:spPr>
      </p:pic>
    </p:spTree>
    <p:extLst>
      <p:ext uri="{BB962C8B-B14F-4D97-AF65-F5344CB8AC3E}">
        <p14:creationId xmlns:p14="http://schemas.microsoft.com/office/powerpoint/2010/main" val="37019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Postmanbe</a:t>
            </a:r>
            <a:r>
              <a:rPr lang="hu-HU" dirty="0" smtClean="0"/>
              <a:t> létrehozás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5864268" cy="4752528"/>
          </a:xfrm>
        </p:spPr>
      </p:pic>
    </p:spTree>
    <p:extLst>
      <p:ext uri="{BB962C8B-B14F-4D97-AF65-F5344CB8AC3E}">
        <p14:creationId xmlns:p14="http://schemas.microsoft.com/office/powerpoint/2010/main" val="12385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Postmanbe</a:t>
            </a:r>
            <a:r>
              <a:rPr lang="hu-HU" dirty="0" smtClean="0"/>
              <a:t> törlés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65" y="1600200"/>
            <a:ext cx="6004869" cy="4525963"/>
          </a:xfrm>
        </p:spPr>
      </p:pic>
    </p:spTree>
    <p:extLst>
      <p:ext uri="{BB962C8B-B14F-4D97-AF65-F5344CB8AC3E}">
        <p14:creationId xmlns:p14="http://schemas.microsoft.com/office/powerpoint/2010/main" val="178685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110</Words>
  <Application>Microsoft Office PowerPoint</Application>
  <PresentationFormat>Diavetítés a képernyőre (4:3 oldalarány)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Web programozás projekt </vt:lpstr>
      <vt:lpstr>Bevezető</vt:lpstr>
      <vt:lpstr>PowerPoint bemutató</vt:lpstr>
      <vt:lpstr>Routok a web.php-ben</vt:lpstr>
      <vt:lpstr>Blade-eket használtam megjelenítésre</vt:lpstr>
      <vt:lpstr>PowerPoint bemutató</vt:lpstr>
      <vt:lpstr>Postmanbe való ellenőrzés</vt:lpstr>
      <vt:lpstr>Postmanbe létrehozás</vt:lpstr>
      <vt:lpstr>Postmanbe törlés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programozás projekt </dc:title>
  <dc:creator>Acer</dc:creator>
  <cp:lastModifiedBy>Acer</cp:lastModifiedBy>
  <cp:revision>5</cp:revision>
  <dcterms:created xsi:type="dcterms:W3CDTF">2022-01-09T14:15:02Z</dcterms:created>
  <dcterms:modified xsi:type="dcterms:W3CDTF">2022-01-09T15:11:54Z</dcterms:modified>
</cp:coreProperties>
</file>