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79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8568952" cy="576063"/>
          </a:xfrm>
        </p:spPr>
        <p:txBody>
          <a:bodyPr>
            <a:normAutofit fontScale="90000"/>
          </a:bodyPr>
          <a:lstStyle/>
          <a:p>
            <a:r>
              <a:rPr lang="kk-KZ" sz="2000" b="1" dirty="0" smtClean="0">
                <a:latin typeface="Arial" pitchFamily="34" charset="0"/>
                <a:cs typeface="Arial" pitchFamily="34" charset="0"/>
              </a:rPr>
              <a:t>АҚҚҰМ ЕЛДІ МЕКЕНІНДЕГІ КӨШЕЛЕРДІҢ СЫЗБАСЫ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57037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419872" y="2132856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Кеңсай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420888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Ащы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95936" y="242088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100" dirty="0" smtClean="0"/>
              <a:t>Алтын</a:t>
            </a:r>
          </a:p>
          <a:p>
            <a:pPr algn="ctr"/>
            <a:r>
              <a:rPr lang="kk-KZ" sz="1100" dirty="0" smtClean="0"/>
              <a:t>төбе</a:t>
            </a:r>
            <a:endParaRPr lang="ru-RU" sz="11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60032" y="1124744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Әлі ата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36096" y="1484784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Ақдала</a:t>
            </a:r>
            <a:endParaRPr lang="ru-RU" sz="1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940152" y="184482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Жалғыз</a:t>
            </a:r>
          </a:p>
          <a:p>
            <a:pPr algn="ctr"/>
            <a:r>
              <a:rPr lang="kk-KZ" sz="1200" dirty="0" smtClean="0"/>
              <a:t>ағаш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1628800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Наурыз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5157192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200" dirty="0" smtClean="0"/>
              <a:t>Қапал батыр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1" y="0"/>
          <a:ext cx="864095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008112"/>
                <a:gridCol w="792088"/>
                <a:gridCol w="864096"/>
                <a:gridCol w="720080"/>
                <a:gridCol w="576064"/>
                <a:gridCol w="750439"/>
                <a:gridCol w="761728"/>
              </a:tblGrid>
              <a:tr h="142852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k-KZ" sz="1200" b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b="0" dirty="0" smtClean="0">
                          <a:latin typeface="Arial" pitchFamily="34" charset="0"/>
                          <a:cs typeface="Arial" pitchFamily="34" charset="0"/>
                        </a:rPr>
                        <a:t>Көше</a:t>
                      </a:r>
                      <a:r>
                        <a:rPr lang="kk-KZ" sz="1200" b="0" baseline="0" dirty="0" smtClean="0">
                          <a:latin typeface="Arial" pitchFamily="34" charset="0"/>
                          <a:cs typeface="Arial" pitchFamily="34" charset="0"/>
                        </a:rPr>
                        <a:t> атауы</a:t>
                      </a:r>
                      <a:endParaRPr lang="ru-RU" sz="1200" b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k-KZ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Ұзындығы</a:t>
                      </a:r>
                      <a:endParaRPr lang="ru-RU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kk-KZ" sz="1200" dirty="0" smtClean="0"/>
                        <a:t>              Электр</a:t>
                      </a:r>
                      <a:r>
                        <a:rPr lang="kk-KZ" sz="1200" baseline="0" dirty="0" smtClean="0"/>
                        <a:t> бағанасы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3856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kk-KZ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Жалпы саны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Бетон</a:t>
                      </a:r>
                      <a:r>
                        <a:rPr lang="kk-KZ" sz="1200" baseline="0" dirty="0" smtClean="0"/>
                        <a:t> бағаналар саны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             Ағаш бағаналар саны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05564">
                <a:tc vMerge="1">
                  <a:txBody>
                    <a:bodyPr/>
                    <a:lstStyle/>
                    <a:p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ОЖТ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Ком</a:t>
                      </a:r>
                      <a:r>
                        <a:rPr lang="kk-KZ" sz="1200" baseline="0" dirty="0" smtClean="0">
                          <a:latin typeface="Arial" pitchFamily="34" charset="0"/>
                          <a:cs typeface="Arial" pitchFamily="34" charset="0"/>
                        </a:rPr>
                        <a:t>меншік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Само</a:t>
                      </a:r>
                      <a:r>
                        <a:rPr lang="kk-KZ" sz="1200" baseline="0" dirty="0" smtClean="0">
                          <a:latin typeface="Arial" pitchFamily="34" charset="0"/>
                          <a:cs typeface="Arial" pitchFamily="34" charset="0"/>
                        </a:rPr>
                        <a:t> строй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ОЖТ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Ком</a:t>
                      </a:r>
                      <a:r>
                        <a:rPr lang="kk-KZ" sz="1200" baseline="0" dirty="0" smtClean="0">
                          <a:latin typeface="Arial" pitchFamily="34" charset="0"/>
                          <a:cs typeface="Arial" pitchFamily="34" charset="0"/>
                        </a:rPr>
                        <a:t> менш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Само строй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Қапал батыр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4722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Кеңсай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517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Алтын төбе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647</a:t>
                      </a:r>
                      <a:endParaRPr lang="ru-RU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Әлі ата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1578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Ақдала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1263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Жалғыз</a:t>
                      </a:r>
                      <a:r>
                        <a:rPr lang="kk-KZ" sz="1200" baseline="0" dirty="0" smtClean="0">
                          <a:latin typeface="Arial" pitchFamily="34" charset="0"/>
                          <a:cs typeface="Arial" pitchFamily="34" charset="0"/>
                        </a:rPr>
                        <a:t> ағаш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1593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Наурыз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750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567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Ащы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650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18" y="3356992"/>
          <a:ext cx="867819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64"/>
                <a:gridCol w="857194"/>
                <a:gridCol w="857194"/>
                <a:gridCol w="857194"/>
                <a:gridCol w="857194"/>
                <a:gridCol w="857194"/>
                <a:gridCol w="857194"/>
                <a:gridCol w="779198"/>
                <a:gridCol w="935179"/>
                <a:gridCol w="857194"/>
              </a:tblGrid>
              <a:tr h="162230">
                <a:tc gridSpan="7"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                    Электор желілерінің</a:t>
                      </a:r>
                      <a:r>
                        <a:rPr lang="kk-KZ" sz="1200" baseline="0" dirty="0" smtClean="0"/>
                        <a:t> </a:t>
                      </a:r>
                      <a:r>
                        <a:rPr lang="kk-KZ" sz="1200" dirty="0" smtClean="0"/>
                        <a:t>ұзындығы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Трансформатор</a:t>
                      </a:r>
                      <a:r>
                        <a:rPr lang="kk-KZ" sz="1200" baseline="0" dirty="0" smtClean="0"/>
                        <a:t> саны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70383">
                <a:tc rowSpan="2"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Жалпы ұзындығы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      СИП кабель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         Кабель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Жалпы саны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ОЖТ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/>
                        <a:t>Ком меншік</a:t>
                      </a:r>
                      <a:endParaRPr lang="ru-RU" sz="1200" dirty="0"/>
                    </a:p>
                  </a:txBody>
                  <a:tcPr/>
                </a:tc>
              </a:tr>
              <a:tr h="27038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ОЖТ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Ком меншік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само строй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ОЖТ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Ком меншік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Само строй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4800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4800</a:t>
                      </a:r>
                      <a:endParaRPr lang="ru-RU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560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560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560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560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1560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1560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1160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1160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1480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1480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840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840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223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640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640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222</Words>
  <Application>Microsoft Office PowerPoint</Application>
  <PresentationFormat>Экран (4:3)</PresentationFormat>
  <Paragraphs>189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АҚҚҰМ ЕЛДІ МЕКЕНІНДЕГІ КӨШЕЛЕРДІҢ СЫЗБАСЫ 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АҚҚҰМ ЕЛДІ МЕКЕНІНДЕГІ КӨШЕЛЕРДІҢ СЫЗБАСЫ </dc:title>
  <dc:creator>userakimat2</dc:creator>
  <cp:lastModifiedBy>745456</cp:lastModifiedBy>
  <cp:revision>15</cp:revision>
  <dcterms:created xsi:type="dcterms:W3CDTF">2021-08-26T05:30:49Z</dcterms:created>
  <dcterms:modified xsi:type="dcterms:W3CDTF">2021-09-03T04:15:46Z</dcterms:modified>
</cp:coreProperties>
</file>