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9"/>
  </p:notesMasterIdLst>
  <p:sldIdLst>
    <p:sldId id="274" r:id="rId2"/>
    <p:sldId id="257" r:id="rId3"/>
    <p:sldId id="259" r:id="rId4"/>
    <p:sldId id="273" r:id="rId5"/>
    <p:sldId id="260" r:id="rId6"/>
    <p:sldId id="261" r:id="rId7"/>
    <p:sldId id="266" r:id="rId8"/>
  </p:sldIdLst>
  <p:sldSz cx="9144000" cy="5143500" type="screen16x9"/>
  <p:notesSz cx="6858000" cy="9144000"/>
  <p:embeddedFontLst>
    <p:embeddedFont>
      <p:font typeface="Amasis MT Pro Black" panose="02040A04050005020304" pitchFamily="18" charset="0"/>
      <p:bold r:id="rId10"/>
      <p:boldItalic r:id="rId11"/>
    </p:embeddedFont>
    <p:embeddedFont>
      <p:font typeface="Arial Rounded MT Bold" panose="020F0704030504030204" pitchFamily="34" charset="0"/>
      <p:regular r:id="rId12"/>
    </p:embeddedFont>
    <p:embeddedFont>
      <p:font typeface="Poppins" panose="00000500000000000000" pitchFamily="2" charset="0"/>
      <p:regular r:id="rId13"/>
      <p:bold r:id="rId14"/>
      <p:italic r:id="rId15"/>
      <p:boldItalic r:id="rId16"/>
    </p:embeddedFont>
    <p:embeddedFont>
      <p:font typeface="Poppins SemiBold" panose="00000700000000000000" pitchFamily="2" charset="0"/>
      <p:regular r:id="rId17"/>
      <p:bold r:id="rId18"/>
      <p:italic r:id="rId19"/>
      <p:boldItalic r:id="rId20"/>
    </p:embeddedFont>
    <p:embeddedFont>
      <p:font typeface="Roboto Condensed Light" panose="02000000000000000000" pitchFamily="2" charset="0"/>
      <p:regular r:id="rId21"/>
      <p:italic r:id="rId22"/>
    </p:embeddedFont>
    <p:embeddedFont>
      <p:font typeface="Source Sans Pro" panose="020B0503030403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雅靜 黃" initials="雅靜" lastIdx="1" clrIdx="0">
    <p:extLst>
      <p:ext uri="{19B8F6BF-5375-455C-9EA6-DF929625EA0E}">
        <p15:presenceInfo xmlns:p15="http://schemas.microsoft.com/office/powerpoint/2012/main" userId="ac46f3944c6f6d2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C75CF4-5A86-4ED2-8A65-00431DCA111E}">
  <a:tblStyle styleId="{42C75CF4-5A86-4ED2-8A65-00431DCA11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138" y="54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a3b7e49681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5" name="Google Shape;3455;ga3b7e49681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6206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2" name="Google Shape;3432;ga3b7e49681_0_6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3" name="Google Shape;3433;ga3b7e49681_0_6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4" name="Google Shape;3454;ga3b7e49681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5" name="Google Shape;3455;ga3b7e49681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3" name="Google Shape;3773;ga48cadbab0_0_4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4" name="Google Shape;3774;ga48cadbab0_0_4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0" name="Google Shape;3460;ga48cadbab0_0_1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1" name="Google Shape;3461;ga48cadbab0_0_1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" name="Google Shape;3471;ga3b7e49681_0_1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2" name="Google Shape;3472;ga3b7e49681_0_1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0" name="Google Shape;3640;g9f85bed76f_0_39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1" name="Google Shape;3641;g9f85bed76f_0_39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90" name="Google Shape;690;p4"/>
          <p:cNvSpPr txBox="1">
            <a:spLocks noGrp="1"/>
          </p:cNvSpPr>
          <p:nvPr>
            <p:ph type="body" idx="1"/>
          </p:nvPr>
        </p:nvSpPr>
        <p:spPr>
          <a:xfrm>
            <a:off x="714300" y="1246825"/>
            <a:ext cx="7715400" cy="33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691" name="Google Shape;69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692" name="Google Shape;692;p4"/>
          <p:cNvGrpSpPr/>
          <p:nvPr/>
        </p:nvGrpSpPr>
        <p:grpSpPr>
          <a:xfrm rot="10800000">
            <a:off x="6432983" y="-415904"/>
            <a:ext cx="3672418" cy="1331055"/>
            <a:chOff x="-1068128" y="3996204"/>
            <a:chExt cx="3672418" cy="1331055"/>
          </a:xfrm>
        </p:grpSpPr>
        <p:sp>
          <p:nvSpPr>
            <p:cNvPr id="693" name="Google Shape;693;p4"/>
            <p:cNvSpPr/>
            <p:nvPr/>
          </p:nvSpPr>
          <p:spPr>
            <a:xfrm rot="-10594719">
              <a:off x="-1038001" y="4102993"/>
              <a:ext cx="3612164" cy="1117479"/>
            </a:xfrm>
            <a:custGeom>
              <a:avLst/>
              <a:gdLst/>
              <a:ahLst/>
              <a:cxnLst/>
              <a:rect l="l" t="t" r="r" b="b"/>
              <a:pathLst>
                <a:path w="62034" h="19192" extrusionOk="0">
                  <a:moveTo>
                    <a:pt x="11909" y="0"/>
                  </a:moveTo>
                  <a:cubicBezTo>
                    <a:pt x="10357" y="0"/>
                    <a:pt x="8959" y="416"/>
                    <a:pt x="7720" y="1498"/>
                  </a:cubicBezTo>
                  <a:cubicBezTo>
                    <a:pt x="0" y="8222"/>
                    <a:pt x="9929" y="19192"/>
                    <a:pt x="23150" y="19192"/>
                  </a:cubicBezTo>
                  <a:cubicBezTo>
                    <a:pt x="24750" y="19192"/>
                    <a:pt x="26398" y="19031"/>
                    <a:pt x="28069" y="18683"/>
                  </a:cubicBezTo>
                  <a:cubicBezTo>
                    <a:pt x="43548" y="15426"/>
                    <a:pt x="55087" y="14402"/>
                    <a:pt x="58747" y="9036"/>
                  </a:cubicBezTo>
                  <a:cubicBezTo>
                    <a:pt x="62033" y="4211"/>
                    <a:pt x="59267" y="1003"/>
                    <a:pt x="52187" y="1003"/>
                  </a:cubicBezTo>
                  <a:cubicBezTo>
                    <a:pt x="48708" y="1003"/>
                    <a:pt x="44188" y="1777"/>
                    <a:pt x="38833" y="3515"/>
                  </a:cubicBezTo>
                  <a:cubicBezTo>
                    <a:pt x="36521" y="4263"/>
                    <a:pt x="34303" y="4561"/>
                    <a:pt x="32180" y="4561"/>
                  </a:cubicBezTo>
                  <a:cubicBezTo>
                    <a:pt x="23878" y="4561"/>
                    <a:pt x="17050" y="0"/>
                    <a:pt x="11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4" name="Google Shape;694;p4"/>
            <p:cNvGrpSpPr/>
            <p:nvPr/>
          </p:nvGrpSpPr>
          <p:grpSpPr>
            <a:xfrm>
              <a:off x="-800178" y="4304942"/>
              <a:ext cx="2873315" cy="818933"/>
              <a:chOff x="-800178" y="4304942"/>
              <a:chExt cx="2873315" cy="818933"/>
            </a:xfrm>
          </p:grpSpPr>
          <p:sp>
            <p:nvSpPr>
              <p:cNvPr id="695" name="Google Shape;695;p4"/>
              <p:cNvSpPr/>
              <p:nvPr/>
            </p:nvSpPr>
            <p:spPr>
              <a:xfrm rot="-10594719">
                <a:off x="1780944" y="5070486"/>
                <a:ext cx="126240" cy="49667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53" extrusionOk="0">
                    <a:moveTo>
                      <a:pt x="986" y="1"/>
                    </a:moveTo>
                    <a:cubicBezTo>
                      <a:pt x="882" y="1"/>
                      <a:pt x="780" y="9"/>
                      <a:pt x="679" y="24"/>
                    </a:cubicBezTo>
                    <a:cubicBezTo>
                      <a:pt x="431" y="55"/>
                      <a:pt x="89" y="179"/>
                      <a:pt x="27" y="427"/>
                    </a:cubicBezTo>
                    <a:cubicBezTo>
                      <a:pt x="1" y="664"/>
                      <a:pt x="243" y="745"/>
                      <a:pt x="430" y="745"/>
                    </a:cubicBezTo>
                    <a:cubicBezTo>
                      <a:pt x="464" y="745"/>
                      <a:pt x="495" y="742"/>
                      <a:pt x="524" y="738"/>
                    </a:cubicBezTo>
                    <a:cubicBezTo>
                      <a:pt x="573" y="729"/>
                      <a:pt x="621" y="725"/>
                      <a:pt x="667" y="725"/>
                    </a:cubicBezTo>
                    <a:cubicBezTo>
                      <a:pt x="793" y="725"/>
                      <a:pt x="906" y="754"/>
                      <a:pt x="1020" y="800"/>
                    </a:cubicBezTo>
                    <a:cubicBezTo>
                      <a:pt x="1125" y="835"/>
                      <a:pt x="1229" y="852"/>
                      <a:pt x="1332" y="852"/>
                    </a:cubicBezTo>
                    <a:cubicBezTo>
                      <a:pt x="1504" y="852"/>
                      <a:pt x="1671" y="804"/>
                      <a:pt x="1826" y="707"/>
                    </a:cubicBezTo>
                    <a:cubicBezTo>
                      <a:pt x="1982" y="614"/>
                      <a:pt x="2168" y="334"/>
                      <a:pt x="1919" y="210"/>
                    </a:cubicBezTo>
                    <a:cubicBezTo>
                      <a:pt x="1617" y="71"/>
                      <a:pt x="1297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4"/>
              <p:cNvSpPr/>
              <p:nvPr/>
            </p:nvSpPr>
            <p:spPr>
              <a:xfrm rot="-10594719">
                <a:off x="1565235" y="5016770"/>
                <a:ext cx="124668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851" extrusionOk="0">
                    <a:moveTo>
                      <a:pt x="814" y="1"/>
                    </a:moveTo>
                    <a:cubicBezTo>
                      <a:pt x="564" y="1"/>
                      <a:pt x="323" y="118"/>
                      <a:pt x="156" y="285"/>
                    </a:cubicBezTo>
                    <a:cubicBezTo>
                      <a:pt x="1" y="502"/>
                      <a:pt x="280" y="595"/>
                      <a:pt x="466" y="595"/>
                    </a:cubicBezTo>
                    <a:cubicBezTo>
                      <a:pt x="621" y="595"/>
                      <a:pt x="776" y="657"/>
                      <a:pt x="900" y="781"/>
                    </a:cubicBezTo>
                    <a:cubicBezTo>
                      <a:pt x="1009" y="828"/>
                      <a:pt x="1133" y="851"/>
                      <a:pt x="1257" y="851"/>
                    </a:cubicBezTo>
                    <a:cubicBezTo>
                      <a:pt x="1381" y="851"/>
                      <a:pt x="1505" y="828"/>
                      <a:pt x="1614" y="781"/>
                    </a:cubicBezTo>
                    <a:cubicBezTo>
                      <a:pt x="1738" y="719"/>
                      <a:pt x="2141" y="502"/>
                      <a:pt x="1924" y="347"/>
                    </a:cubicBezTo>
                    <a:cubicBezTo>
                      <a:pt x="1645" y="130"/>
                      <a:pt x="1272" y="6"/>
                      <a:pt x="900" y="6"/>
                    </a:cubicBezTo>
                    <a:cubicBezTo>
                      <a:pt x="871" y="2"/>
                      <a:pt x="843" y="1"/>
                      <a:pt x="8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4"/>
              <p:cNvSpPr/>
              <p:nvPr/>
            </p:nvSpPr>
            <p:spPr>
              <a:xfrm rot="-10594719">
                <a:off x="1976086" y="4955828"/>
                <a:ext cx="95786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7" extrusionOk="0">
                    <a:moveTo>
                      <a:pt x="869" y="1"/>
                    </a:moveTo>
                    <a:cubicBezTo>
                      <a:pt x="249" y="1"/>
                      <a:pt x="1" y="776"/>
                      <a:pt x="776" y="776"/>
                    </a:cubicBezTo>
                    <a:cubicBezTo>
                      <a:pt x="1396" y="776"/>
                      <a:pt x="1645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4"/>
              <p:cNvSpPr/>
              <p:nvPr/>
            </p:nvSpPr>
            <p:spPr>
              <a:xfrm rot="-10594719">
                <a:off x="1773296" y="4958228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900" y="0"/>
                    </a:moveTo>
                    <a:cubicBezTo>
                      <a:pt x="249" y="0"/>
                      <a:pt x="1" y="776"/>
                      <a:pt x="776" y="776"/>
                    </a:cubicBezTo>
                    <a:cubicBezTo>
                      <a:pt x="1397" y="776"/>
                      <a:pt x="1645" y="0"/>
                      <a:pt x="9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4"/>
              <p:cNvSpPr/>
              <p:nvPr/>
            </p:nvSpPr>
            <p:spPr>
              <a:xfrm rot="-10594719">
                <a:off x="1864326" y="4858253"/>
                <a:ext cx="126473" cy="45999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790" extrusionOk="0">
                    <a:moveTo>
                      <a:pt x="828" y="0"/>
                    </a:moveTo>
                    <a:cubicBezTo>
                      <a:pt x="650" y="0"/>
                      <a:pt x="477" y="49"/>
                      <a:pt x="342" y="146"/>
                    </a:cubicBezTo>
                    <a:cubicBezTo>
                      <a:pt x="187" y="239"/>
                      <a:pt x="1" y="487"/>
                      <a:pt x="249" y="611"/>
                    </a:cubicBezTo>
                    <a:cubicBezTo>
                      <a:pt x="525" y="726"/>
                      <a:pt x="835" y="790"/>
                      <a:pt x="1154" y="790"/>
                    </a:cubicBezTo>
                    <a:cubicBezTo>
                      <a:pt x="1265" y="790"/>
                      <a:pt x="1377" y="782"/>
                      <a:pt x="1489" y="766"/>
                    </a:cubicBezTo>
                    <a:cubicBezTo>
                      <a:pt x="1707" y="735"/>
                      <a:pt x="2079" y="611"/>
                      <a:pt x="2110" y="363"/>
                    </a:cubicBezTo>
                    <a:cubicBezTo>
                      <a:pt x="2172" y="115"/>
                      <a:pt x="1800" y="115"/>
                      <a:pt x="1645" y="115"/>
                    </a:cubicBezTo>
                    <a:cubicBezTo>
                      <a:pt x="1595" y="123"/>
                      <a:pt x="1547" y="127"/>
                      <a:pt x="1501" y="127"/>
                    </a:cubicBezTo>
                    <a:cubicBezTo>
                      <a:pt x="1375" y="127"/>
                      <a:pt x="1262" y="98"/>
                      <a:pt x="1148" y="53"/>
                    </a:cubicBezTo>
                    <a:cubicBezTo>
                      <a:pt x="1044" y="18"/>
                      <a:pt x="935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4"/>
              <p:cNvSpPr/>
              <p:nvPr/>
            </p:nvSpPr>
            <p:spPr>
              <a:xfrm rot="-10594719">
                <a:off x="1635557" y="4850249"/>
                <a:ext cx="88566" cy="2532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435" extrusionOk="0">
                    <a:moveTo>
                      <a:pt x="931" y="1"/>
                    </a:moveTo>
                    <a:cubicBezTo>
                      <a:pt x="652" y="1"/>
                      <a:pt x="404" y="63"/>
                      <a:pt x="156" y="218"/>
                    </a:cubicBezTo>
                    <a:cubicBezTo>
                      <a:pt x="124" y="249"/>
                      <a:pt x="0" y="280"/>
                      <a:pt x="31" y="373"/>
                    </a:cubicBezTo>
                    <a:cubicBezTo>
                      <a:pt x="31" y="435"/>
                      <a:pt x="156" y="435"/>
                      <a:pt x="218" y="435"/>
                    </a:cubicBezTo>
                    <a:lnTo>
                      <a:pt x="590" y="435"/>
                    </a:lnTo>
                    <a:cubicBezTo>
                      <a:pt x="869" y="404"/>
                      <a:pt x="1148" y="342"/>
                      <a:pt x="1365" y="218"/>
                    </a:cubicBezTo>
                    <a:cubicBezTo>
                      <a:pt x="1427" y="187"/>
                      <a:pt x="1520" y="125"/>
                      <a:pt x="1520" y="63"/>
                    </a:cubicBezTo>
                    <a:cubicBezTo>
                      <a:pt x="1489" y="1"/>
                      <a:pt x="1365" y="1"/>
                      <a:pt x="13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4"/>
              <p:cNvSpPr/>
              <p:nvPr/>
            </p:nvSpPr>
            <p:spPr>
              <a:xfrm rot="-10594719">
                <a:off x="1326281" y="4893132"/>
                <a:ext cx="144524" cy="58168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999" extrusionOk="0">
                    <a:moveTo>
                      <a:pt x="782" y="1"/>
                    </a:moveTo>
                    <a:cubicBezTo>
                      <a:pt x="533" y="1"/>
                      <a:pt x="291" y="118"/>
                      <a:pt x="124" y="285"/>
                    </a:cubicBezTo>
                    <a:cubicBezTo>
                      <a:pt x="0" y="502"/>
                      <a:pt x="248" y="626"/>
                      <a:pt x="434" y="626"/>
                    </a:cubicBezTo>
                    <a:lnTo>
                      <a:pt x="434" y="595"/>
                    </a:lnTo>
                    <a:cubicBezTo>
                      <a:pt x="714" y="595"/>
                      <a:pt x="1024" y="719"/>
                      <a:pt x="1241" y="905"/>
                    </a:cubicBezTo>
                    <a:cubicBezTo>
                      <a:pt x="1365" y="967"/>
                      <a:pt x="1497" y="998"/>
                      <a:pt x="1625" y="998"/>
                    </a:cubicBezTo>
                    <a:cubicBezTo>
                      <a:pt x="1753" y="998"/>
                      <a:pt x="1877" y="967"/>
                      <a:pt x="1985" y="905"/>
                    </a:cubicBezTo>
                    <a:cubicBezTo>
                      <a:pt x="2109" y="843"/>
                      <a:pt x="2482" y="626"/>
                      <a:pt x="2296" y="440"/>
                    </a:cubicBezTo>
                    <a:cubicBezTo>
                      <a:pt x="1926" y="156"/>
                      <a:pt x="1479" y="2"/>
                      <a:pt x="1001" y="2"/>
                    </a:cubicBezTo>
                    <a:cubicBezTo>
                      <a:pt x="957" y="2"/>
                      <a:pt x="913" y="3"/>
                      <a:pt x="869" y="6"/>
                    </a:cubicBezTo>
                    <a:cubicBezTo>
                      <a:pt x="840" y="2"/>
                      <a:pt x="811" y="1"/>
                      <a:pt x="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"/>
              <p:cNvSpPr/>
              <p:nvPr/>
            </p:nvSpPr>
            <p:spPr>
              <a:xfrm rot="-10594719">
                <a:off x="1377624" y="4771551"/>
                <a:ext cx="112090" cy="34645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595" extrusionOk="0">
                    <a:moveTo>
                      <a:pt x="956" y="1"/>
                    </a:moveTo>
                    <a:cubicBezTo>
                      <a:pt x="755" y="1"/>
                      <a:pt x="563" y="59"/>
                      <a:pt x="404" y="149"/>
                    </a:cubicBezTo>
                    <a:cubicBezTo>
                      <a:pt x="280" y="211"/>
                      <a:pt x="1" y="397"/>
                      <a:pt x="249" y="460"/>
                    </a:cubicBezTo>
                    <a:lnTo>
                      <a:pt x="776" y="584"/>
                    </a:lnTo>
                    <a:cubicBezTo>
                      <a:pt x="835" y="591"/>
                      <a:pt x="895" y="595"/>
                      <a:pt x="957" y="595"/>
                    </a:cubicBezTo>
                    <a:cubicBezTo>
                      <a:pt x="1155" y="595"/>
                      <a:pt x="1362" y="554"/>
                      <a:pt x="1552" y="460"/>
                    </a:cubicBezTo>
                    <a:cubicBezTo>
                      <a:pt x="1645" y="397"/>
                      <a:pt x="1924" y="211"/>
                      <a:pt x="1676" y="149"/>
                    </a:cubicBezTo>
                    <a:lnTo>
                      <a:pt x="1180" y="25"/>
                    </a:lnTo>
                    <a:cubicBezTo>
                      <a:pt x="1105" y="9"/>
                      <a:pt x="1030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4"/>
              <p:cNvSpPr/>
              <p:nvPr/>
            </p:nvSpPr>
            <p:spPr>
              <a:xfrm rot="-10594719">
                <a:off x="1803282" y="4697382"/>
                <a:ext cx="112032" cy="48211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828" extrusionOk="0">
                    <a:moveTo>
                      <a:pt x="826" y="1"/>
                    </a:moveTo>
                    <a:cubicBezTo>
                      <a:pt x="594" y="1"/>
                      <a:pt x="368" y="69"/>
                      <a:pt x="187" y="225"/>
                    </a:cubicBezTo>
                    <a:cubicBezTo>
                      <a:pt x="0" y="349"/>
                      <a:pt x="31" y="535"/>
                      <a:pt x="280" y="535"/>
                    </a:cubicBezTo>
                    <a:lnTo>
                      <a:pt x="249" y="535"/>
                    </a:lnTo>
                    <a:cubicBezTo>
                      <a:pt x="404" y="567"/>
                      <a:pt x="559" y="629"/>
                      <a:pt x="683" y="753"/>
                    </a:cubicBezTo>
                    <a:cubicBezTo>
                      <a:pt x="749" y="808"/>
                      <a:pt x="838" y="828"/>
                      <a:pt x="935" y="828"/>
                    </a:cubicBezTo>
                    <a:cubicBezTo>
                      <a:pt x="1110" y="828"/>
                      <a:pt x="1307" y="762"/>
                      <a:pt x="1427" y="722"/>
                    </a:cubicBezTo>
                    <a:cubicBezTo>
                      <a:pt x="1520" y="691"/>
                      <a:pt x="1924" y="473"/>
                      <a:pt x="1738" y="318"/>
                    </a:cubicBezTo>
                    <a:cubicBezTo>
                      <a:pt x="1520" y="132"/>
                      <a:pt x="1241" y="39"/>
                      <a:pt x="962" y="8"/>
                    </a:cubicBezTo>
                    <a:cubicBezTo>
                      <a:pt x="917" y="3"/>
                      <a:pt x="871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4"/>
              <p:cNvSpPr/>
              <p:nvPr/>
            </p:nvSpPr>
            <p:spPr>
              <a:xfrm rot="-10594719">
                <a:off x="1895778" y="4578886"/>
                <a:ext cx="113837" cy="36159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621" extrusionOk="0">
                    <a:moveTo>
                      <a:pt x="1210" y="1"/>
                    </a:moveTo>
                    <a:cubicBezTo>
                      <a:pt x="807" y="1"/>
                      <a:pt x="1" y="621"/>
                      <a:pt x="745" y="621"/>
                    </a:cubicBezTo>
                    <a:cubicBezTo>
                      <a:pt x="1148" y="621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"/>
              <p:cNvSpPr/>
              <p:nvPr/>
            </p:nvSpPr>
            <p:spPr>
              <a:xfrm rot="-10594719">
                <a:off x="1667823" y="4452968"/>
                <a:ext cx="119311" cy="43903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754" extrusionOk="0">
                    <a:moveTo>
                      <a:pt x="754" y="0"/>
                    </a:moveTo>
                    <a:cubicBezTo>
                      <a:pt x="504" y="0"/>
                      <a:pt x="264" y="123"/>
                      <a:pt x="125" y="346"/>
                    </a:cubicBezTo>
                    <a:cubicBezTo>
                      <a:pt x="1" y="563"/>
                      <a:pt x="218" y="749"/>
                      <a:pt x="435" y="749"/>
                    </a:cubicBezTo>
                    <a:lnTo>
                      <a:pt x="1180" y="749"/>
                    </a:lnTo>
                    <a:cubicBezTo>
                      <a:pt x="1208" y="752"/>
                      <a:pt x="1237" y="754"/>
                      <a:pt x="1265" y="754"/>
                    </a:cubicBezTo>
                    <a:cubicBezTo>
                      <a:pt x="1515" y="754"/>
                      <a:pt x="1757" y="634"/>
                      <a:pt x="1924" y="439"/>
                    </a:cubicBezTo>
                    <a:cubicBezTo>
                      <a:pt x="2048" y="191"/>
                      <a:pt x="1831" y="5"/>
                      <a:pt x="1583" y="5"/>
                    </a:cubicBezTo>
                    <a:lnTo>
                      <a:pt x="839" y="5"/>
                    </a:lnTo>
                    <a:cubicBezTo>
                      <a:pt x="810" y="2"/>
                      <a:pt x="782" y="0"/>
                      <a:pt x="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"/>
              <p:cNvSpPr/>
              <p:nvPr/>
            </p:nvSpPr>
            <p:spPr>
              <a:xfrm rot="-10594719">
                <a:off x="1579763" y="4538236"/>
                <a:ext cx="113896" cy="3441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591" extrusionOk="0">
                    <a:moveTo>
                      <a:pt x="1211" y="1"/>
                    </a:moveTo>
                    <a:cubicBezTo>
                      <a:pt x="838" y="1"/>
                      <a:pt x="1" y="590"/>
                      <a:pt x="776" y="590"/>
                    </a:cubicBezTo>
                    <a:cubicBezTo>
                      <a:pt x="1149" y="590"/>
                      <a:pt x="1955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"/>
              <p:cNvSpPr/>
              <p:nvPr/>
            </p:nvSpPr>
            <p:spPr>
              <a:xfrm rot="-10594719">
                <a:off x="1579808" y="4655738"/>
                <a:ext cx="106675" cy="39652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681" extrusionOk="0">
                    <a:moveTo>
                      <a:pt x="915" y="1"/>
                    </a:moveTo>
                    <a:cubicBezTo>
                      <a:pt x="727" y="1"/>
                      <a:pt x="543" y="49"/>
                      <a:pt x="373" y="155"/>
                    </a:cubicBezTo>
                    <a:cubicBezTo>
                      <a:pt x="249" y="217"/>
                      <a:pt x="1" y="434"/>
                      <a:pt x="280" y="527"/>
                    </a:cubicBezTo>
                    <a:lnTo>
                      <a:pt x="683" y="651"/>
                    </a:lnTo>
                    <a:cubicBezTo>
                      <a:pt x="762" y="671"/>
                      <a:pt x="844" y="681"/>
                      <a:pt x="926" y="681"/>
                    </a:cubicBezTo>
                    <a:cubicBezTo>
                      <a:pt x="1105" y="681"/>
                      <a:pt x="1289" y="633"/>
                      <a:pt x="1459" y="527"/>
                    </a:cubicBezTo>
                    <a:cubicBezTo>
                      <a:pt x="1583" y="465"/>
                      <a:pt x="1831" y="248"/>
                      <a:pt x="1552" y="155"/>
                    </a:cubicBezTo>
                    <a:lnTo>
                      <a:pt x="1180" y="31"/>
                    </a:lnTo>
                    <a:cubicBezTo>
                      <a:pt x="1091" y="11"/>
                      <a:pt x="1003" y="1"/>
                      <a:pt x="9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"/>
              <p:cNvSpPr/>
              <p:nvPr/>
            </p:nvSpPr>
            <p:spPr>
              <a:xfrm rot="-10594719">
                <a:off x="1253171" y="4536196"/>
                <a:ext cx="131888" cy="69813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199" extrusionOk="0">
                    <a:moveTo>
                      <a:pt x="979" y="0"/>
                    </a:moveTo>
                    <a:cubicBezTo>
                      <a:pt x="813" y="0"/>
                      <a:pt x="636" y="53"/>
                      <a:pt x="497" y="92"/>
                    </a:cubicBezTo>
                    <a:cubicBezTo>
                      <a:pt x="403" y="123"/>
                      <a:pt x="0" y="341"/>
                      <a:pt x="186" y="496"/>
                    </a:cubicBezTo>
                    <a:lnTo>
                      <a:pt x="1055" y="1116"/>
                    </a:lnTo>
                    <a:cubicBezTo>
                      <a:pt x="1127" y="1176"/>
                      <a:pt x="1222" y="1199"/>
                      <a:pt x="1323" y="1199"/>
                    </a:cubicBezTo>
                    <a:cubicBezTo>
                      <a:pt x="1482" y="1199"/>
                      <a:pt x="1654" y="1142"/>
                      <a:pt x="1768" y="1085"/>
                    </a:cubicBezTo>
                    <a:cubicBezTo>
                      <a:pt x="1861" y="1054"/>
                      <a:pt x="2265" y="868"/>
                      <a:pt x="2079" y="713"/>
                    </a:cubicBezTo>
                    <a:lnTo>
                      <a:pt x="1241" y="61"/>
                    </a:lnTo>
                    <a:cubicBezTo>
                      <a:pt x="1163" y="17"/>
                      <a:pt x="1073" y="0"/>
                      <a:pt x="9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"/>
              <p:cNvSpPr/>
              <p:nvPr/>
            </p:nvSpPr>
            <p:spPr>
              <a:xfrm rot="-10594719">
                <a:off x="1324781" y="4401406"/>
                <a:ext cx="110227" cy="62419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072" extrusionOk="0">
                    <a:moveTo>
                      <a:pt x="707" y="1"/>
                    </a:moveTo>
                    <a:cubicBezTo>
                      <a:pt x="508" y="1"/>
                      <a:pt x="317" y="77"/>
                      <a:pt x="187" y="229"/>
                    </a:cubicBezTo>
                    <a:cubicBezTo>
                      <a:pt x="1" y="415"/>
                      <a:pt x="94" y="725"/>
                      <a:pt x="342" y="787"/>
                    </a:cubicBezTo>
                    <a:lnTo>
                      <a:pt x="962" y="1035"/>
                    </a:lnTo>
                    <a:cubicBezTo>
                      <a:pt x="1037" y="1060"/>
                      <a:pt x="1114" y="1072"/>
                      <a:pt x="1190" y="1072"/>
                    </a:cubicBezTo>
                    <a:cubicBezTo>
                      <a:pt x="1399" y="1072"/>
                      <a:pt x="1602" y="986"/>
                      <a:pt x="1738" y="849"/>
                    </a:cubicBezTo>
                    <a:cubicBezTo>
                      <a:pt x="1893" y="663"/>
                      <a:pt x="1831" y="353"/>
                      <a:pt x="1583" y="291"/>
                    </a:cubicBezTo>
                    <a:lnTo>
                      <a:pt x="962" y="43"/>
                    </a:lnTo>
                    <a:cubicBezTo>
                      <a:pt x="879" y="15"/>
                      <a:pt x="792" y="1"/>
                      <a:pt x="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"/>
              <p:cNvSpPr/>
              <p:nvPr/>
            </p:nvSpPr>
            <p:spPr>
              <a:xfrm rot="-10594719">
                <a:off x="1535351" y="4341719"/>
                <a:ext cx="103007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45" extrusionOk="0">
                    <a:moveTo>
                      <a:pt x="925" y="1"/>
                    </a:moveTo>
                    <a:cubicBezTo>
                      <a:pt x="724" y="1"/>
                      <a:pt x="532" y="58"/>
                      <a:pt x="373" y="149"/>
                    </a:cubicBezTo>
                    <a:cubicBezTo>
                      <a:pt x="249" y="211"/>
                      <a:pt x="1" y="428"/>
                      <a:pt x="249" y="490"/>
                    </a:cubicBezTo>
                    <a:lnTo>
                      <a:pt x="652" y="614"/>
                    </a:lnTo>
                    <a:cubicBezTo>
                      <a:pt x="731" y="634"/>
                      <a:pt x="812" y="644"/>
                      <a:pt x="895" y="644"/>
                    </a:cubicBezTo>
                    <a:cubicBezTo>
                      <a:pt x="1074" y="644"/>
                      <a:pt x="1258" y="596"/>
                      <a:pt x="1428" y="490"/>
                    </a:cubicBezTo>
                    <a:cubicBezTo>
                      <a:pt x="1521" y="428"/>
                      <a:pt x="1769" y="242"/>
                      <a:pt x="1521" y="149"/>
                    </a:cubicBezTo>
                    <a:lnTo>
                      <a:pt x="1148" y="25"/>
                    </a:lnTo>
                    <a:cubicBezTo>
                      <a:pt x="1074" y="8"/>
                      <a:pt x="999" y="1"/>
                      <a:pt x="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"/>
              <p:cNvSpPr/>
              <p:nvPr/>
            </p:nvSpPr>
            <p:spPr>
              <a:xfrm rot="-10594719">
                <a:off x="1118834" y="4308400"/>
                <a:ext cx="117506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938" extrusionOk="0">
                    <a:moveTo>
                      <a:pt x="1418" y="1"/>
                    </a:moveTo>
                    <a:cubicBezTo>
                      <a:pt x="1366" y="1"/>
                      <a:pt x="1316" y="5"/>
                      <a:pt x="1273" y="11"/>
                    </a:cubicBezTo>
                    <a:lnTo>
                      <a:pt x="528" y="135"/>
                    </a:lnTo>
                    <a:cubicBezTo>
                      <a:pt x="311" y="197"/>
                      <a:pt x="1" y="445"/>
                      <a:pt x="63" y="693"/>
                    </a:cubicBezTo>
                    <a:cubicBezTo>
                      <a:pt x="130" y="872"/>
                      <a:pt x="341" y="938"/>
                      <a:pt x="535" y="938"/>
                    </a:cubicBezTo>
                    <a:cubicBezTo>
                      <a:pt x="611" y="938"/>
                      <a:pt x="684" y="928"/>
                      <a:pt x="745" y="910"/>
                    </a:cubicBezTo>
                    <a:lnTo>
                      <a:pt x="1490" y="786"/>
                    </a:lnTo>
                    <a:cubicBezTo>
                      <a:pt x="1707" y="755"/>
                      <a:pt x="2017" y="507"/>
                      <a:pt x="1955" y="259"/>
                    </a:cubicBezTo>
                    <a:cubicBezTo>
                      <a:pt x="1881" y="60"/>
                      <a:pt x="1628" y="1"/>
                      <a:pt x="14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"/>
              <p:cNvSpPr/>
              <p:nvPr/>
            </p:nvSpPr>
            <p:spPr>
              <a:xfrm rot="-10594719">
                <a:off x="780859" y="4335661"/>
                <a:ext cx="95786" cy="48037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25" extrusionOk="0">
                    <a:moveTo>
                      <a:pt x="1144" y="0"/>
                    </a:moveTo>
                    <a:cubicBezTo>
                      <a:pt x="983" y="0"/>
                      <a:pt x="816" y="51"/>
                      <a:pt x="714" y="102"/>
                    </a:cubicBezTo>
                    <a:lnTo>
                      <a:pt x="466" y="226"/>
                    </a:lnTo>
                    <a:cubicBezTo>
                      <a:pt x="311" y="289"/>
                      <a:pt x="1" y="506"/>
                      <a:pt x="187" y="692"/>
                    </a:cubicBezTo>
                    <a:cubicBezTo>
                      <a:pt x="257" y="790"/>
                      <a:pt x="378" y="825"/>
                      <a:pt x="507" y="825"/>
                    </a:cubicBezTo>
                    <a:cubicBezTo>
                      <a:pt x="662" y="825"/>
                      <a:pt x="829" y="774"/>
                      <a:pt x="931" y="723"/>
                    </a:cubicBezTo>
                    <a:lnTo>
                      <a:pt x="1180" y="599"/>
                    </a:lnTo>
                    <a:cubicBezTo>
                      <a:pt x="1335" y="537"/>
                      <a:pt x="1645" y="320"/>
                      <a:pt x="1490" y="133"/>
                    </a:cubicBezTo>
                    <a:cubicBezTo>
                      <a:pt x="1406" y="35"/>
                      <a:pt x="1277" y="0"/>
                      <a:pt x="1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"/>
              <p:cNvSpPr/>
              <p:nvPr/>
            </p:nvSpPr>
            <p:spPr>
              <a:xfrm rot="-10594719">
                <a:off x="896926" y="4426275"/>
                <a:ext cx="104812" cy="39303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675" extrusionOk="0">
                    <a:moveTo>
                      <a:pt x="1130" y="0"/>
                    </a:moveTo>
                    <a:cubicBezTo>
                      <a:pt x="769" y="0"/>
                      <a:pt x="422" y="122"/>
                      <a:pt x="124" y="328"/>
                    </a:cubicBezTo>
                    <a:cubicBezTo>
                      <a:pt x="62" y="390"/>
                      <a:pt x="0" y="452"/>
                      <a:pt x="0" y="545"/>
                    </a:cubicBezTo>
                    <a:cubicBezTo>
                      <a:pt x="31" y="638"/>
                      <a:pt x="155" y="669"/>
                      <a:pt x="218" y="669"/>
                    </a:cubicBezTo>
                    <a:cubicBezTo>
                      <a:pt x="254" y="673"/>
                      <a:pt x="290" y="675"/>
                      <a:pt x="326" y="675"/>
                    </a:cubicBezTo>
                    <a:cubicBezTo>
                      <a:pt x="508" y="675"/>
                      <a:pt x="686" y="625"/>
                      <a:pt x="844" y="543"/>
                    </a:cubicBezTo>
                    <a:lnTo>
                      <a:pt x="844" y="543"/>
                    </a:lnTo>
                    <a:cubicBezTo>
                      <a:pt x="857" y="544"/>
                      <a:pt x="871" y="544"/>
                      <a:pt x="884" y="544"/>
                    </a:cubicBezTo>
                    <a:cubicBezTo>
                      <a:pt x="1071" y="544"/>
                      <a:pt x="1248" y="496"/>
                      <a:pt x="1396" y="390"/>
                    </a:cubicBezTo>
                    <a:cubicBezTo>
                      <a:pt x="1520" y="359"/>
                      <a:pt x="1800" y="111"/>
                      <a:pt x="1520" y="49"/>
                    </a:cubicBezTo>
                    <a:cubicBezTo>
                      <a:pt x="1390" y="16"/>
                      <a:pt x="1259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4"/>
              <p:cNvSpPr/>
              <p:nvPr/>
            </p:nvSpPr>
            <p:spPr>
              <a:xfrm rot="-10594719">
                <a:off x="1035410" y="4484473"/>
                <a:ext cx="146329" cy="7435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277" extrusionOk="0">
                    <a:moveTo>
                      <a:pt x="1964" y="0"/>
                    </a:moveTo>
                    <a:cubicBezTo>
                      <a:pt x="1894" y="0"/>
                      <a:pt x="1826" y="10"/>
                      <a:pt x="1769" y="27"/>
                    </a:cubicBezTo>
                    <a:lnTo>
                      <a:pt x="528" y="430"/>
                    </a:lnTo>
                    <a:cubicBezTo>
                      <a:pt x="280" y="492"/>
                      <a:pt x="0" y="709"/>
                      <a:pt x="62" y="988"/>
                    </a:cubicBezTo>
                    <a:cubicBezTo>
                      <a:pt x="129" y="1188"/>
                      <a:pt x="339" y="1277"/>
                      <a:pt x="532" y="1277"/>
                    </a:cubicBezTo>
                    <a:cubicBezTo>
                      <a:pt x="609" y="1277"/>
                      <a:pt x="683" y="1263"/>
                      <a:pt x="745" y="1236"/>
                    </a:cubicBezTo>
                    <a:lnTo>
                      <a:pt x="1986" y="864"/>
                    </a:lnTo>
                    <a:cubicBezTo>
                      <a:pt x="2203" y="771"/>
                      <a:pt x="2513" y="585"/>
                      <a:pt x="2420" y="306"/>
                    </a:cubicBezTo>
                    <a:cubicBezTo>
                      <a:pt x="2374" y="77"/>
                      <a:pt x="2160" y="0"/>
                      <a:pt x="19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4"/>
              <p:cNvSpPr/>
              <p:nvPr/>
            </p:nvSpPr>
            <p:spPr>
              <a:xfrm rot="-10594719">
                <a:off x="1152901" y="4685992"/>
                <a:ext cx="99397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26" extrusionOk="0">
                    <a:moveTo>
                      <a:pt x="785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25"/>
                      <a:pt x="435" y="625"/>
                    </a:cubicBezTo>
                    <a:lnTo>
                      <a:pt x="838" y="625"/>
                    </a:lnTo>
                    <a:cubicBezTo>
                      <a:pt x="1117" y="625"/>
                      <a:pt x="1365" y="532"/>
                      <a:pt x="1583" y="315"/>
                    </a:cubicBezTo>
                    <a:cubicBezTo>
                      <a:pt x="1707" y="98"/>
                      <a:pt x="1458" y="5"/>
                      <a:pt x="1272" y="5"/>
                    </a:cubicBezTo>
                    <a:lnTo>
                      <a:pt x="869" y="5"/>
                    </a:lnTo>
                    <a:cubicBezTo>
                      <a:pt x="841" y="2"/>
                      <a:pt x="812" y="0"/>
                      <a:pt x="7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4"/>
              <p:cNvSpPr/>
              <p:nvPr/>
            </p:nvSpPr>
            <p:spPr>
              <a:xfrm rot="-10594719">
                <a:off x="1100228" y="4854235"/>
                <a:ext cx="153608" cy="70337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208" extrusionOk="0">
                    <a:moveTo>
                      <a:pt x="729" y="0"/>
                    </a:moveTo>
                    <a:cubicBezTo>
                      <a:pt x="520" y="0"/>
                      <a:pt x="320" y="76"/>
                      <a:pt x="156" y="240"/>
                    </a:cubicBezTo>
                    <a:cubicBezTo>
                      <a:pt x="0" y="426"/>
                      <a:pt x="62" y="736"/>
                      <a:pt x="311" y="798"/>
                    </a:cubicBezTo>
                    <a:lnTo>
                      <a:pt x="1675" y="1171"/>
                    </a:lnTo>
                    <a:cubicBezTo>
                      <a:pt x="1750" y="1195"/>
                      <a:pt x="1827" y="1207"/>
                      <a:pt x="1904" y="1207"/>
                    </a:cubicBezTo>
                    <a:cubicBezTo>
                      <a:pt x="2112" y="1207"/>
                      <a:pt x="2315" y="1121"/>
                      <a:pt x="2451" y="984"/>
                    </a:cubicBezTo>
                    <a:cubicBezTo>
                      <a:pt x="2637" y="798"/>
                      <a:pt x="2544" y="488"/>
                      <a:pt x="2296" y="426"/>
                    </a:cubicBezTo>
                    <a:lnTo>
                      <a:pt x="931" y="23"/>
                    </a:lnTo>
                    <a:cubicBezTo>
                      <a:pt x="863" y="8"/>
                      <a:pt x="796" y="0"/>
                      <a:pt x="7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4"/>
              <p:cNvSpPr/>
              <p:nvPr/>
            </p:nvSpPr>
            <p:spPr>
              <a:xfrm rot="-10594719">
                <a:off x="909141" y="4699932"/>
                <a:ext cx="84956" cy="50657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870" extrusionOk="0">
                    <a:moveTo>
                      <a:pt x="652" y="1"/>
                    </a:moveTo>
                    <a:cubicBezTo>
                      <a:pt x="342" y="1"/>
                      <a:pt x="93" y="187"/>
                      <a:pt x="31" y="466"/>
                    </a:cubicBezTo>
                    <a:cubicBezTo>
                      <a:pt x="0" y="745"/>
                      <a:pt x="310" y="838"/>
                      <a:pt x="559" y="838"/>
                    </a:cubicBezTo>
                    <a:lnTo>
                      <a:pt x="559" y="869"/>
                    </a:lnTo>
                    <a:lnTo>
                      <a:pt x="807" y="869"/>
                    </a:lnTo>
                    <a:cubicBezTo>
                      <a:pt x="1055" y="869"/>
                      <a:pt x="1396" y="652"/>
                      <a:pt x="1427" y="404"/>
                    </a:cubicBezTo>
                    <a:cubicBezTo>
                      <a:pt x="1458" y="125"/>
                      <a:pt x="1148" y="1"/>
                      <a:pt x="9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4"/>
              <p:cNvSpPr/>
              <p:nvPr/>
            </p:nvSpPr>
            <p:spPr>
              <a:xfrm rot="-10594719">
                <a:off x="661505" y="4790849"/>
                <a:ext cx="119253" cy="4396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755" extrusionOk="0">
                    <a:moveTo>
                      <a:pt x="775" y="1"/>
                    </a:moveTo>
                    <a:cubicBezTo>
                      <a:pt x="503" y="1"/>
                      <a:pt x="264" y="121"/>
                      <a:pt x="125" y="316"/>
                    </a:cubicBezTo>
                    <a:cubicBezTo>
                      <a:pt x="1" y="564"/>
                      <a:pt x="218" y="750"/>
                      <a:pt x="435" y="750"/>
                    </a:cubicBezTo>
                    <a:lnTo>
                      <a:pt x="1210" y="750"/>
                    </a:lnTo>
                    <a:cubicBezTo>
                      <a:pt x="1238" y="753"/>
                      <a:pt x="1267" y="755"/>
                      <a:pt x="1295" y="755"/>
                    </a:cubicBezTo>
                    <a:cubicBezTo>
                      <a:pt x="1545" y="755"/>
                      <a:pt x="1784" y="632"/>
                      <a:pt x="1924" y="409"/>
                    </a:cubicBezTo>
                    <a:cubicBezTo>
                      <a:pt x="2048" y="192"/>
                      <a:pt x="1831" y="6"/>
                      <a:pt x="1614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4"/>
              <p:cNvSpPr/>
              <p:nvPr/>
            </p:nvSpPr>
            <p:spPr>
              <a:xfrm rot="-10594719">
                <a:off x="716042" y="4640466"/>
                <a:ext cx="115642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59" extrusionOk="0">
                    <a:moveTo>
                      <a:pt x="1210" y="0"/>
                    </a:moveTo>
                    <a:cubicBezTo>
                      <a:pt x="838" y="0"/>
                      <a:pt x="0" y="559"/>
                      <a:pt x="776" y="559"/>
                    </a:cubicBezTo>
                    <a:cubicBezTo>
                      <a:pt x="1148" y="559"/>
                      <a:pt x="1985" y="0"/>
                      <a:pt x="1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4"/>
              <p:cNvSpPr/>
              <p:nvPr/>
            </p:nvSpPr>
            <p:spPr>
              <a:xfrm rot="-10594719">
                <a:off x="596313" y="4488004"/>
                <a:ext cx="97591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777" extrusionOk="0">
                    <a:moveTo>
                      <a:pt x="652" y="1"/>
                    </a:moveTo>
                    <a:cubicBezTo>
                      <a:pt x="404" y="1"/>
                      <a:pt x="63" y="187"/>
                      <a:pt x="32" y="435"/>
                    </a:cubicBezTo>
                    <a:cubicBezTo>
                      <a:pt x="1" y="683"/>
                      <a:pt x="342" y="776"/>
                      <a:pt x="528" y="776"/>
                    </a:cubicBezTo>
                    <a:lnTo>
                      <a:pt x="1024" y="776"/>
                    </a:lnTo>
                    <a:cubicBezTo>
                      <a:pt x="1272" y="776"/>
                      <a:pt x="1614" y="590"/>
                      <a:pt x="1645" y="342"/>
                    </a:cubicBezTo>
                    <a:cubicBezTo>
                      <a:pt x="1676" y="63"/>
                      <a:pt x="1365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4"/>
              <p:cNvSpPr/>
              <p:nvPr/>
            </p:nvSpPr>
            <p:spPr>
              <a:xfrm rot="-10594719">
                <a:off x="411673" y="4405110"/>
                <a:ext cx="113837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59" extrusionOk="0">
                    <a:moveTo>
                      <a:pt x="1210" y="1"/>
                    </a:moveTo>
                    <a:cubicBezTo>
                      <a:pt x="807" y="1"/>
                      <a:pt x="0" y="559"/>
                      <a:pt x="745" y="559"/>
                    </a:cubicBezTo>
                    <a:cubicBezTo>
                      <a:pt x="1148" y="559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4"/>
              <p:cNvSpPr/>
              <p:nvPr/>
            </p:nvSpPr>
            <p:spPr>
              <a:xfrm rot="-10594719">
                <a:off x="260348" y="4417234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869" y="0"/>
                    </a:moveTo>
                    <a:cubicBezTo>
                      <a:pt x="248" y="0"/>
                      <a:pt x="0" y="776"/>
                      <a:pt x="776" y="776"/>
                    </a:cubicBezTo>
                    <a:cubicBezTo>
                      <a:pt x="1396" y="776"/>
                      <a:pt x="1644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4"/>
              <p:cNvSpPr/>
              <p:nvPr/>
            </p:nvSpPr>
            <p:spPr>
              <a:xfrm rot="-10594719">
                <a:off x="298549" y="4538806"/>
                <a:ext cx="92176" cy="38255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657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56"/>
                      <a:pt x="466" y="656"/>
                    </a:cubicBezTo>
                    <a:lnTo>
                      <a:pt x="714" y="656"/>
                    </a:lnTo>
                    <a:cubicBezTo>
                      <a:pt x="993" y="656"/>
                      <a:pt x="1242" y="532"/>
                      <a:pt x="1459" y="346"/>
                    </a:cubicBezTo>
                    <a:cubicBezTo>
                      <a:pt x="1583" y="98"/>
                      <a:pt x="1335" y="5"/>
                      <a:pt x="1149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4"/>
              <p:cNvSpPr/>
              <p:nvPr/>
            </p:nvSpPr>
            <p:spPr>
              <a:xfrm rot="-10594719">
                <a:off x="400126" y="4620999"/>
                <a:ext cx="95786" cy="46989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07" extrusionOk="0">
                    <a:moveTo>
                      <a:pt x="869" y="0"/>
                    </a:moveTo>
                    <a:cubicBezTo>
                      <a:pt x="249" y="0"/>
                      <a:pt x="1" y="807"/>
                      <a:pt x="776" y="807"/>
                    </a:cubicBezTo>
                    <a:cubicBezTo>
                      <a:pt x="1397" y="807"/>
                      <a:pt x="1645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4"/>
              <p:cNvSpPr/>
              <p:nvPr/>
            </p:nvSpPr>
            <p:spPr>
              <a:xfrm rot="-10594719">
                <a:off x="569542" y="4609361"/>
                <a:ext cx="93981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559" extrusionOk="0">
                    <a:moveTo>
                      <a:pt x="900" y="0"/>
                    </a:moveTo>
                    <a:cubicBezTo>
                      <a:pt x="652" y="0"/>
                      <a:pt x="373" y="94"/>
                      <a:pt x="187" y="280"/>
                    </a:cubicBezTo>
                    <a:cubicBezTo>
                      <a:pt x="1" y="497"/>
                      <a:pt x="311" y="559"/>
                      <a:pt x="466" y="559"/>
                    </a:cubicBezTo>
                    <a:lnTo>
                      <a:pt x="714" y="559"/>
                    </a:lnTo>
                    <a:cubicBezTo>
                      <a:pt x="994" y="559"/>
                      <a:pt x="1242" y="466"/>
                      <a:pt x="1459" y="280"/>
                    </a:cubicBezTo>
                    <a:cubicBezTo>
                      <a:pt x="1614" y="63"/>
                      <a:pt x="1304" y="0"/>
                      <a:pt x="1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4"/>
              <p:cNvSpPr/>
              <p:nvPr/>
            </p:nvSpPr>
            <p:spPr>
              <a:xfrm rot="-10594719">
                <a:off x="262558" y="4750610"/>
                <a:ext cx="176259" cy="32781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563" extrusionOk="0">
                    <a:moveTo>
                      <a:pt x="2121" y="1"/>
                    </a:moveTo>
                    <a:cubicBezTo>
                      <a:pt x="1644" y="1"/>
                      <a:pt x="1156" y="49"/>
                      <a:pt x="669" y="155"/>
                    </a:cubicBezTo>
                    <a:cubicBezTo>
                      <a:pt x="545" y="186"/>
                      <a:pt x="48" y="248"/>
                      <a:pt x="17" y="434"/>
                    </a:cubicBezTo>
                    <a:cubicBezTo>
                      <a:pt x="1" y="534"/>
                      <a:pt x="109" y="562"/>
                      <a:pt x="223" y="562"/>
                    </a:cubicBezTo>
                    <a:cubicBezTo>
                      <a:pt x="321" y="562"/>
                      <a:pt x="423" y="541"/>
                      <a:pt x="451" y="527"/>
                    </a:cubicBezTo>
                    <a:lnTo>
                      <a:pt x="482" y="527"/>
                    </a:lnTo>
                    <a:cubicBezTo>
                      <a:pt x="763" y="467"/>
                      <a:pt x="1069" y="433"/>
                      <a:pt x="1376" y="433"/>
                    </a:cubicBezTo>
                    <a:cubicBezTo>
                      <a:pt x="1545" y="433"/>
                      <a:pt x="1714" y="443"/>
                      <a:pt x="1878" y="465"/>
                    </a:cubicBezTo>
                    <a:cubicBezTo>
                      <a:pt x="1921" y="470"/>
                      <a:pt x="1964" y="473"/>
                      <a:pt x="2009" y="473"/>
                    </a:cubicBezTo>
                    <a:cubicBezTo>
                      <a:pt x="2221" y="473"/>
                      <a:pt x="2448" y="413"/>
                      <a:pt x="2654" y="310"/>
                    </a:cubicBezTo>
                    <a:cubicBezTo>
                      <a:pt x="2716" y="279"/>
                      <a:pt x="3026" y="62"/>
                      <a:pt x="2778" y="31"/>
                    </a:cubicBezTo>
                    <a:cubicBezTo>
                      <a:pt x="2562" y="11"/>
                      <a:pt x="2343" y="1"/>
                      <a:pt x="2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4"/>
              <p:cNvSpPr/>
              <p:nvPr/>
            </p:nvSpPr>
            <p:spPr>
              <a:xfrm rot="-10594719">
                <a:off x="61020" y="4723690"/>
                <a:ext cx="93981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08" extrusionOk="0">
                    <a:moveTo>
                      <a:pt x="869" y="1"/>
                    </a:moveTo>
                    <a:cubicBezTo>
                      <a:pt x="217" y="1"/>
                      <a:pt x="0" y="807"/>
                      <a:pt x="745" y="807"/>
                    </a:cubicBezTo>
                    <a:cubicBezTo>
                      <a:pt x="1396" y="807"/>
                      <a:pt x="1613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4"/>
              <p:cNvSpPr/>
              <p:nvPr/>
            </p:nvSpPr>
            <p:spPr>
              <a:xfrm rot="-10594719">
                <a:off x="-30399" y="4853917"/>
                <a:ext cx="124260" cy="31792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546" extrusionOk="0">
                    <a:moveTo>
                      <a:pt x="1850" y="1"/>
                    </a:moveTo>
                    <a:cubicBezTo>
                      <a:pt x="1808" y="1"/>
                      <a:pt x="1769" y="3"/>
                      <a:pt x="1746" y="3"/>
                    </a:cubicBezTo>
                    <a:lnTo>
                      <a:pt x="877" y="127"/>
                    </a:lnTo>
                    <a:cubicBezTo>
                      <a:pt x="598" y="127"/>
                      <a:pt x="350" y="220"/>
                      <a:pt x="133" y="375"/>
                    </a:cubicBezTo>
                    <a:cubicBezTo>
                      <a:pt x="1" y="507"/>
                      <a:pt x="134" y="545"/>
                      <a:pt x="256" y="545"/>
                    </a:cubicBezTo>
                    <a:cubicBezTo>
                      <a:pt x="306" y="545"/>
                      <a:pt x="354" y="539"/>
                      <a:pt x="381" y="530"/>
                    </a:cubicBezTo>
                    <a:lnTo>
                      <a:pt x="1250" y="406"/>
                    </a:lnTo>
                    <a:cubicBezTo>
                      <a:pt x="1529" y="406"/>
                      <a:pt x="1777" y="313"/>
                      <a:pt x="1994" y="158"/>
                    </a:cubicBezTo>
                    <a:cubicBezTo>
                      <a:pt x="2134" y="18"/>
                      <a:pt x="1977" y="1"/>
                      <a:pt x="18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4"/>
              <p:cNvSpPr/>
              <p:nvPr/>
            </p:nvSpPr>
            <p:spPr>
              <a:xfrm rot="-10594719">
                <a:off x="111684" y="4611706"/>
                <a:ext cx="130083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533" extrusionOk="0">
                    <a:moveTo>
                      <a:pt x="900" y="0"/>
                    </a:moveTo>
                    <a:cubicBezTo>
                      <a:pt x="621" y="0"/>
                      <a:pt x="373" y="93"/>
                      <a:pt x="155" y="279"/>
                    </a:cubicBezTo>
                    <a:cubicBezTo>
                      <a:pt x="0" y="496"/>
                      <a:pt x="311" y="528"/>
                      <a:pt x="435" y="528"/>
                    </a:cubicBezTo>
                    <a:lnTo>
                      <a:pt x="1303" y="528"/>
                    </a:lnTo>
                    <a:cubicBezTo>
                      <a:pt x="1332" y="531"/>
                      <a:pt x="1361" y="532"/>
                      <a:pt x="1390" y="532"/>
                    </a:cubicBezTo>
                    <a:cubicBezTo>
                      <a:pt x="1639" y="532"/>
                      <a:pt x="1881" y="415"/>
                      <a:pt x="2048" y="248"/>
                    </a:cubicBezTo>
                    <a:cubicBezTo>
                      <a:pt x="2234" y="62"/>
                      <a:pt x="1924" y="0"/>
                      <a:pt x="17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4"/>
              <p:cNvSpPr/>
              <p:nvPr/>
            </p:nvSpPr>
            <p:spPr>
              <a:xfrm rot="-10594719">
                <a:off x="86956" y="4479838"/>
                <a:ext cx="115701" cy="30743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528" extrusionOk="0">
                    <a:moveTo>
                      <a:pt x="1211" y="1"/>
                    </a:moveTo>
                    <a:cubicBezTo>
                      <a:pt x="869" y="1"/>
                      <a:pt x="1" y="528"/>
                      <a:pt x="745" y="528"/>
                    </a:cubicBezTo>
                    <a:cubicBezTo>
                      <a:pt x="1118" y="528"/>
                      <a:pt x="1986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4"/>
              <p:cNvSpPr/>
              <p:nvPr/>
            </p:nvSpPr>
            <p:spPr>
              <a:xfrm rot="-10594719">
                <a:off x="62376" y="4370819"/>
                <a:ext cx="90371" cy="4192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720" extrusionOk="0">
                    <a:moveTo>
                      <a:pt x="776" y="1"/>
                    </a:moveTo>
                    <a:cubicBezTo>
                      <a:pt x="509" y="1"/>
                      <a:pt x="292" y="121"/>
                      <a:pt x="125" y="316"/>
                    </a:cubicBezTo>
                    <a:cubicBezTo>
                      <a:pt x="0" y="564"/>
                      <a:pt x="218" y="719"/>
                      <a:pt x="435" y="719"/>
                    </a:cubicBezTo>
                    <a:lnTo>
                      <a:pt x="683" y="719"/>
                    </a:lnTo>
                    <a:cubicBezTo>
                      <a:pt x="962" y="719"/>
                      <a:pt x="1241" y="626"/>
                      <a:pt x="1427" y="378"/>
                    </a:cubicBezTo>
                    <a:cubicBezTo>
                      <a:pt x="1551" y="161"/>
                      <a:pt x="1303" y="6"/>
                      <a:pt x="1117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4"/>
              <p:cNvSpPr/>
              <p:nvPr/>
            </p:nvSpPr>
            <p:spPr>
              <a:xfrm rot="-10594719">
                <a:off x="-212795" y="4459478"/>
                <a:ext cx="93981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69" extrusionOk="0">
                    <a:moveTo>
                      <a:pt x="869" y="0"/>
                    </a:moveTo>
                    <a:cubicBezTo>
                      <a:pt x="217" y="0"/>
                      <a:pt x="0" y="869"/>
                      <a:pt x="776" y="869"/>
                    </a:cubicBezTo>
                    <a:cubicBezTo>
                      <a:pt x="1427" y="869"/>
                      <a:pt x="1613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4"/>
              <p:cNvSpPr/>
              <p:nvPr/>
            </p:nvSpPr>
            <p:spPr>
              <a:xfrm rot="-10594719">
                <a:off x="-145853" y="4541382"/>
                <a:ext cx="112032" cy="6958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195" extrusionOk="0">
                    <a:moveTo>
                      <a:pt x="1447" y="1"/>
                    </a:moveTo>
                    <a:cubicBezTo>
                      <a:pt x="1214" y="1"/>
                      <a:pt x="989" y="70"/>
                      <a:pt x="807" y="225"/>
                    </a:cubicBezTo>
                    <a:lnTo>
                      <a:pt x="186" y="722"/>
                    </a:lnTo>
                    <a:cubicBezTo>
                      <a:pt x="0" y="877"/>
                      <a:pt x="93" y="1125"/>
                      <a:pt x="311" y="1187"/>
                    </a:cubicBezTo>
                    <a:cubicBezTo>
                      <a:pt x="356" y="1192"/>
                      <a:pt x="402" y="1195"/>
                      <a:pt x="448" y="1195"/>
                    </a:cubicBezTo>
                    <a:cubicBezTo>
                      <a:pt x="688" y="1195"/>
                      <a:pt x="935" y="1126"/>
                      <a:pt x="1117" y="970"/>
                    </a:cubicBezTo>
                    <a:lnTo>
                      <a:pt x="1086" y="970"/>
                    </a:lnTo>
                    <a:lnTo>
                      <a:pt x="1706" y="474"/>
                    </a:lnTo>
                    <a:cubicBezTo>
                      <a:pt x="1924" y="319"/>
                      <a:pt x="1799" y="70"/>
                      <a:pt x="1582" y="8"/>
                    </a:cubicBezTo>
                    <a:cubicBezTo>
                      <a:pt x="1537" y="3"/>
                      <a:pt x="1492" y="1"/>
                      <a:pt x="14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4"/>
              <p:cNvSpPr/>
              <p:nvPr/>
            </p:nvSpPr>
            <p:spPr>
              <a:xfrm rot="-10594719">
                <a:off x="-117570" y="4693484"/>
                <a:ext cx="106617" cy="28938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497" extrusionOk="0">
                    <a:moveTo>
                      <a:pt x="1272" y="0"/>
                    </a:moveTo>
                    <a:cubicBezTo>
                      <a:pt x="1024" y="0"/>
                      <a:pt x="0" y="496"/>
                      <a:pt x="527" y="496"/>
                    </a:cubicBezTo>
                    <a:cubicBezTo>
                      <a:pt x="807" y="496"/>
                      <a:pt x="1830" y="0"/>
                      <a:pt x="12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4"/>
              <p:cNvSpPr/>
              <p:nvPr/>
            </p:nvSpPr>
            <p:spPr>
              <a:xfrm rot="-10594719">
                <a:off x="-219900" y="4883379"/>
                <a:ext cx="128336" cy="46406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797" extrusionOk="0">
                    <a:moveTo>
                      <a:pt x="1893" y="0"/>
                    </a:moveTo>
                    <a:cubicBezTo>
                      <a:pt x="1750" y="0"/>
                      <a:pt x="1587" y="34"/>
                      <a:pt x="1521" y="51"/>
                    </a:cubicBezTo>
                    <a:lnTo>
                      <a:pt x="528" y="299"/>
                    </a:lnTo>
                    <a:cubicBezTo>
                      <a:pt x="404" y="361"/>
                      <a:pt x="1" y="485"/>
                      <a:pt x="32" y="671"/>
                    </a:cubicBezTo>
                    <a:cubicBezTo>
                      <a:pt x="46" y="768"/>
                      <a:pt x="151" y="797"/>
                      <a:pt x="272" y="797"/>
                    </a:cubicBezTo>
                    <a:cubicBezTo>
                      <a:pt x="423" y="797"/>
                      <a:pt x="600" y="751"/>
                      <a:pt x="652" y="733"/>
                    </a:cubicBezTo>
                    <a:lnTo>
                      <a:pt x="1645" y="485"/>
                    </a:lnTo>
                    <a:cubicBezTo>
                      <a:pt x="1769" y="454"/>
                      <a:pt x="2203" y="330"/>
                      <a:pt x="2141" y="113"/>
                    </a:cubicBezTo>
                    <a:cubicBezTo>
                      <a:pt x="2127" y="26"/>
                      <a:pt x="2018" y="0"/>
                      <a:pt x="1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4"/>
              <p:cNvSpPr/>
              <p:nvPr/>
            </p:nvSpPr>
            <p:spPr>
              <a:xfrm rot="-10594719">
                <a:off x="-435485" y="4915741"/>
                <a:ext cx="135557" cy="51705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888" extrusionOk="0">
                    <a:moveTo>
                      <a:pt x="743" y="1"/>
                    </a:moveTo>
                    <a:cubicBezTo>
                      <a:pt x="508" y="1"/>
                      <a:pt x="283" y="140"/>
                      <a:pt x="125" y="325"/>
                    </a:cubicBezTo>
                    <a:cubicBezTo>
                      <a:pt x="1" y="573"/>
                      <a:pt x="249" y="728"/>
                      <a:pt x="466" y="759"/>
                    </a:cubicBezTo>
                    <a:lnTo>
                      <a:pt x="1459" y="883"/>
                    </a:lnTo>
                    <a:cubicBezTo>
                      <a:pt x="1487" y="886"/>
                      <a:pt x="1516" y="888"/>
                      <a:pt x="1544" y="888"/>
                    </a:cubicBezTo>
                    <a:cubicBezTo>
                      <a:pt x="1794" y="888"/>
                      <a:pt x="2036" y="768"/>
                      <a:pt x="2203" y="573"/>
                    </a:cubicBezTo>
                    <a:cubicBezTo>
                      <a:pt x="2327" y="325"/>
                      <a:pt x="2079" y="170"/>
                      <a:pt x="1862" y="138"/>
                    </a:cubicBezTo>
                    <a:lnTo>
                      <a:pt x="870" y="14"/>
                    </a:lnTo>
                    <a:cubicBezTo>
                      <a:pt x="827" y="5"/>
                      <a:pt x="785" y="1"/>
                      <a:pt x="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4"/>
              <p:cNvSpPr/>
              <p:nvPr/>
            </p:nvSpPr>
            <p:spPr>
              <a:xfrm rot="-10594719">
                <a:off x="-367530" y="4751000"/>
                <a:ext cx="106617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769" extrusionOk="0">
                    <a:moveTo>
                      <a:pt x="894" y="1"/>
                    </a:moveTo>
                    <a:cubicBezTo>
                      <a:pt x="693" y="1"/>
                      <a:pt x="501" y="59"/>
                      <a:pt x="342" y="149"/>
                    </a:cubicBezTo>
                    <a:cubicBezTo>
                      <a:pt x="187" y="242"/>
                      <a:pt x="1" y="398"/>
                      <a:pt x="218" y="491"/>
                    </a:cubicBezTo>
                    <a:lnTo>
                      <a:pt x="714" y="739"/>
                    </a:lnTo>
                    <a:cubicBezTo>
                      <a:pt x="793" y="758"/>
                      <a:pt x="874" y="769"/>
                      <a:pt x="957" y="769"/>
                    </a:cubicBezTo>
                    <a:cubicBezTo>
                      <a:pt x="1136" y="769"/>
                      <a:pt x="1320" y="721"/>
                      <a:pt x="1490" y="615"/>
                    </a:cubicBezTo>
                    <a:cubicBezTo>
                      <a:pt x="1614" y="553"/>
                      <a:pt x="1831" y="398"/>
                      <a:pt x="1614" y="273"/>
                    </a:cubicBezTo>
                    <a:lnTo>
                      <a:pt x="1117" y="25"/>
                    </a:lnTo>
                    <a:cubicBezTo>
                      <a:pt x="1043" y="9"/>
                      <a:pt x="968" y="1"/>
                      <a:pt x="8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4"/>
              <p:cNvSpPr/>
              <p:nvPr/>
            </p:nvSpPr>
            <p:spPr>
              <a:xfrm rot="-10594719">
                <a:off x="-335072" y="4573098"/>
                <a:ext cx="84956" cy="4006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688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3"/>
                      <a:pt x="280" y="688"/>
                      <a:pt x="466" y="688"/>
                    </a:cubicBezTo>
                    <a:lnTo>
                      <a:pt x="590" y="688"/>
                    </a:lnTo>
                    <a:cubicBezTo>
                      <a:pt x="869" y="688"/>
                      <a:pt x="1117" y="595"/>
                      <a:pt x="1303" y="377"/>
                    </a:cubicBezTo>
                    <a:cubicBezTo>
                      <a:pt x="1459" y="129"/>
                      <a:pt x="1210" y="5"/>
                      <a:pt x="993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4"/>
              <p:cNvSpPr/>
              <p:nvPr/>
            </p:nvSpPr>
            <p:spPr>
              <a:xfrm rot="-10594719">
                <a:off x="-414983" y="4513806"/>
                <a:ext cx="77735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808" extrusionOk="0">
                    <a:moveTo>
                      <a:pt x="652" y="1"/>
                    </a:moveTo>
                    <a:cubicBezTo>
                      <a:pt x="435" y="1"/>
                      <a:pt x="63" y="187"/>
                      <a:pt x="32" y="466"/>
                    </a:cubicBezTo>
                    <a:cubicBezTo>
                      <a:pt x="1" y="714"/>
                      <a:pt x="342" y="807"/>
                      <a:pt x="559" y="807"/>
                    </a:cubicBezTo>
                    <a:lnTo>
                      <a:pt x="683" y="807"/>
                    </a:lnTo>
                    <a:cubicBezTo>
                      <a:pt x="900" y="807"/>
                      <a:pt x="1272" y="621"/>
                      <a:pt x="1303" y="342"/>
                    </a:cubicBezTo>
                    <a:cubicBezTo>
                      <a:pt x="1334" y="94"/>
                      <a:pt x="993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4"/>
              <p:cNvSpPr/>
              <p:nvPr/>
            </p:nvSpPr>
            <p:spPr>
              <a:xfrm rot="-10594719">
                <a:off x="-638248" y="4580252"/>
                <a:ext cx="83500" cy="4786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822" extrusionOk="0">
                    <a:moveTo>
                      <a:pt x="1017" y="0"/>
                    </a:moveTo>
                    <a:cubicBezTo>
                      <a:pt x="951" y="0"/>
                      <a:pt x="895" y="6"/>
                      <a:pt x="869" y="15"/>
                    </a:cubicBezTo>
                    <a:cubicBezTo>
                      <a:pt x="621" y="15"/>
                      <a:pt x="373" y="139"/>
                      <a:pt x="218" y="356"/>
                    </a:cubicBezTo>
                    <a:lnTo>
                      <a:pt x="94" y="604"/>
                    </a:lnTo>
                    <a:cubicBezTo>
                      <a:pt x="1" y="821"/>
                      <a:pt x="497" y="821"/>
                      <a:pt x="590" y="821"/>
                    </a:cubicBezTo>
                    <a:cubicBezTo>
                      <a:pt x="838" y="790"/>
                      <a:pt x="1087" y="666"/>
                      <a:pt x="1242" y="449"/>
                    </a:cubicBezTo>
                    <a:lnTo>
                      <a:pt x="1366" y="201"/>
                    </a:lnTo>
                    <a:cubicBezTo>
                      <a:pt x="1433" y="43"/>
                      <a:pt x="1190" y="0"/>
                      <a:pt x="1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4"/>
              <p:cNvSpPr/>
              <p:nvPr/>
            </p:nvSpPr>
            <p:spPr>
              <a:xfrm rot="-10594719">
                <a:off x="-500255" y="4633121"/>
                <a:ext cx="108422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009" extrusionOk="0">
                    <a:moveTo>
                      <a:pt x="1326" y="0"/>
                    </a:moveTo>
                    <a:cubicBezTo>
                      <a:pt x="1187" y="0"/>
                      <a:pt x="1039" y="39"/>
                      <a:pt x="931" y="85"/>
                    </a:cubicBezTo>
                    <a:lnTo>
                      <a:pt x="434" y="333"/>
                    </a:lnTo>
                    <a:cubicBezTo>
                      <a:pt x="248" y="427"/>
                      <a:pt x="0" y="644"/>
                      <a:pt x="155" y="861"/>
                    </a:cubicBezTo>
                    <a:cubicBezTo>
                      <a:pt x="248" y="969"/>
                      <a:pt x="388" y="1008"/>
                      <a:pt x="531" y="1008"/>
                    </a:cubicBezTo>
                    <a:cubicBezTo>
                      <a:pt x="675" y="1008"/>
                      <a:pt x="822" y="969"/>
                      <a:pt x="931" y="923"/>
                    </a:cubicBezTo>
                    <a:lnTo>
                      <a:pt x="1427" y="675"/>
                    </a:lnTo>
                    <a:cubicBezTo>
                      <a:pt x="1582" y="582"/>
                      <a:pt x="1861" y="364"/>
                      <a:pt x="1675" y="147"/>
                    </a:cubicBezTo>
                    <a:cubicBezTo>
                      <a:pt x="1598" y="39"/>
                      <a:pt x="1466" y="0"/>
                      <a:pt x="1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4"/>
              <p:cNvSpPr/>
              <p:nvPr/>
            </p:nvSpPr>
            <p:spPr>
              <a:xfrm rot="-10594719">
                <a:off x="-591684" y="4775174"/>
                <a:ext cx="79541" cy="47687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819" extrusionOk="0">
                    <a:moveTo>
                      <a:pt x="909" y="1"/>
                    </a:moveTo>
                    <a:cubicBezTo>
                      <a:pt x="683" y="1"/>
                      <a:pt x="458" y="90"/>
                      <a:pt x="311" y="237"/>
                    </a:cubicBezTo>
                    <a:lnTo>
                      <a:pt x="186" y="361"/>
                    </a:lnTo>
                    <a:cubicBezTo>
                      <a:pt x="0" y="485"/>
                      <a:pt x="62" y="764"/>
                      <a:pt x="311" y="795"/>
                    </a:cubicBezTo>
                    <a:cubicBezTo>
                      <a:pt x="371" y="810"/>
                      <a:pt x="435" y="818"/>
                      <a:pt x="500" y="818"/>
                    </a:cubicBezTo>
                    <a:cubicBezTo>
                      <a:pt x="704" y="818"/>
                      <a:pt x="922" y="743"/>
                      <a:pt x="1086" y="578"/>
                    </a:cubicBezTo>
                    <a:lnTo>
                      <a:pt x="1210" y="454"/>
                    </a:lnTo>
                    <a:cubicBezTo>
                      <a:pt x="1365" y="330"/>
                      <a:pt x="1303" y="51"/>
                      <a:pt x="1086" y="20"/>
                    </a:cubicBezTo>
                    <a:cubicBezTo>
                      <a:pt x="1028" y="7"/>
                      <a:pt x="968" y="1"/>
                      <a:pt x="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4"/>
              <p:cNvSpPr/>
              <p:nvPr/>
            </p:nvSpPr>
            <p:spPr>
              <a:xfrm rot="-10594719">
                <a:off x="-638440" y="4931436"/>
                <a:ext cx="149997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533" extrusionOk="0">
                    <a:moveTo>
                      <a:pt x="815" y="1"/>
                    </a:moveTo>
                    <a:cubicBezTo>
                      <a:pt x="570" y="1"/>
                      <a:pt x="351" y="118"/>
                      <a:pt x="156" y="285"/>
                    </a:cubicBezTo>
                    <a:cubicBezTo>
                      <a:pt x="1" y="502"/>
                      <a:pt x="280" y="533"/>
                      <a:pt x="435" y="533"/>
                    </a:cubicBezTo>
                    <a:lnTo>
                      <a:pt x="1676" y="533"/>
                    </a:lnTo>
                    <a:cubicBezTo>
                      <a:pt x="1955" y="533"/>
                      <a:pt x="2234" y="440"/>
                      <a:pt x="2452" y="253"/>
                    </a:cubicBezTo>
                    <a:cubicBezTo>
                      <a:pt x="2576" y="36"/>
                      <a:pt x="2296" y="5"/>
                      <a:pt x="2141" y="5"/>
                    </a:cubicBezTo>
                    <a:lnTo>
                      <a:pt x="901" y="5"/>
                    </a:lnTo>
                    <a:cubicBezTo>
                      <a:pt x="872" y="2"/>
                      <a:pt x="843" y="1"/>
                      <a:pt x="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4"/>
              <p:cNvSpPr/>
              <p:nvPr/>
            </p:nvSpPr>
            <p:spPr>
              <a:xfrm rot="-10594719">
                <a:off x="-799362" y="4868291"/>
                <a:ext cx="115642" cy="30802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29" extrusionOk="0">
                    <a:moveTo>
                      <a:pt x="1241" y="1"/>
                    </a:moveTo>
                    <a:cubicBezTo>
                      <a:pt x="869" y="1"/>
                      <a:pt x="0" y="528"/>
                      <a:pt x="776" y="528"/>
                    </a:cubicBezTo>
                    <a:cubicBezTo>
                      <a:pt x="1117" y="528"/>
                      <a:pt x="1985" y="1"/>
                      <a:pt x="12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4"/>
              <p:cNvSpPr/>
              <p:nvPr/>
            </p:nvSpPr>
            <p:spPr>
              <a:xfrm rot="-10594719">
                <a:off x="-732763" y="4721604"/>
                <a:ext cx="113022" cy="51472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884" extrusionOk="0">
                    <a:moveTo>
                      <a:pt x="1487" y="0"/>
                    </a:moveTo>
                    <a:cubicBezTo>
                      <a:pt x="1452" y="0"/>
                      <a:pt x="1420" y="3"/>
                      <a:pt x="1391" y="7"/>
                    </a:cubicBezTo>
                    <a:lnTo>
                      <a:pt x="647" y="131"/>
                    </a:lnTo>
                    <a:cubicBezTo>
                      <a:pt x="399" y="162"/>
                      <a:pt x="58" y="286"/>
                      <a:pt x="27" y="566"/>
                    </a:cubicBezTo>
                    <a:cubicBezTo>
                      <a:pt x="0" y="803"/>
                      <a:pt x="242" y="883"/>
                      <a:pt x="429" y="883"/>
                    </a:cubicBezTo>
                    <a:cubicBezTo>
                      <a:pt x="463" y="883"/>
                      <a:pt x="495" y="881"/>
                      <a:pt x="523" y="876"/>
                    </a:cubicBezTo>
                    <a:lnTo>
                      <a:pt x="1267" y="752"/>
                    </a:lnTo>
                    <a:cubicBezTo>
                      <a:pt x="1515" y="721"/>
                      <a:pt x="1857" y="597"/>
                      <a:pt x="1888" y="317"/>
                    </a:cubicBezTo>
                    <a:cubicBezTo>
                      <a:pt x="1940" y="81"/>
                      <a:pt x="1680" y="0"/>
                      <a:pt x="14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4"/>
              <p:cNvSpPr/>
              <p:nvPr/>
            </p:nvSpPr>
            <p:spPr>
              <a:xfrm rot="-10594719">
                <a:off x="-778463" y="4637919"/>
                <a:ext cx="113837" cy="34354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90" extrusionOk="0">
                    <a:moveTo>
                      <a:pt x="1179" y="0"/>
                    </a:moveTo>
                    <a:cubicBezTo>
                      <a:pt x="807" y="0"/>
                      <a:pt x="0" y="590"/>
                      <a:pt x="745" y="590"/>
                    </a:cubicBezTo>
                    <a:cubicBezTo>
                      <a:pt x="1117" y="590"/>
                      <a:pt x="1954" y="0"/>
                      <a:pt x="1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747" name="Google Shape;747;p4"/>
          <p:cNvGrpSpPr/>
          <p:nvPr/>
        </p:nvGrpSpPr>
        <p:grpSpPr>
          <a:xfrm rot="-6490771">
            <a:off x="7981703" y="226460"/>
            <a:ext cx="1854004" cy="1381948"/>
            <a:chOff x="4500175" y="3779525"/>
            <a:chExt cx="1136425" cy="847075"/>
          </a:xfrm>
        </p:grpSpPr>
        <p:sp>
          <p:nvSpPr>
            <p:cNvPr id="748" name="Google Shape;748;p4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9" name="Google Shape;759;p4"/>
          <p:cNvGrpSpPr/>
          <p:nvPr/>
        </p:nvGrpSpPr>
        <p:grpSpPr>
          <a:xfrm rot="1397489">
            <a:off x="-274602" y="4314896"/>
            <a:ext cx="939977" cy="1657980"/>
            <a:chOff x="2797700" y="3217325"/>
            <a:chExt cx="682725" cy="1204225"/>
          </a:xfrm>
        </p:grpSpPr>
        <p:sp>
          <p:nvSpPr>
            <p:cNvPr id="760" name="Google Shape;760;p4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7"/>
          <p:cNvSpPr txBox="1">
            <a:spLocks noGrp="1"/>
          </p:cNvSpPr>
          <p:nvPr>
            <p:ph type="title"/>
          </p:nvPr>
        </p:nvSpPr>
        <p:spPr>
          <a:xfrm>
            <a:off x="5240700" y="126045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85" name="Google Shape;885;p7"/>
          <p:cNvSpPr txBox="1">
            <a:spLocks noGrp="1"/>
          </p:cNvSpPr>
          <p:nvPr>
            <p:ph type="body" idx="1"/>
          </p:nvPr>
        </p:nvSpPr>
        <p:spPr>
          <a:xfrm>
            <a:off x="5133275" y="2094450"/>
            <a:ext cx="2915400" cy="250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3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886" name="Google Shape;88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887" name="Google Shape;887;p7"/>
          <p:cNvGrpSpPr/>
          <p:nvPr/>
        </p:nvGrpSpPr>
        <p:grpSpPr>
          <a:xfrm>
            <a:off x="6364735" y="4433704"/>
            <a:ext cx="3672418" cy="1331055"/>
            <a:chOff x="-1068128" y="3996204"/>
            <a:chExt cx="3672418" cy="1331055"/>
          </a:xfrm>
        </p:grpSpPr>
        <p:sp>
          <p:nvSpPr>
            <p:cNvPr id="888" name="Google Shape;888;p7"/>
            <p:cNvSpPr/>
            <p:nvPr/>
          </p:nvSpPr>
          <p:spPr>
            <a:xfrm rot="-10594719">
              <a:off x="-1038001" y="4102993"/>
              <a:ext cx="3612164" cy="1117479"/>
            </a:xfrm>
            <a:custGeom>
              <a:avLst/>
              <a:gdLst/>
              <a:ahLst/>
              <a:cxnLst/>
              <a:rect l="l" t="t" r="r" b="b"/>
              <a:pathLst>
                <a:path w="62034" h="19192" extrusionOk="0">
                  <a:moveTo>
                    <a:pt x="11909" y="0"/>
                  </a:moveTo>
                  <a:cubicBezTo>
                    <a:pt x="10357" y="0"/>
                    <a:pt x="8959" y="416"/>
                    <a:pt x="7720" y="1498"/>
                  </a:cubicBezTo>
                  <a:cubicBezTo>
                    <a:pt x="0" y="8222"/>
                    <a:pt x="9929" y="19192"/>
                    <a:pt x="23150" y="19192"/>
                  </a:cubicBezTo>
                  <a:cubicBezTo>
                    <a:pt x="24750" y="19192"/>
                    <a:pt x="26398" y="19031"/>
                    <a:pt x="28069" y="18683"/>
                  </a:cubicBezTo>
                  <a:cubicBezTo>
                    <a:pt x="43548" y="15426"/>
                    <a:pt x="55087" y="14402"/>
                    <a:pt x="58747" y="9036"/>
                  </a:cubicBezTo>
                  <a:cubicBezTo>
                    <a:pt x="62033" y="4211"/>
                    <a:pt x="59267" y="1003"/>
                    <a:pt x="52187" y="1003"/>
                  </a:cubicBezTo>
                  <a:cubicBezTo>
                    <a:pt x="48708" y="1003"/>
                    <a:pt x="44188" y="1777"/>
                    <a:pt x="38833" y="3515"/>
                  </a:cubicBezTo>
                  <a:cubicBezTo>
                    <a:pt x="36521" y="4263"/>
                    <a:pt x="34303" y="4561"/>
                    <a:pt x="32180" y="4561"/>
                  </a:cubicBezTo>
                  <a:cubicBezTo>
                    <a:pt x="23878" y="4561"/>
                    <a:pt x="17050" y="0"/>
                    <a:pt x="11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9" name="Google Shape;889;p7"/>
            <p:cNvGrpSpPr/>
            <p:nvPr/>
          </p:nvGrpSpPr>
          <p:grpSpPr>
            <a:xfrm>
              <a:off x="-800178" y="4304942"/>
              <a:ext cx="2873315" cy="818933"/>
              <a:chOff x="-800178" y="4304942"/>
              <a:chExt cx="2873315" cy="818933"/>
            </a:xfrm>
          </p:grpSpPr>
          <p:sp>
            <p:nvSpPr>
              <p:cNvPr id="890" name="Google Shape;890;p7"/>
              <p:cNvSpPr/>
              <p:nvPr/>
            </p:nvSpPr>
            <p:spPr>
              <a:xfrm rot="-10594719">
                <a:off x="1780944" y="5070486"/>
                <a:ext cx="126240" cy="49667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53" extrusionOk="0">
                    <a:moveTo>
                      <a:pt x="986" y="1"/>
                    </a:moveTo>
                    <a:cubicBezTo>
                      <a:pt x="882" y="1"/>
                      <a:pt x="780" y="9"/>
                      <a:pt x="679" y="24"/>
                    </a:cubicBezTo>
                    <a:cubicBezTo>
                      <a:pt x="431" y="55"/>
                      <a:pt x="89" y="179"/>
                      <a:pt x="27" y="427"/>
                    </a:cubicBezTo>
                    <a:cubicBezTo>
                      <a:pt x="1" y="664"/>
                      <a:pt x="243" y="745"/>
                      <a:pt x="430" y="745"/>
                    </a:cubicBezTo>
                    <a:cubicBezTo>
                      <a:pt x="464" y="745"/>
                      <a:pt x="495" y="742"/>
                      <a:pt x="524" y="738"/>
                    </a:cubicBezTo>
                    <a:cubicBezTo>
                      <a:pt x="573" y="729"/>
                      <a:pt x="621" y="725"/>
                      <a:pt x="667" y="725"/>
                    </a:cubicBezTo>
                    <a:cubicBezTo>
                      <a:pt x="793" y="725"/>
                      <a:pt x="906" y="754"/>
                      <a:pt x="1020" y="800"/>
                    </a:cubicBezTo>
                    <a:cubicBezTo>
                      <a:pt x="1125" y="835"/>
                      <a:pt x="1229" y="852"/>
                      <a:pt x="1332" y="852"/>
                    </a:cubicBezTo>
                    <a:cubicBezTo>
                      <a:pt x="1504" y="852"/>
                      <a:pt x="1671" y="804"/>
                      <a:pt x="1826" y="707"/>
                    </a:cubicBezTo>
                    <a:cubicBezTo>
                      <a:pt x="1982" y="614"/>
                      <a:pt x="2168" y="334"/>
                      <a:pt x="1919" y="210"/>
                    </a:cubicBezTo>
                    <a:cubicBezTo>
                      <a:pt x="1617" y="71"/>
                      <a:pt x="1297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7"/>
              <p:cNvSpPr/>
              <p:nvPr/>
            </p:nvSpPr>
            <p:spPr>
              <a:xfrm rot="-10594719">
                <a:off x="1565235" y="5016770"/>
                <a:ext cx="124668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851" extrusionOk="0">
                    <a:moveTo>
                      <a:pt x="814" y="1"/>
                    </a:moveTo>
                    <a:cubicBezTo>
                      <a:pt x="564" y="1"/>
                      <a:pt x="323" y="118"/>
                      <a:pt x="156" y="285"/>
                    </a:cubicBezTo>
                    <a:cubicBezTo>
                      <a:pt x="1" y="502"/>
                      <a:pt x="280" y="595"/>
                      <a:pt x="466" y="595"/>
                    </a:cubicBezTo>
                    <a:cubicBezTo>
                      <a:pt x="621" y="595"/>
                      <a:pt x="776" y="657"/>
                      <a:pt x="900" y="781"/>
                    </a:cubicBezTo>
                    <a:cubicBezTo>
                      <a:pt x="1009" y="828"/>
                      <a:pt x="1133" y="851"/>
                      <a:pt x="1257" y="851"/>
                    </a:cubicBezTo>
                    <a:cubicBezTo>
                      <a:pt x="1381" y="851"/>
                      <a:pt x="1505" y="828"/>
                      <a:pt x="1614" y="781"/>
                    </a:cubicBezTo>
                    <a:cubicBezTo>
                      <a:pt x="1738" y="719"/>
                      <a:pt x="2141" y="502"/>
                      <a:pt x="1924" y="347"/>
                    </a:cubicBezTo>
                    <a:cubicBezTo>
                      <a:pt x="1645" y="130"/>
                      <a:pt x="1272" y="6"/>
                      <a:pt x="900" y="6"/>
                    </a:cubicBezTo>
                    <a:cubicBezTo>
                      <a:pt x="871" y="2"/>
                      <a:pt x="843" y="1"/>
                      <a:pt x="8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7"/>
              <p:cNvSpPr/>
              <p:nvPr/>
            </p:nvSpPr>
            <p:spPr>
              <a:xfrm rot="-10594719">
                <a:off x="1976086" y="4955828"/>
                <a:ext cx="95786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7" extrusionOk="0">
                    <a:moveTo>
                      <a:pt x="869" y="1"/>
                    </a:moveTo>
                    <a:cubicBezTo>
                      <a:pt x="249" y="1"/>
                      <a:pt x="1" y="776"/>
                      <a:pt x="776" y="776"/>
                    </a:cubicBezTo>
                    <a:cubicBezTo>
                      <a:pt x="1396" y="776"/>
                      <a:pt x="1645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7"/>
              <p:cNvSpPr/>
              <p:nvPr/>
            </p:nvSpPr>
            <p:spPr>
              <a:xfrm rot="-10594719">
                <a:off x="1773296" y="4958228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900" y="0"/>
                    </a:moveTo>
                    <a:cubicBezTo>
                      <a:pt x="249" y="0"/>
                      <a:pt x="1" y="776"/>
                      <a:pt x="776" y="776"/>
                    </a:cubicBezTo>
                    <a:cubicBezTo>
                      <a:pt x="1397" y="776"/>
                      <a:pt x="1645" y="0"/>
                      <a:pt x="9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7"/>
              <p:cNvSpPr/>
              <p:nvPr/>
            </p:nvSpPr>
            <p:spPr>
              <a:xfrm rot="-10594719">
                <a:off x="1864326" y="4858253"/>
                <a:ext cx="126473" cy="45999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790" extrusionOk="0">
                    <a:moveTo>
                      <a:pt x="828" y="0"/>
                    </a:moveTo>
                    <a:cubicBezTo>
                      <a:pt x="650" y="0"/>
                      <a:pt x="477" y="49"/>
                      <a:pt x="342" y="146"/>
                    </a:cubicBezTo>
                    <a:cubicBezTo>
                      <a:pt x="187" y="239"/>
                      <a:pt x="1" y="487"/>
                      <a:pt x="249" y="611"/>
                    </a:cubicBezTo>
                    <a:cubicBezTo>
                      <a:pt x="525" y="726"/>
                      <a:pt x="835" y="790"/>
                      <a:pt x="1154" y="790"/>
                    </a:cubicBezTo>
                    <a:cubicBezTo>
                      <a:pt x="1265" y="790"/>
                      <a:pt x="1377" y="782"/>
                      <a:pt x="1489" y="766"/>
                    </a:cubicBezTo>
                    <a:cubicBezTo>
                      <a:pt x="1707" y="735"/>
                      <a:pt x="2079" y="611"/>
                      <a:pt x="2110" y="363"/>
                    </a:cubicBezTo>
                    <a:cubicBezTo>
                      <a:pt x="2172" y="115"/>
                      <a:pt x="1800" y="115"/>
                      <a:pt x="1645" y="115"/>
                    </a:cubicBezTo>
                    <a:cubicBezTo>
                      <a:pt x="1595" y="123"/>
                      <a:pt x="1547" y="127"/>
                      <a:pt x="1501" y="127"/>
                    </a:cubicBezTo>
                    <a:cubicBezTo>
                      <a:pt x="1375" y="127"/>
                      <a:pt x="1262" y="98"/>
                      <a:pt x="1148" y="53"/>
                    </a:cubicBezTo>
                    <a:cubicBezTo>
                      <a:pt x="1044" y="18"/>
                      <a:pt x="935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7"/>
              <p:cNvSpPr/>
              <p:nvPr/>
            </p:nvSpPr>
            <p:spPr>
              <a:xfrm rot="-10594719">
                <a:off x="1635557" y="4850249"/>
                <a:ext cx="88566" cy="2532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435" extrusionOk="0">
                    <a:moveTo>
                      <a:pt x="931" y="1"/>
                    </a:moveTo>
                    <a:cubicBezTo>
                      <a:pt x="652" y="1"/>
                      <a:pt x="404" y="63"/>
                      <a:pt x="156" y="218"/>
                    </a:cubicBezTo>
                    <a:cubicBezTo>
                      <a:pt x="124" y="249"/>
                      <a:pt x="0" y="280"/>
                      <a:pt x="31" y="373"/>
                    </a:cubicBezTo>
                    <a:cubicBezTo>
                      <a:pt x="31" y="435"/>
                      <a:pt x="156" y="435"/>
                      <a:pt x="218" y="435"/>
                    </a:cubicBezTo>
                    <a:lnTo>
                      <a:pt x="590" y="435"/>
                    </a:lnTo>
                    <a:cubicBezTo>
                      <a:pt x="869" y="404"/>
                      <a:pt x="1148" y="342"/>
                      <a:pt x="1365" y="218"/>
                    </a:cubicBezTo>
                    <a:cubicBezTo>
                      <a:pt x="1427" y="187"/>
                      <a:pt x="1520" y="125"/>
                      <a:pt x="1520" y="63"/>
                    </a:cubicBezTo>
                    <a:cubicBezTo>
                      <a:pt x="1489" y="1"/>
                      <a:pt x="1365" y="1"/>
                      <a:pt x="13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7"/>
              <p:cNvSpPr/>
              <p:nvPr/>
            </p:nvSpPr>
            <p:spPr>
              <a:xfrm rot="-10594719">
                <a:off x="1326281" y="4893132"/>
                <a:ext cx="144524" cy="58168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999" extrusionOk="0">
                    <a:moveTo>
                      <a:pt x="782" y="1"/>
                    </a:moveTo>
                    <a:cubicBezTo>
                      <a:pt x="533" y="1"/>
                      <a:pt x="291" y="118"/>
                      <a:pt x="124" y="285"/>
                    </a:cubicBezTo>
                    <a:cubicBezTo>
                      <a:pt x="0" y="502"/>
                      <a:pt x="248" y="626"/>
                      <a:pt x="434" y="626"/>
                    </a:cubicBezTo>
                    <a:lnTo>
                      <a:pt x="434" y="595"/>
                    </a:lnTo>
                    <a:cubicBezTo>
                      <a:pt x="714" y="595"/>
                      <a:pt x="1024" y="719"/>
                      <a:pt x="1241" y="905"/>
                    </a:cubicBezTo>
                    <a:cubicBezTo>
                      <a:pt x="1365" y="967"/>
                      <a:pt x="1497" y="998"/>
                      <a:pt x="1625" y="998"/>
                    </a:cubicBezTo>
                    <a:cubicBezTo>
                      <a:pt x="1753" y="998"/>
                      <a:pt x="1877" y="967"/>
                      <a:pt x="1985" y="905"/>
                    </a:cubicBezTo>
                    <a:cubicBezTo>
                      <a:pt x="2109" y="843"/>
                      <a:pt x="2482" y="626"/>
                      <a:pt x="2296" y="440"/>
                    </a:cubicBezTo>
                    <a:cubicBezTo>
                      <a:pt x="1926" y="156"/>
                      <a:pt x="1479" y="2"/>
                      <a:pt x="1001" y="2"/>
                    </a:cubicBezTo>
                    <a:cubicBezTo>
                      <a:pt x="957" y="2"/>
                      <a:pt x="913" y="3"/>
                      <a:pt x="869" y="6"/>
                    </a:cubicBezTo>
                    <a:cubicBezTo>
                      <a:pt x="840" y="2"/>
                      <a:pt x="811" y="1"/>
                      <a:pt x="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7"/>
              <p:cNvSpPr/>
              <p:nvPr/>
            </p:nvSpPr>
            <p:spPr>
              <a:xfrm rot="-10594719">
                <a:off x="1377624" y="4771551"/>
                <a:ext cx="112090" cy="34645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595" extrusionOk="0">
                    <a:moveTo>
                      <a:pt x="956" y="1"/>
                    </a:moveTo>
                    <a:cubicBezTo>
                      <a:pt x="755" y="1"/>
                      <a:pt x="563" y="59"/>
                      <a:pt x="404" y="149"/>
                    </a:cubicBezTo>
                    <a:cubicBezTo>
                      <a:pt x="280" y="211"/>
                      <a:pt x="1" y="397"/>
                      <a:pt x="249" y="460"/>
                    </a:cubicBezTo>
                    <a:lnTo>
                      <a:pt x="776" y="584"/>
                    </a:lnTo>
                    <a:cubicBezTo>
                      <a:pt x="835" y="591"/>
                      <a:pt x="895" y="595"/>
                      <a:pt x="957" y="595"/>
                    </a:cubicBezTo>
                    <a:cubicBezTo>
                      <a:pt x="1155" y="595"/>
                      <a:pt x="1362" y="554"/>
                      <a:pt x="1552" y="460"/>
                    </a:cubicBezTo>
                    <a:cubicBezTo>
                      <a:pt x="1645" y="397"/>
                      <a:pt x="1924" y="211"/>
                      <a:pt x="1676" y="149"/>
                    </a:cubicBezTo>
                    <a:lnTo>
                      <a:pt x="1180" y="25"/>
                    </a:lnTo>
                    <a:cubicBezTo>
                      <a:pt x="1105" y="9"/>
                      <a:pt x="1030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7"/>
              <p:cNvSpPr/>
              <p:nvPr/>
            </p:nvSpPr>
            <p:spPr>
              <a:xfrm rot="-10594719">
                <a:off x="1803282" y="4697382"/>
                <a:ext cx="112032" cy="48211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828" extrusionOk="0">
                    <a:moveTo>
                      <a:pt x="826" y="1"/>
                    </a:moveTo>
                    <a:cubicBezTo>
                      <a:pt x="594" y="1"/>
                      <a:pt x="368" y="69"/>
                      <a:pt x="187" y="225"/>
                    </a:cubicBezTo>
                    <a:cubicBezTo>
                      <a:pt x="0" y="349"/>
                      <a:pt x="31" y="535"/>
                      <a:pt x="280" y="535"/>
                    </a:cubicBezTo>
                    <a:lnTo>
                      <a:pt x="249" y="535"/>
                    </a:lnTo>
                    <a:cubicBezTo>
                      <a:pt x="404" y="567"/>
                      <a:pt x="559" y="629"/>
                      <a:pt x="683" y="753"/>
                    </a:cubicBezTo>
                    <a:cubicBezTo>
                      <a:pt x="749" y="808"/>
                      <a:pt x="838" y="828"/>
                      <a:pt x="935" y="828"/>
                    </a:cubicBezTo>
                    <a:cubicBezTo>
                      <a:pt x="1110" y="828"/>
                      <a:pt x="1307" y="762"/>
                      <a:pt x="1427" y="722"/>
                    </a:cubicBezTo>
                    <a:cubicBezTo>
                      <a:pt x="1520" y="691"/>
                      <a:pt x="1924" y="473"/>
                      <a:pt x="1738" y="318"/>
                    </a:cubicBezTo>
                    <a:cubicBezTo>
                      <a:pt x="1520" y="132"/>
                      <a:pt x="1241" y="39"/>
                      <a:pt x="962" y="8"/>
                    </a:cubicBezTo>
                    <a:cubicBezTo>
                      <a:pt x="917" y="3"/>
                      <a:pt x="871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7"/>
              <p:cNvSpPr/>
              <p:nvPr/>
            </p:nvSpPr>
            <p:spPr>
              <a:xfrm rot="-10594719">
                <a:off x="1895778" y="4578886"/>
                <a:ext cx="113837" cy="36159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621" extrusionOk="0">
                    <a:moveTo>
                      <a:pt x="1210" y="1"/>
                    </a:moveTo>
                    <a:cubicBezTo>
                      <a:pt x="807" y="1"/>
                      <a:pt x="1" y="621"/>
                      <a:pt x="745" y="621"/>
                    </a:cubicBezTo>
                    <a:cubicBezTo>
                      <a:pt x="1148" y="621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7"/>
              <p:cNvSpPr/>
              <p:nvPr/>
            </p:nvSpPr>
            <p:spPr>
              <a:xfrm rot="-10594719">
                <a:off x="1667823" y="4452968"/>
                <a:ext cx="119311" cy="43903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754" extrusionOk="0">
                    <a:moveTo>
                      <a:pt x="754" y="0"/>
                    </a:moveTo>
                    <a:cubicBezTo>
                      <a:pt x="504" y="0"/>
                      <a:pt x="264" y="123"/>
                      <a:pt x="125" y="346"/>
                    </a:cubicBezTo>
                    <a:cubicBezTo>
                      <a:pt x="1" y="563"/>
                      <a:pt x="218" y="749"/>
                      <a:pt x="435" y="749"/>
                    </a:cubicBezTo>
                    <a:lnTo>
                      <a:pt x="1180" y="749"/>
                    </a:lnTo>
                    <a:cubicBezTo>
                      <a:pt x="1208" y="752"/>
                      <a:pt x="1237" y="754"/>
                      <a:pt x="1265" y="754"/>
                    </a:cubicBezTo>
                    <a:cubicBezTo>
                      <a:pt x="1515" y="754"/>
                      <a:pt x="1757" y="634"/>
                      <a:pt x="1924" y="439"/>
                    </a:cubicBezTo>
                    <a:cubicBezTo>
                      <a:pt x="2048" y="191"/>
                      <a:pt x="1831" y="5"/>
                      <a:pt x="1583" y="5"/>
                    </a:cubicBezTo>
                    <a:lnTo>
                      <a:pt x="839" y="5"/>
                    </a:lnTo>
                    <a:cubicBezTo>
                      <a:pt x="810" y="2"/>
                      <a:pt x="782" y="0"/>
                      <a:pt x="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7"/>
              <p:cNvSpPr/>
              <p:nvPr/>
            </p:nvSpPr>
            <p:spPr>
              <a:xfrm rot="-10594719">
                <a:off x="1579763" y="4538236"/>
                <a:ext cx="113896" cy="3441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591" extrusionOk="0">
                    <a:moveTo>
                      <a:pt x="1211" y="1"/>
                    </a:moveTo>
                    <a:cubicBezTo>
                      <a:pt x="838" y="1"/>
                      <a:pt x="1" y="590"/>
                      <a:pt x="776" y="590"/>
                    </a:cubicBezTo>
                    <a:cubicBezTo>
                      <a:pt x="1149" y="590"/>
                      <a:pt x="1955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7"/>
              <p:cNvSpPr/>
              <p:nvPr/>
            </p:nvSpPr>
            <p:spPr>
              <a:xfrm rot="-10594719">
                <a:off x="1579808" y="4655738"/>
                <a:ext cx="106675" cy="39652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681" extrusionOk="0">
                    <a:moveTo>
                      <a:pt x="915" y="1"/>
                    </a:moveTo>
                    <a:cubicBezTo>
                      <a:pt x="727" y="1"/>
                      <a:pt x="543" y="49"/>
                      <a:pt x="373" y="155"/>
                    </a:cubicBezTo>
                    <a:cubicBezTo>
                      <a:pt x="249" y="217"/>
                      <a:pt x="1" y="434"/>
                      <a:pt x="280" y="527"/>
                    </a:cubicBezTo>
                    <a:lnTo>
                      <a:pt x="683" y="651"/>
                    </a:lnTo>
                    <a:cubicBezTo>
                      <a:pt x="762" y="671"/>
                      <a:pt x="844" y="681"/>
                      <a:pt x="926" y="681"/>
                    </a:cubicBezTo>
                    <a:cubicBezTo>
                      <a:pt x="1105" y="681"/>
                      <a:pt x="1289" y="633"/>
                      <a:pt x="1459" y="527"/>
                    </a:cubicBezTo>
                    <a:cubicBezTo>
                      <a:pt x="1583" y="465"/>
                      <a:pt x="1831" y="248"/>
                      <a:pt x="1552" y="155"/>
                    </a:cubicBezTo>
                    <a:lnTo>
                      <a:pt x="1180" y="31"/>
                    </a:lnTo>
                    <a:cubicBezTo>
                      <a:pt x="1091" y="11"/>
                      <a:pt x="1003" y="1"/>
                      <a:pt x="9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7"/>
              <p:cNvSpPr/>
              <p:nvPr/>
            </p:nvSpPr>
            <p:spPr>
              <a:xfrm rot="-10594719">
                <a:off x="1253171" y="4536196"/>
                <a:ext cx="131888" cy="69813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199" extrusionOk="0">
                    <a:moveTo>
                      <a:pt x="979" y="0"/>
                    </a:moveTo>
                    <a:cubicBezTo>
                      <a:pt x="813" y="0"/>
                      <a:pt x="636" y="53"/>
                      <a:pt x="497" y="92"/>
                    </a:cubicBezTo>
                    <a:cubicBezTo>
                      <a:pt x="403" y="123"/>
                      <a:pt x="0" y="341"/>
                      <a:pt x="186" y="496"/>
                    </a:cubicBezTo>
                    <a:lnTo>
                      <a:pt x="1055" y="1116"/>
                    </a:lnTo>
                    <a:cubicBezTo>
                      <a:pt x="1127" y="1176"/>
                      <a:pt x="1222" y="1199"/>
                      <a:pt x="1323" y="1199"/>
                    </a:cubicBezTo>
                    <a:cubicBezTo>
                      <a:pt x="1482" y="1199"/>
                      <a:pt x="1654" y="1142"/>
                      <a:pt x="1768" y="1085"/>
                    </a:cubicBezTo>
                    <a:cubicBezTo>
                      <a:pt x="1861" y="1054"/>
                      <a:pt x="2265" y="868"/>
                      <a:pt x="2079" y="713"/>
                    </a:cubicBezTo>
                    <a:lnTo>
                      <a:pt x="1241" y="61"/>
                    </a:lnTo>
                    <a:cubicBezTo>
                      <a:pt x="1163" y="17"/>
                      <a:pt x="1073" y="0"/>
                      <a:pt x="9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7"/>
              <p:cNvSpPr/>
              <p:nvPr/>
            </p:nvSpPr>
            <p:spPr>
              <a:xfrm rot="-10594719">
                <a:off x="1324781" y="4401406"/>
                <a:ext cx="110227" cy="62419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072" extrusionOk="0">
                    <a:moveTo>
                      <a:pt x="707" y="1"/>
                    </a:moveTo>
                    <a:cubicBezTo>
                      <a:pt x="508" y="1"/>
                      <a:pt x="317" y="77"/>
                      <a:pt x="187" y="229"/>
                    </a:cubicBezTo>
                    <a:cubicBezTo>
                      <a:pt x="1" y="415"/>
                      <a:pt x="94" y="725"/>
                      <a:pt x="342" y="787"/>
                    </a:cubicBezTo>
                    <a:lnTo>
                      <a:pt x="962" y="1035"/>
                    </a:lnTo>
                    <a:cubicBezTo>
                      <a:pt x="1037" y="1060"/>
                      <a:pt x="1114" y="1072"/>
                      <a:pt x="1190" y="1072"/>
                    </a:cubicBezTo>
                    <a:cubicBezTo>
                      <a:pt x="1399" y="1072"/>
                      <a:pt x="1602" y="986"/>
                      <a:pt x="1738" y="849"/>
                    </a:cubicBezTo>
                    <a:cubicBezTo>
                      <a:pt x="1893" y="663"/>
                      <a:pt x="1831" y="353"/>
                      <a:pt x="1583" y="291"/>
                    </a:cubicBezTo>
                    <a:lnTo>
                      <a:pt x="962" y="43"/>
                    </a:lnTo>
                    <a:cubicBezTo>
                      <a:pt x="879" y="15"/>
                      <a:pt x="792" y="1"/>
                      <a:pt x="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7"/>
              <p:cNvSpPr/>
              <p:nvPr/>
            </p:nvSpPr>
            <p:spPr>
              <a:xfrm rot="-10594719">
                <a:off x="1535351" y="4341719"/>
                <a:ext cx="103007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45" extrusionOk="0">
                    <a:moveTo>
                      <a:pt x="925" y="1"/>
                    </a:moveTo>
                    <a:cubicBezTo>
                      <a:pt x="724" y="1"/>
                      <a:pt x="532" y="58"/>
                      <a:pt x="373" y="149"/>
                    </a:cubicBezTo>
                    <a:cubicBezTo>
                      <a:pt x="249" y="211"/>
                      <a:pt x="1" y="428"/>
                      <a:pt x="249" y="490"/>
                    </a:cubicBezTo>
                    <a:lnTo>
                      <a:pt x="652" y="614"/>
                    </a:lnTo>
                    <a:cubicBezTo>
                      <a:pt x="731" y="634"/>
                      <a:pt x="812" y="644"/>
                      <a:pt x="895" y="644"/>
                    </a:cubicBezTo>
                    <a:cubicBezTo>
                      <a:pt x="1074" y="644"/>
                      <a:pt x="1258" y="596"/>
                      <a:pt x="1428" y="490"/>
                    </a:cubicBezTo>
                    <a:cubicBezTo>
                      <a:pt x="1521" y="428"/>
                      <a:pt x="1769" y="242"/>
                      <a:pt x="1521" y="149"/>
                    </a:cubicBezTo>
                    <a:lnTo>
                      <a:pt x="1148" y="25"/>
                    </a:lnTo>
                    <a:cubicBezTo>
                      <a:pt x="1074" y="8"/>
                      <a:pt x="999" y="1"/>
                      <a:pt x="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7"/>
              <p:cNvSpPr/>
              <p:nvPr/>
            </p:nvSpPr>
            <p:spPr>
              <a:xfrm rot="-10594719">
                <a:off x="1118834" y="4308400"/>
                <a:ext cx="117506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938" extrusionOk="0">
                    <a:moveTo>
                      <a:pt x="1418" y="1"/>
                    </a:moveTo>
                    <a:cubicBezTo>
                      <a:pt x="1366" y="1"/>
                      <a:pt x="1316" y="5"/>
                      <a:pt x="1273" y="11"/>
                    </a:cubicBezTo>
                    <a:lnTo>
                      <a:pt x="528" y="135"/>
                    </a:lnTo>
                    <a:cubicBezTo>
                      <a:pt x="311" y="197"/>
                      <a:pt x="1" y="445"/>
                      <a:pt x="63" y="693"/>
                    </a:cubicBezTo>
                    <a:cubicBezTo>
                      <a:pt x="130" y="872"/>
                      <a:pt x="341" y="938"/>
                      <a:pt x="535" y="938"/>
                    </a:cubicBezTo>
                    <a:cubicBezTo>
                      <a:pt x="611" y="938"/>
                      <a:pt x="684" y="928"/>
                      <a:pt x="745" y="910"/>
                    </a:cubicBezTo>
                    <a:lnTo>
                      <a:pt x="1490" y="786"/>
                    </a:lnTo>
                    <a:cubicBezTo>
                      <a:pt x="1707" y="755"/>
                      <a:pt x="2017" y="507"/>
                      <a:pt x="1955" y="259"/>
                    </a:cubicBezTo>
                    <a:cubicBezTo>
                      <a:pt x="1881" y="60"/>
                      <a:pt x="1628" y="1"/>
                      <a:pt x="14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7"/>
              <p:cNvSpPr/>
              <p:nvPr/>
            </p:nvSpPr>
            <p:spPr>
              <a:xfrm rot="-10594719">
                <a:off x="780859" y="4335661"/>
                <a:ext cx="95786" cy="48037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25" extrusionOk="0">
                    <a:moveTo>
                      <a:pt x="1144" y="0"/>
                    </a:moveTo>
                    <a:cubicBezTo>
                      <a:pt x="983" y="0"/>
                      <a:pt x="816" y="51"/>
                      <a:pt x="714" y="102"/>
                    </a:cubicBezTo>
                    <a:lnTo>
                      <a:pt x="466" y="226"/>
                    </a:lnTo>
                    <a:cubicBezTo>
                      <a:pt x="311" y="289"/>
                      <a:pt x="1" y="506"/>
                      <a:pt x="187" y="692"/>
                    </a:cubicBezTo>
                    <a:cubicBezTo>
                      <a:pt x="257" y="790"/>
                      <a:pt x="378" y="825"/>
                      <a:pt x="507" y="825"/>
                    </a:cubicBezTo>
                    <a:cubicBezTo>
                      <a:pt x="662" y="825"/>
                      <a:pt x="829" y="774"/>
                      <a:pt x="931" y="723"/>
                    </a:cubicBezTo>
                    <a:lnTo>
                      <a:pt x="1180" y="599"/>
                    </a:lnTo>
                    <a:cubicBezTo>
                      <a:pt x="1335" y="537"/>
                      <a:pt x="1645" y="320"/>
                      <a:pt x="1490" y="133"/>
                    </a:cubicBezTo>
                    <a:cubicBezTo>
                      <a:pt x="1406" y="35"/>
                      <a:pt x="1277" y="0"/>
                      <a:pt x="1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7"/>
              <p:cNvSpPr/>
              <p:nvPr/>
            </p:nvSpPr>
            <p:spPr>
              <a:xfrm rot="-10594719">
                <a:off x="896926" y="4426275"/>
                <a:ext cx="104812" cy="39303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675" extrusionOk="0">
                    <a:moveTo>
                      <a:pt x="1130" y="0"/>
                    </a:moveTo>
                    <a:cubicBezTo>
                      <a:pt x="769" y="0"/>
                      <a:pt x="422" y="122"/>
                      <a:pt x="124" y="328"/>
                    </a:cubicBezTo>
                    <a:cubicBezTo>
                      <a:pt x="62" y="390"/>
                      <a:pt x="0" y="452"/>
                      <a:pt x="0" y="545"/>
                    </a:cubicBezTo>
                    <a:cubicBezTo>
                      <a:pt x="31" y="638"/>
                      <a:pt x="155" y="669"/>
                      <a:pt x="218" y="669"/>
                    </a:cubicBezTo>
                    <a:cubicBezTo>
                      <a:pt x="254" y="673"/>
                      <a:pt x="290" y="675"/>
                      <a:pt x="326" y="675"/>
                    </a:cubicBezTo>
                    <a:cubicBezTo>
                      <a:pt x="508" y="675"/>
                      <a:pt x="686" y="625"/>
                      <a:pt x="844" y="543"/>
                    </a:cubicBezTo>
                    <a:lnTo>
                      <a:pt x="844" y="543"/>
                    </a:lnTo>
                    <a:cubicBezTo>
                      <a:pt x="857" y="544"/>
                      <a:pt x="871" y="544"/>
                      <a:pt x="884" y="544"/>
                    </a:cubicBezTo>
                    <a:cubicBezTo>
                      <a:pt x="1071" y="544"/>
                      <a:pt x="1248" y="496"/>
                      <a:pt x="1396" y="390"/>
                    </a:cubicBezTo>
                    <a:cubicBezTo>
                      <a:pt x="1520" y="359"/>
                      <a:pt x="1800" y="111"/>
                      <a:pt x="1520" y="49"/>
                    </a:cubicBezTo>
                    <a:cubicBezTo>
                      <a:pt x="1390" y="16"/>
                      <a:pt x="1259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7"/>
              <p:cNvSpPr/>
              <p:nvPr/>
            </p:nvSpPr>
            <p:spPr>
              <a:xfrm rot="-10594719">
                <a:off x="1035410" y="4484473"/>
                <a:ext cx="146329" cy="7435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277" extrusionOk="0">
                    <a:moveTo>
                      <a:pt x="1964" y="0"/>
                    </a:moveTo>
                    <a:cubicBezTo>
                      <a:pt x="1894" y="0"/>
                      <a:pt x="1826" y="10"/>
                      <a:pt x="1769" y="27"/>
                    </a:cubicBezTo>
                    <a:lnTo>
                      <a:pt x="528" y="430"/>
                    </a:lnTo>
                    <a:cubicBezTo>
                      <a:pt x="280" y="492"/>
                      <a:pt x="0" y="709"/>
                      <a:pt x="62" y="988"/>
                    </a:cubicBezTo>
                    <a:cubicBezTo>
                      <a:pt x="129" y="1188"/>
                      <a:pt x="339" y="1277"/>
                      <a:pt x="532" y="1277"/>
                    </a:cubicBezTo>
                    <a:cubicBezTo>
                      <a:pt x="609" y="1277"/>
                      <a:pt x="683" y="1263"/>
                      <a:pt x="745" y="1236"/>
                    </a:cubicBezTo>
                    <a:lnTo>
                      <a:pt x="1986" y="864"/>
                    </a:lnTo>
                    <a:cubicBezTo>
                      <a:pt x="2203" y="771"/>
                      <a:pt x="2513" y="585"/>
                      <a:pt x="2420" y="306"/>
                    </a:cubicBezTo>
                    <a:cubicBezTo>
                      <a:pt x="2374" y="77"/>
                      <a:pt x="2160" y="0"/>
                      <a:pt x="19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7"/>
              <p:cNvSpPr/>
              <p:nvPr/>
            </p:nvSpPr>
            <p:spPr>
              <a:xfrm rot="-10594719">
                <a:off x="1152901" y="4685992"/>
                <a:ext cx="99397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26" extrusionOk="0">
                    <a:moveTo>
                      <a:pt x="785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25"/>
                      <a:pt x="435" y="625"/>
                    </a:cubicBezTo>
                    <a:lnTo>
                      <a:pt x="838" y="625"/>
                    </a:lnTo>
                    <a:cubicBezTo>
                      <a:pt x="1117" y="625"/>
                      <a:pt x="1365" y="532"/>
                      <a:pt x="1583" y="315"/>
                    </a:cubicBezTo>
                    <a:cubicBezTo>
                      <a:pt x="1707" y="98"/>
                      <a:pt x="1458" y="5"/>
                      <a:pt x="1272" y="5"/>
                    </a:cubicBezTo>
                    <a:lnTo>
                      <a:pt x="869" y="5"/>
                    </a:lnTo>
                    <a:cubicBezTo>
                      <a:pt x="841" y="2"/>
                      <a:pt x="812" y="0"/>
                      <a:pt x="7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7"/>
              <p:cNvSpPr/>
              <p:nvPr/>
            </p:nvSpPr>
            <p:spPr>
              <a:xfrm rot="-10594719">
                <a:off x="1100228" y="4854235"/>
                <a:ext cx="153608" cy="70337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208" extrusionOk="0">
                    <a:moveTo>
                      <a:pt x="729" y="0"/>
                    </a:moveTo>
                    <a:cubicBezTo>
                      <a:pt x="520" y="0"/>
                      <a:pt x="320" y="76"/>
                      <a:pt x="156" y="240"/>
                    </a:cubicBezTo>
                    <a:cubicBezTo>
                      <a:pt x="0" y="426"/>
                      <a:pt x="62" y="736"/>
                      <a:pt x="311" y="798"/>
                    </a:cubicBezTo>
                    <a:lnTo>
                      <a:pt x="1675" y="1171"/>
                    </a:lnTo>
                    <a:cubicBezTo>
                      <a:pt x="1750" y="1195"/>
                      <a:pt x="1827" y="1207"/>
                      <a:pt x="1904" y="1207"/>
                    </a:cubicBezTo>
                    <a:cubicBezTo>
                      <a:pt x="2112" y="1207"/>
                      <a:pt x="2315" y="1121"/>
                      <a:pt x="2451" y="984"/>
                    </a:cubicBezTo>
                    <a:cubicBezTo>
                      <a:pt x="2637" y="798"/>
                      <a:pt x="2544" y="488"/>
                      <a:pt x="2296" y="426"/>
                    </a:cubicBezTo>
                    <a:lnTo>
                      <a:pt x="931" y="23"/>
                    </a:lnTo>
                    <a:cubicBezTo>
                      <a:pt x="863" y="8"/>
                      <a:pt x="796" y="0"/>
                      <a:pt x="7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7"/>
              <p:cNvSpPr/>
              <p:nvPr/>
            </p:nvSpPr>
            <p:spPr>
              <a:xfrm rot="-10594719">
                <a:off x="909141" y="4699932"/>
                <a:ext cx="84956" cy="50657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870" extrusionOk="0">
                    <a:moveTo>
                      <a:pt x="652" y="1"/>
                    </a:moveTo>
                    <a:cubicBezTo>
                      <a:pt x="342" y="1"/>
                      <a:pt x="93" y="187"/>
                      <a:pt x="31" y="466"/>
                    </a:cubicBezTo>
                    <a:cubicBezTo>
                      <a:pt x="0" y="745"/>
                      <a:pt x="310" y="838"/>
                      <a:pt x="559" y="838"/>
                    </a:cubicBezTo>
                    <a:lnTo>
                      <a:pt x="559" y="869"/>
                    </a:lnTo>
                    <a:lnTo>
                      <a:pt x="807" y="869"/>
                    </a:lnTo>
                    <a:cubicBezTo>
                      <a:pt x="1055" y="869"/>
                      <a:pt x="1396" y="652"/>
                      <a:pt x="1427" y="404"/>
                    </a:cubicBezTo>
                    <a:cubicBezTo>
                      <a:pt x="1458" y="125"/>
                      <a:pt x="1148" y="1"/>
                      <a:pt x="9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7"/>
              <p:cNvSpPr/>
              <p:nvPr/>
            </p:nvSpPr>
            <p:spPr>
              <a:xfrm rot="-10594719">
                <a:off x="661505" y="4790849"/>
                <a:ext cx="119253" cy="4396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755" extrusionOk="0">
                    <a:moveTo>
                      <a:pt x="775" y="1"/>
                    </a:moveTo>
                    <a:cubicBezTo>
                      <a:pt x="503" y="1"/>
                      <a:pt x="264" y="121"/>
                      <a:pt x="125" y="316"/>
                    </a:cubicBezTo>
                    <a:cubicBezTo>
                      <a:pt x="1" y="564"/>
                      <a:pt x="218" y="750"/>
                      <a:pt x="435" y="750"/>
                    </a:cubicBezTo>
                    <a:lnTo>
                      <a:pt x="1210" y="750"/>
                    </a:lnTo>
                    <a:cubicBezTo>
                      <a:pt x="1238" y="753"/>
                      <a:pt x="1267" y="755"/>
                      <a:pt x="1295" y="755"/>
                    </a:cubicBezTo>
                    <a:cubicBezTo>
                      <a:pt x="1545" y="755"/>
                      <a:pt x="1784" y="632"/>
                      <a:pt x="1924" y="409"/>
                    </a:cubicBezTo>
                    <a:cubicBezTo>
                      <a:pt x="2048" y="192"/>
                      <a:pt x="1831" y="6"/>
                      <a:pt x="1614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7"/>
              <p:cNvSpPr/>
              <p:nvPr/>
            </p:nvSpPr>
            <p:spPr>
              <a:xfrm rot="-10594719">
                <a:off x="716042" y="4640466"/>
                <a:ext cx="115642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59" extrusionOk="0">
                    <a:moveTo>
                      <a:pt x="1210" y="0"/>
                    </a:moveTo>
                    <a:cubicBezTo>
                      <a:pt x="838" y="0"/>
                      <a:pt x="0" y="559"/>
                      <a:pt x="776" y="559"/>
                    </a:cubicBezTo>
                    <a:cubicBezTo>
                      <a:pt x="1148" y="559"/>
                      <a:pt x="1985" y="0"/>
                      <a:pt x="1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7"/>
              <p:cNvSpPr/>
              <p:nvPr/>
            </p:nvSpPr>
            <p:spPr>
              <a:xfrm rot="-10594719">
                <a:off x="596313" y="4488004"/>
                <a:ext cx="97591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777" extrusionOk="0">
                    <a:moveTo>
                      <a:pt x="652" y="1"/>
                    </a:moveTo>
                    <a:cubicBezTo>
                      <a:pt x="404" y="1"/>
                      <a:pt x="63" y="187"/>
                      <a:pt x="32" y="435"/>
                    </a:cubicBezTo>
                    <a:cubicBezTo>
                      <a:pt x="1" y="683"/>
                      <a:pt x="342" y="776"/>
                      <a:pt x="528" y="776"/>
                    </a:cubicBezTo>
                    <a:lnTo>
                      <a:pt x="1024" y="776"/>
                    </a:lnTo>
                    <a:cubicBezTo>
                      <a:pt x="1272" y="776"/>
                      <a:pt x="1614" y="590"/>
                      <a:pt x="1645" y="342"/>
                    </a:cubicBezTo>
                    <a:cubicBezTo>
                      <a:pt x="1676" y="63"/>
                      <a:pt x="1365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7"/>
              <p:cNvSpPr/>
              <p:nvPr/>
            </p:nvSpPr>
            <p:spPr>
              <a:xfrm rot="-10594719">
                <a:off x="411673" y="4405110"/>
                <a:ext cx="113837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59" extrusionOk="0">
                    <a:moveTo>
                      <a:pt x="1210" y="1"/>
                    </a:moveTo>
                    <a:cubicBezTo>
                      <a:pt x="807" y="1"/>
                      <a:pt x="0" y="559"/>
                      <a:pt x="745" y="559"/>
                    </a:cubicBezTo>
                    <a:cubicBezTo>
                      <a:pt x="1148" y="559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7"/>
              <p:cNvSpPr/>
              <p:nvPr/>
            </p:nvSpPr>
            <p:spPr>
              <a:xfrm rot="-10594719">
                <a:off x="260348" y="4417234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869" y="0"/>
                    </a:moveTo>
                    <a:cubicBezTo>
                      <a:pt x="248" y="0"/>
                      <a:pt x="0" y="776"/>
                      <a:pt x="776" y="776"/>
                    </a:cubicBezTo>
                    <a:cubicBezTo>
                      <a:pt x="1396" y="776"/>
                      <a:pt x="1644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7"/>
              <p:cNvSpPr/>
              <p:nvPr/>
            </p:nvSpPr>
            <p:spPr>
              <a:xfrm rot="-10594719">
                <a:off x="298549" y="4538806"/>
                <a:ext cx="92176" cy="38255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657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56"/>
                      <a:pt x="466" y="656"/>
                    </a:cubicBezTo>
                    <a:lnTo>
                      <a:pt x="714" y="656"/>
                    </a:lnTo>
                    <a:cubicBezTo>
                      <a:pt x="993" y="656"/>
                      <a:pt x="1242" y="532"/>
                      <a:pt x="1459" y="346"/>
                    </a:cubicBezTo>
                    <a:cubicBezTo>
                      <a:pt x="1583" y="98"/>
                      <a:pt x="1335" y="5"/>
                      <a:pt x="1149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7"/>
              <p:cNvSpPr/>
              <p:nvPr/>
            </p:nvSpPr>
            <p:spPr>
              <a:xfrm rot="-10594719">
                <a:off x="400126" y="4620999"/>
                <a:ext cx="95786" cy="46989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07" extrusionOk="0">
                    <a:moveTo>
                      <a:pt x="869" y="0"/>
                    </a:moveTo>
                    <a:cubicBezTo>
                      <a:pt x="249" y="0"/>
                      <a:pt x="1" y="807"/>
                      <a:pt x="776" y="807"/>
                    </a:cubicBezTo>
                    <a:cubicBezTo>
                      <a:pt x="1397" y="807"/>
                      <a:pt x="1645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7"/>
              <p:cNvSpPr/>
              <p:nvPr/>
            </p:nvSpPr>
            <p:spPr>
              <a:xfrm rot="-10594719">
                <a:off x="569542" y="4609361"/>
                <a:ext cx="93981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559" extrusionOk="0">
                    <a:moveTo>
                      <a:pt x="900" y="0"/>
                    </a:moveTo>
                    <a:cubicBezTo>
                      <a:pt x="652" y="0"/>
                      <a:pt x="373" y="94"/>
                      <a:pt x="187" y="280"/>
                    </a:cubicBezTo>
                    <a:cubicBezTo>
                      <a:pt x="1" y="497"/>
                      <a:pt x="311" y="559"/>
                      <a:pt x="466" y="559"/>
                    </a:cubicBezTo>
                    <a:lnTo>
                      <a:pt x="714" y="559"/>
                    </a:lnTo>
                    <a:cubicBezTo>
                      <a:pt x="994" y="559"/>
                      <a:pt x="1242" y="466"/>
                      <a:pt x="1459" y="280"/>
                    </a:cubicBezTo>
                    <a:cubicBezTo>
                      <a:pt x="1614" y="63"/>
                      <a:pt x="1304" y="0"/>
                      <a:pt x="1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7"/>
              <p:cNvSpPr/>
              <p:nvPr/>
            </p:nvSpPr>
            <p:spPr>
              <a:xfrm rot="-10594719">
                <a:off x="262558" y="4750610"/>
                <a:ext cx="176259" cy="32781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563" extrusionOk="0">
                    <a:moveTo>
                      <a:pt x="2121" y="1"/>
                    </a:moveTo>
                    <a:cubicBezTo>
                      <a:pt x="1644" y="1"/>
                      <a:pt x="1156" y="49"/>
                      <a:pt x="669" y="155"/>
                    </a:cubicBezTo>
                    <a:cubicBezTo>
                      <a:pt x="545" y="186"/>
                      <a:pt x="48" y="248"/>
                      <a:pt x="17" y="434"/>
                    </a:cubicBezTo>
                    <a:cubicBezTo>
                      <a:pt x="1" y="534"/>
                      <a:pt x="109" y="562"/>
                      <a:pt x="223" y="562"/>
                    </a:cubicBezTo>
                    <a:cubicBezTo>
                      <a:pt x="321" y="562"/>
                      <a:pt x="423" y="541"/>
                      <a:pt x="451" y="527"/>
                    </a:cubicBezTo>
                    <a:lnTo>
                      <a:pt x="482" y="527"/>
                    </a:lnTo>
                    <a:cubicBezTo>
                      <a:pt x="763" y="467"/>
                      <a:pt x="1069" y="433"/>
                      <a:pt x="1376" y="433"/>
                    </a:cubicBezTo>
                    <a:cubicBezTo>
                      <a:pt x="1545" y="433"/>
                      <a:pt x="1714" y="443"/>
                      <a:pt x="1878" y="465"/>
                    </a:cubicBezTo>
                    <a:cubicBezTo>
                      <a:pt x="1921" y="470"/>
                      <a:pt x="1964" y="473"/>
                      <a:pt x="2009" y="473"/>
                    </a:cubicBezTo>
                    <a:cubicBezTo>
                      <a:pt x="2221" y="473"/>
                      <a:pt x="2448" y="413"/>
                      <a:pt x="2654" y="310"/>
                    </a:cubicBezTo>
                    <a:cubicBezTo>
                      <a:pt x="2716" y="279"/>
                      <a:pt x="3026" y="62"/>
                      <a:pt x="2778" y="31"/>
                    </a:cubicBezTo>
                    <a:cubicBezTo>
                      <a:pt x="2562" y="11"/>
                      <a:pt x="2343" y="1"/>
                      <a:pt x="2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7"/>
              <p:cNvSpPr/>
              <p:nvPr/>
            </p:nvSpPr>
            <p:spPr>
              <a:xfrm rot="-10594719">
                <a:off x="61020" y="4723690"/>
                <a:ext cx="93981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08" extrusionOk="0">
                    <a:moveTo>
                      <a:pt x="869" y="1"/>
                    </a:moveTo>
                    <a:cubicBezTo>
                      <a:pt x="217" y="1"/>
                      <a:pt x="0" y="807"/>
                      <a:pt x="745" y="807"/>
                    </a:cubicBezTo>
                    <a:cubicBezTo>
                      <a:pt x="1396" y="807"/>
                      <a:pt x="1613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7"/>
              <p:cNvSpPr/>
              <p:nvPr/>
            </p:nvSpPr>
            <p:spPr>
              <a:xfrm rot="-10594719">
                <a:off x="-30399" y="4853917"/>
                <a:ext cx="124260" cy="31792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546" extrusionOk="0">
                    <a:moveTo>
                      <a:pt x="1850" y="1"/>
                    </a:moveTo>
                    <a:cubicBezTo>
                      <a:pt x="1808" y="1"/>
                      <a:pt x="1769" y="3"/>
                      <a:pt x="1746" y="3"/>
                    </a:cubicBezTo>
                    <a:lnTo>
                      <a:pt x="877" y="127"/>
                    </a:lnTo>
                    <a:cubicBezTo>
                      <a:pt x="598" y="127"/>
                      <a:pt x="350" y="220"/>
                      <a:pt x="133" y="375"/>
                    </a:cubicBezTo>
                    <a:cubicBezTo>
                      <a:pt x="1" y="507"/>
                      <a:pt x="134" y="545"/>
                      <a:pt x="256" y="545"/>
                    </a:cubicBezTo>
                    <a:cubicBezTo>
                      <a:pt x="306" y="545"/>
                      <a:pt x="354" y="539"/>
                      <a:pt x="381" y="530"/>
                    </a:cubicBezTo>
                    <a:lnTo>
                      <a:pt x="1250" y="406"/>
                    </a:lnTo>
                    <a:cubicBezTo>
                      <a:pt x="1529" y="406"/>
                      <a:pt x="1777" y="313"/>
                      <a:pt x="1994" y="158"/>
                    </a:cubicBezTo>
                    <a:cubicBezTo>
                      <a:pt x="2134" y="18"/>
                      <a:pt x="1977" y="1"/>
                      <a:pt x="18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7"/>
              <p:cNvSpPr/>
              <p:nvPr/>
            </p:nvSpPr>
            <p:spPr>
              <a:xfrm rot="-10594719">
                <a:off x="111684" y="4611706"/>
                <a:ext cx="130083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533" extrusionOk="0">
                    <a:moveTo>
                      <a:pt x="900" y="0"/>
                    </a:moveTo>
                    <a:cubicBezTo>
                      <a:pt x="621" y="0"/>
                      <a:pt x="373" y="93"/>
                      <a:pt x="155" y="279"/>
                    </a:cubicBezTo>
                    <a:cubicBezTo>
                      <a:pt x="0" y="496"/>
                      <a:pt x="311" y="528"/>
                      <a:pt x="435" y="528"/>
                    </a:cubicBezTo>
                    <a:lnTo>
                      <a:pt x="1303" y="528"/>
                    </a:lnTo>
                    <a:cubicBezTo>
                      <a:pt x="1332" y="531"/>
                      <a:pt x="1361" y="532"/>
                      <a:pt x="1390" y="532"/>
                    </a:cubicBezTo>
                    <a:cubicBezTo>
                      <a:pt x="1639" y="532"/>
                      <a:pt x="1881" y="415"/>
                      <a:pt x="2048" y="248"/>
                    </a:cubicBezTo>
                    <a:cubicBezTo>
                      <a:pt x="2234" y="62"/>
                      <a:pt x="1924" y="0"/>
                      <a:pt x="17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7"/>
              <p:cNvSpPr/>
              <p:nvPr/>
            </p:nvSpPr>
            <p:spPr>
              <a:xfrm rot="-10594719">
                <a:off x="86956" y="4479838"/>
                <a:ext cx="115701" cy="30743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528" extrusionOk="0">
                    <a:moveTo>
                      <a:pt x="1211" y="1"/>
                    </a:moveTo>
                    <a:cubicBezTo>
                      <a:pt x="869" y="1"/>
                      <a:pt x="1" y="528"/>
                      <a:pt x="745" y="528"/>
                    </a:cubicBezTo>
                    <a:cubicBezTo>
                      <a:pt x="1118" y="528"/>
                      <a:pt x="1986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7"/>
              <p:cNvSpPr/>
              <p:nvPr/>
            </p:nvSpPr>
            <p:spPr>
              <a:xfrm rot="-10594719">
                <a:off x="62376" y="4370819"/>
                <a:ext cx="90371" cy="4192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720" extrusionOk="0">
                    <a:moveTo>
                      <a:pt x="776" y="1"/>
                    </a:moveTo>
                    <a:cubicBezTo>
                      <a:pt x="509" y="1"/>
                      <a:pt x="292" y="121"/>
                      <a:pt x="125" y="316"/>
                    </a:cubicBezTo>
                    <a:cubicBezTo>
                      <a:pt x="0" y="564"/>
                      <a:pt x="218" y="719"/>
                      <a:pt x="435" y="719"/>
                    </a:cubicBezTo>
                    <a:lnTo>
                      <a:pt x="683" y="719"/>
                    </a:lnTo>
                    <a:cubicBezTo>
                      <a:pt x="962" y="719"/>
                      <a:pt x="1241" y="626"/>
                      <a:pt x="1427" y="378"/>
                    </a:cubicBezTo>
                    <a:cubicBezTo>
                      <a:pt x="1551" y="161"/>
                      <a:pt x="1303" y="6"/>
                      <a:pt x="1117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7"/>
              <p:cNvSpPr/>
              <p:nvPr/>
            </p:nvSpPr>
            <p:spPr>
              <a:xfrm rot="-10594719">
                <a:off x="-212795" y="4459478"/>
                <a:ext cx="93981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69" extrusionOk="0">
                    <a:moveTo>
                      <a:pt x="869" y="0"/>
                    </a:moveTo>
                    <a:cubicBezTo>
                      <a:pt x="217" y="0"/>
                      <a:pt x="0" y="869"/>
                      <a:pt x="776" y="869"/>
                    </a:cubicBezTo>
                    <a:cubicBezTo>
                      <a:pt x="1427" y="869"/>
                      <a:pt x="1613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7"/>
              <p:cNvSpPr/>
              <p:nvPr/>
            </p:nvSpPr>
            <p:spPr>
              <a:xfrm rot="-10594719">
                <a:off x="-145853" y="4541382"/>
                <a:ext cx="112032" cy="6958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195" extrusionOk="0">
                    <a:moveTo>
                      <a:pt x="1447" y="1"/>
                    </a:moveTo>
                    <a:cubicBezTo>
                      <a:pt x="1214" y="1"/>
                      <a:pt x="989" y="70"/>
                      <a:pt x="807" y="225"/>
                    </a:cubicBezTo>
                    <a:lnTo>
                      <a:pt x="186" y="722"/>
                    </a:lnTo>
                    <a:cubicBezTo>
                      <a:pt x="0" y="877"/>
                      <a:pt x="93" y="1125"/>
                      <a:pt x="311" y="1187"/>
                    </a:cubicBezTo>
                    <a:cubicBezTo>
                      <a:pt x="356" y="1192"/>
                      <a:pt x="402" y="1195"/>
                      <a:pt x="448" y="1195"/>
                    </a:cubicBezTo>
                    <a:cubicBezTo>
                      <a:pt x="688" y="1195"/>
                      <a:pt x="935" y="1126"/>
                      <a:pt x="1117" y="970"/>
                    </a:cubicBezTo>
                    <a:lnTo>
                      <a:pt x="1086" y="970"/>
                    </a:lnTo>
                    <a:lnTo>
                      <a:pt x="1706" y="474"/>
                    </a:lnTo>
                    <a:cubicBezTo>
                      <a:pt x="1924" y="319"/>
                      <a:pt x="1799" y="70"/>
                      <a:pt x="1582" y="8"/>
                    </a:cubicBezTo>
                    <a:cubicBezTo>
                      <a:pt x="1537" y="3"/>
                      <a:pt x="1492" y="1"/>
                      <a:pt x="14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7"/>
              <p:cNvSpPr/>
              <p:nvPr/>
            </p:nvSpPr>
            <p:spPr>
              <a:xfrm rot="-10594719">
                <a:off x="-117570" y="4693484"/>
                <a:ext cx="106617" cy="28938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497" extrusionOk="0">
                    <a:moveTo>
                      <a:pt x="1272" y="0"/>
                    </a:moveTo>
                    <a:cubicBezTo>
                      <a:pt x="1024" y="0"/>
                      <a:pt x="0" y="496"/>
                      <a:pt x="527" y="496"/>
                    </a:cubicBezTo>
                    <a:cubicBezTo>
                      <a:pt x="807" y="496"/>
                      <a:pt x="1830" y="0"/>
                      <a:pt x="12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7"/>
              <p:cNvSpPr/>
              <p:nvPr/>
            </p:nvSpPr>
            <p:spPr>
              <a:xfrm rot="-10594719">
                <a:off x="-219900" y="4883379"/>
                <a:ext cx="128336" cy="46406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797" extrusionOk="0">
                    <a:moveTo>
                      <a:pt x="1893" y="0"/>
                    </a:moveTo>
                    <a:cubicBezTo>
                      <a:pt x="1750" y="0"/>
                      <a:pt x="1587" y="34"/>
                      <a:pt x="1521" y="51"/>
                    </a:cubicBezTo>
                    <a:lnTo>
                      <a:pt x="528" y="299"/>
                    </a:lnTo>
                    <a:cubicBezTo>
                      <a:pt x="404" y="361"/>
                      <a:pt x="1" y="485"/>
                      <a:pt x="32" y="671"/>
                    </a:cubicBezTo>
                    <a:cubicBezTo>
                      <a:pt x="46" y="768"/>
                      <a:pt x="151" y="797"/>
                      <a:pt x="272" y="797"/>
                    </a:cubicBezTo>
                    <a:cubicBezTo>
                      <a:pt x="423" y="797"/>
                      <a:pt x="600" y="751"/>
                      <a:pt x="652" y="733"/>
                    </a:cubicBezTo>
                    <a:lnTo>
                      <a:pt x="1645" y="485"/>
                    </a:lnTo>
                    <a:cubicBezTo>
                      <a:pt x="1769" y="454"/>
                      <a:pt x="2203" y="330"/>
                      <a:pt x="2141" y="113"/>
                    </a:cubicBezTo>
                    <a:cubicBezTo>
                      <a:pt x="2127" y="26"/>
                      <a:pt x="2018" y="0"/>
                      <a:pt x="1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7"/>
              <p:cNvSpPr/>
              <p:nvPr/>
            </p:nvSpPr>
            <p:spPr>
              <a:xfrm rot="-10594719">
                <a:off x="-435485" y="4915741"/>
                <a:ext cx="135557" cy="51705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888" extrusionOk="0">
                    <a:moveTo>
                      <a:pt x="743" y="1"/>
                    </a:moveTo>
                    <a:cubicBezTo>
                      <a:pt x="508" y="1"/>
                      <a:pt x="283" y="140"/>
                      <a:pt x="125" y="325"/>
                    </a:cubicBezTo>
                    <a:cubicBezTo>
                      <a:pt x="1" y="573"/>
                      <a:pt x="249" y="728"/>
                      <a:pt x="466" y="759"/>
                    </a:cubicBezTo>
                    <a:lnTo>
                      <a:pt x="1459" y="883"/>
                    </a:lnTo>
                    <a:cubicBezTo>
                      <a:pt x="1487" y="886"/>
                      <a:pt x="1516" y="888"/>
                      <a:pt x="1544" y="888"/>
                    </a:cubicBezTo>
                    <a:cubicBezTo>
                      <a:pt x="1794" y="888"/>
                      <a:pt x="2036" y="768"/>
                      <a:pt x="2203" y="573"/>
                    </a:cubicBezTo>
                    <a:cubicBezTo>
                      <a:pt x="2327" y="325"/>
                      <a:pt x="2079" y="170"/>
                      <a:pt x="1862" y="138"/>
                    </a:cubicBezTo>
                    <a:lnTo>
                      <a:pt x="870" y="14"/>
                    </a:lnTo>
                    <a:cubicBezTo>
                      <a:pt x="827" y="5"/>
                      <a:pt x="785" y="1"/>
                      <a:pt x="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7"/>
              <p:cNvSpPr/>
              <p:nvPr/>
            </p:nvSpPr>
            <p:spPr>
              <a:xfrm rot="-10594719">
                <a:off x="-367530" y="4751000"/>
                <a:ext cx="106617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769" extrusionOk="0">
                    <a:moveTo>
                      <a:pt x="894" y="1"/>
                    </a:moveTo>
                    <a:cubicBezTo>
                      <a:pt x="693" y="1"/>
                      <a:pt x="501" y="59"/>
                      <a:pt x="342" y="149"/>
                    </a:cubicBezTo>
                    <a:cubicBezTo>
                      <a:pt x="187" y="242"/>
                      <a:pt x="1" y="398"/>
                      <a:pt x="218" y="491"/>
                    </a:cubicBezTo>
                    <a:lnTo>
                      <a:pt x="714" y="739"/>
                    </a:lnTo>
                    <a:cubicBezTo>
                      <a:pt x="793" y="758"/>
                      <a:pt x="874" y="769"/>
                      <a:pt x="957" y="769"/>
                    </a:cubicBezTo>
                    <a:cubicBezTo>
                      <a:pt x="1136" y="769"/>
                      <a:pt x="1320" y="721"/>
                      <a:pt x="1490" y="615"/>
                    </a:cubicBezTo>
                    <a:cubicBezTo>
                      <a:pt x="1614" y="553"/>
                      <a:pt x="1831" y="398"/>
                      <a:pt x="1614" y="273"/>
                    </a:cubicBezTo>
                    <a:lnTo>
                      <a:pt x="1117" y="25"/>
                    </a:lnTo>
                    <a:cubicBezTo>
                      <a:pt x="1043" y="9"/>
                      <a:pt x="968" y="1"/>
                      <a:pt x="8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7"/>
              <p:cNvSpPr/>
              <p:nvPr/>
            </p:nvSpPr>
            <p:spPr>
              <a:xfrm rot="-10594719">
                <a:off x="-335072" y="4573098"/>
                <a:ext cx="84956" cy="4006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688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3"/>
                      <a:pt x="280" y="688"/>
                      <a:pt x="466" y="688"/>
                    </a:cubicBezTo>
                    <a:lnTo>
                      <a:pt x="590" y="688"/>
                    </a:lnTo>
                    <a:cubicBezTo>
                      <a:pt x="869" y="688"/>
                      <a:pt x="1117" y="595"/>
                      <a:pt x="1303" y="377"/>
                    </a:cubicBezTo>
                    <a:cubicBezTo>
                      <a:pt x="1459" y="129"/>
                      <a:pt x="1210" y="5"/>
                      <a:pt x="993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7"/>
              <p:cNvSpPr/>
              <p:nvPr/>
            </p:nvSpPr>
            <p:spPr>
              <a:xfrm rot="-10594719">
                <a:off x="-414983" y="4513806"/>
                <a:ext cx="77735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808" extrusionOk="0">
                    <a:moveTo>
                      <a:pt x="652" y="1"/>
                    </a:moveTo>
                    <a:cubicBezTo>
                      <a:pt x="435" y="1"/>
                      <a:pt x="63" y="187"/>
                      <a:pt x="32" y="466"/>
                    </a:cubicBezTo>
                    <a:cubicBezTo>
                      <a:pt x="1" y="714"/>
                      <a:pt x="342" y="807"/>
                      <a:pt x="559" y="807"/>
                    </a:cubicBezTo>
                    <a:lnTo>
                      <a:pt x="683" y="807"/>
                    </a:lnTo>
                    <a:cubicBezTo>
                      <a:pt x="900" y="807"/>
                      <a:pt x="1272" y="621"/>
                      <a:pt x="1303" y="342"/>
                    </a:cubicBezTo>
                    <a:cubicBezTo>
                      <a:pt x="1334" y="94"/>
                      <a:pt x="993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7"/>
              <p:cNvSpPr/>
              <p:nvPr/>
            </p:nvSpPr>
            <p:spPr>
              <a:xfrm rot="-10594719">
                <a:off x="-638248" y="4580252"/>
                <a:ext cx="83500" cy="4786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822" extrusionOk="0">
                    <a:moveTo>
                      <a:pt x="1017" y="0"/>
                    </a:moveTo>
                    <a:cubicBezTo>
                      <a:pt x="951" y="0"/>
                      <a:pt x="895" y="6"/>
                      <a:pt x="869" y="15"/>
                    </a:cubicBezTo>
                    <a:cubicBezTo>
                      <a:pt x="621" y="15"/>
                      <a:pt x="373" y="139"/>
                      <a:pt x="218" y="356"/>
                    </a:cubicBezTo>
                    <a:lnTo>
                      <a:pt x="94" y="604"/>
                    </a:lnTo>
                    <a:cubicBezTo>
                      <a:pt x="1" y="821"/>
                      <a:pt x="497" y="821"/>
                      <a:pt x="590" y="821"/>
                    </a:cubicBezTo>
                    <a:cubicBezTo>
                      <a:pt x="838" y="790"/>
                      <a:pt x="1087" y="666"/>
                      <a:pt x="1242" y="449"/>
                    </a:cubicBezTo>
                    <a:lnTo>
                      <a:pt x="1366" y="201"/>
                    </a:lnTo>
                    <a:cubicBezTo>
                      <a:pt x="1433" y="43"/>
                      <a:pt x="1190" y="0"/>
                      <a:pt x="1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7"/>
              <p:cNvSpPr/>
              <p:nvPr/>
            </p:nvSpPr>
            <p:spPr>
              <a:xfrm rot="-10594719">
                <a:off x="-500255" y="4633121"/>
                <a:ext cx="108422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009" extrusionOk="0">
                    <a:moveTo>
                      <a:pt x="1326" y="0"/>
                    </a:moveTo>
                    <a:cubicBezTo>
                      <a:pt x="1187" y="0"/>
                      <a:pt x="1039" y="39"/>
                      <a:pt x="931" y="85"/>
                    </a:cubicBezTo>
                    <a:lnTo>
                      <a:pt x="434" y="333"/>
                    </a:lnTo>
                    <a:cubicBezTo>
                      <a:pt x="248" y="427"/>
                      <a:pt x="0" y="644"/>
                      <a:pt x="155" y="861"/>
                    </a:cubicBezTo>
                    <a:cubicBezTo>
                      <a:pt x="248" y="969"/>
                      <a:pt x="388" y="1008"/>
                      <a:pt x="531" y="1008"/>
                    </a:cubicBezTo>
                    <a:cubicBezTo>
                      <a:pt x="675" y="1008"/>
                      <a:pt x="822" y="969"/>
                      <a:pt x="931" y="923"/>
                    </a:cubicBezTo>
                    <a:lnTo>
                      <a:pt x="1427" y="675"/>
                    </a:lnTo>
                    <a:cubicBezTo>
                      <a:pt x="1582" y="582"/>
                      <a:pt x="1861" y="364"/>
                      <a:pt x="1675" y="147"/>
                    </a:cubicBezTo>
                    <a:cubicBezTo>
                      <a:pt x="1598" y="39"/>
                      <a:pt x="1466" y="0"/>
                      <a:pt x="1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7"/>
              <p:cNvSpPr/>
              <p:nvPr/>
            </p:nvSpPr>
            <p:spPr>
              <a:xfrm rot="-10594719">
                <a:off x="-591684" y="4775174"/>
                <a:ext cx="79541" cy="47687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819" extrusionOk="0">
                    <a:moveTo>
                      <a:pt x="909" y="1"/>
                    </a:moveTo>
                    <a:cubicBezTo>
                      <a:pt x="683" y="1"/>
                      <a:pt x="458" y="90"/>
                      <a:pt x="311" y="237"/>
                    </a:cubicBezTo>
                    <a:lnTo>
                      <a:pt x="186" y="361"/>
                    </a:lnTo>
                    <a:cubicBezTo>
                      <a:pt x="0" y="485"/>
                      <a:pt x="62" y="764"/>
                      <a:pt x="311" y="795"/>
                    </a:cubicBezTo>
                    <a:cubicBezTo>
                      <a:pt x="371" y="810"/>
                      <a:pt x="435" y="818"/>
                      <a:pt x="500" y="818"/>
                    </a:cubicBezTo>
                    <a:cubicBezTo>
                      <a:pt x="704" y="818"/>
                      <a:pt x="922" y="743"/>
                      <a:pt x="1086" y="578"/>
                    </a:cubicBezTo>
                    <a:lnTo>
                      <a:pt x="1210" y="454"/>
                    </a:lnTo>
                    <a:cubicBezTo>
                      <a:pt x="1365" y="330"/>
                      <a:pt x="1303" y="51"/>
                      <a:pt x="1086" y="20"/>
                    </a:cubicBezTo>
                    <a:cubicBezTo>
                      <a:pt x="1028" y="7"/>
                      <a:pt x="968" y="1"/>
                      <a:pt x="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7"/>
              <p:cNvSpPr/>
              <p:nvPr/>
            </p:nvSpPr>
            <p:spPr>
              <a:xfrm rot="-10594719">
                <a:off x="-638440" y="4931436"/>
                <a:ext cx="149997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533" extrusionOk="0">
                    <a:moveTo>
                      <a:pt x="815" y="1"/>
                    </a:moveTo>
                    <a:cubicBezTo>
                      <a:pt x="570" y="1"/>
                      <a:pt x="351" y="118"/>
                      <a:pt x="156" y="285"/>
                    </a:cubicBezTo>
                    <a:cubicBezTo>
                      <a:pt x="1" y="502"/>
                      <a:pt x="280" y="533"/>
                      <a:pt x="435" y="533"/>
                    </a:cubicBezTo>
                    <a:lnTo>
                      <a:pt x="1676" y="533"/>
                    </a:lnTo>
                    <a:cubicBezTo>
                      <a:pt x="1955" y="533"/>
                      <a:pt x="2234" y="440"/>
                      <a:pt x="2452" y="253"/>
                    </a:cubicBezTo>
                    <a:cubicBezTo>
                      <a:pt x="2576" y="36"/>
                      <a:pt x="2296" y="5"/>
                      <a:pt x="2141" y="5"/>
                    </a:cubicBezTo>
                    <a:lnTo>
                      <a:pt x="901" y="5"/>
                    </a:lnTo>
                    <a:cubicBezTo>
                      <a:pt x="872" y="2"/>
                      <a:pt x="843" y="1"/>
                      <a:pt x="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7"/>
              <p:cNvSpPr/>
              <p:nvPr/>
            </p:nvSpPr>
            <p:spPr>
              <a:xfrm rot="-10594719">
                <a:off x="-799362" y="4868291"/>
                <a:ext cx="115642" cy="30802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29" extrusionOk="0">
                    <a:moveTo>
                      <a:pt x="1241" y="1"/>
                    </a:moveTo>
                    <a:cubicBezTo>
                      <a:pt x="869" y="1"/>
                      <a:pt x="0" y="528"/>
                      <a:pt x="776" y="528"/>
                    </a:cubicBezTo>
                    <a:cubicBezTo>
                      <a:pt x="1117" y="528"/>
                      <a:pt x="1985" y="1"/>
                      <a:pt x="12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7"/>
              <p:cNvSpPr/>
              <p:nvPr/>
            </p:nvSpPr>
            <p:spPr>
              <a:xfrm rot="-10594719">
                <a:off x="-732763" y="4721604"/>
                <a:ext cx="113022" cy="51472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884" extrusionOk="0">
                    <a:moveTo>
                      <a:pt x="1487" y="0"/>
                    </a:moveTo>
                    <a:cubicBezTo>
                      <a:pt x="1452" y="0"/>
                      <a:pt x="1420" y="3"/>
                      <a:pt x="1391" y="7"/>
                    </a:cubicBezTo>
                    <a:lnTo>
                      <a:pt x="647" y="131"/>
                    </a:lnTo>
                    <a:cubicBezTo>
                      <a:pt x="399" y="162"/>
                      <a:pt x="58" y="286"/>
                      <a:pt x="27" y="566"/>
                    </a:cubicBezTo>
                    <a:cubicBezTo>
                      <a:pt x="0" y="803"/>
                      <a:pt x="242" y="883"/>
                      <a:pt x="429" y="883"/>
                    </a:cubicBezTo>
                    <a:cubicBezTo>
                      <a:pt x="463" y="883"/>
                      <a:pt x="495" y="881"/>
                      <a:pt x="523" y="876"/>
                    </a:cubicBezTo>
                    <a:lnTo>
                      <a:pt x="1267" y="752"/>
                    </a:lnTo>
                    <a:cubicBezTo>
                      <a:pt x="1515" y="721"/>
                      <a:pt x="1857" y="597"/>
                      <a:pt x="1888" y="317"/>
                    </a:cubicBezTo>
                    <a:cubicBezTo>
                      <a:pt x="1940" y="81"/>
                      <a:pt x="1680" y="0"/>
                      <a:pt x="14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7"/>
              <p:cNvSpPr/>
              <p:nvPr/>
            </p:nvSpPr>
            <p:spPr>
              <a:xfrm rot="-10594719">
                <a:off x="-778463" y="4637919"/>
                <a:ext cx="113837" cy="34354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90" extrusionOk="0">
                    <a:moveTo>
                      <a:pt x="1179" y="0"/>
                    </a:moveTo>
                    <a:cubicBezTo>
                      <a:pt x="807" y="0"/>
                      <a:pt x="0" y="590"/>
                      <a:pt x="745" y="590"/>
                    </a:cubicBezTo>
                    <a:cubicBezTo>
                      <a:pt x="1117" y="590"/>
                      <a:pt x="1954" y="0"/>
                      <a:pt x="1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42" name="Google Shape;942;p7"/>
          <p:cNvGrpSpPr/>
          <p:nvPr/>
        </p:nvGrpSpPr>
        <p:grpSpPr>
          <a:xfrm rot="-10799883" flipH="1">
            <a:off x="-1195356" y="-924940"/>
            <a:ext cx="4843774" cy="2185315"/>
            <a:chOff x="5619200" y="4458200"/>
            <a:chExt cx="1647150" cy="742900"/>
          </a:xfrm>
        </p:grpSpPr>
        <p:sp>
          <p:nvSpPr>
            <p:cNvPr id="943" name="Google Shape;943;p7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7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7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7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7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8" name="Google Shape;948;p7"/>
          <p:cNvGrpSpPr/>
          <p:nvPr/>
        </p:nvGrpSpPr>
        <p:grpSpPr>
          <a:xfrm rot="-2452161">
            <a:off x="5263268" y="4452240"/>
            <a:ext cx="1019006" cy="1634773"/>
            <a:chOff x="2402100" y="3854125"/>
            <a:chExt cx="435600" cy="698825"/>
          </a:xfrm>
        </p:grpSpPr>
        <p:sp>
          <p:nvSpPr>
            <p:cNvPr id="949" name="Google Shape;949;p7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7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7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7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7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7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7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7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7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7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7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7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7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7"/>
          <p:cNvGrpSpPr/>
          <p:nvPr/>
        </p:nvGrpSpPr>
        <p:grpSpPr>
          <a:xfrm rot="8607250">
            <a:off x="-672758" y="173948"/>
            <a:ext cx="1219989" cy="1925352"/>
            <a:chOff x="322650" y="2571325"/>
            <a:chExt cx="573100" cy="904450"/>
          </a:xfrm>
        </p:grpSpPr>
        <p:sp>
          <p:nvSpPr>
            <p:cNvPr id="963" name="Google Shape;963;p7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7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7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7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7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7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7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7"/>
          <p:cNvGrpSpPr/>
          <p:nvPr/>
        </p:nvGrpSpPr>
        <p:grpSpPr>
          <a:xfrm rot="9764690">
            <a:off x="2589182" y="-1536019"/>
            <a:ext cx="1546779" cy="2481535"/>
            <a:chOff x="2402100" y="3854125"/>
            <a:chExt cx="435600" cy="698825"/>
          </a:xfrm>
        </p:grpSpPr>
        <p:sp>
          <p:nvSpPr>
            <p:cNvPr id="971" name="Google Shape;971;p7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7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7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7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5" name="Google Shape;975;p7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7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7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7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9" name="Google Shape;979;p7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7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7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7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7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7"/>
          <p:cNvGrpSpPr/>
          <p:nvPr/>
        </p:nvGrpSpPr>
        <p:grpSpPr>
          <a:xfrm>
            <a:off x="952179" y="620766"/>
            <a:ext cx="548733" cy="498301"/>
            <a:chOff x="3652400" y="3788700"/>
            <a:chExt cx="700450" cy="636075"/>
          </a:xfrm>
        </p:grpSpPr>
        <p:sp>
          <p:nvSpPr>
            <p:cNvPr id="985" name="Google Shape;985;p7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7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7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7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7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7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1" name="Google Shape;991;p7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2" name="Google Shape;992;p7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3" name="Google Shape;993;p7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4" name="Google Shape;994;p7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7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6" name="Google Shape;996;p7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97;p7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7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7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">
  <p:cSld name="CUSTOM_9">
    <p:spTree>
      <p:nvGrpSpPr>
        <p:cNvPr id="1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8" name="Google Shape;1648;p14"/>
          <p:cNvGrpSpPr/>
          <p:nvPr/>
        </p:nvGrpSpPr>
        <p:grpSpPr>
          <a:xfrm rot="10800000" flipH="1">
            <a:off x="-2094831" y="-848617"/>
            <a:ext cx="6467864" cy="2656239"/>
            <a:chOff x="5619200" y="4458200"/>
            <a:chExt cx="1647150" cy="742900"/>
          </a:xfrm>
        </p:grpSpPr>
        <p:sp>
          <p:nvSpPr>
            <p:cNvPr id="1649" name="Google Shape;1649;p14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14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14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14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14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54" name="Google Shape;1654;p14"/>
          <p:cNvGrpSpPr/>
          <p:nvPr/>
        </p:nvGrpSpPr>
        <p:grpSpPr>
          <a:xfrm>
            <a:off x="170572" y="3531890"/>
            <a:ext cx="4519000" cy="2428630"/>
            <a:chOff x="4178350" y="2375050"/>
            <a:chExt cx="938350" cy="515775"/>
          </a:xfrm>
        </p:grpSpPr>
        <p:sp>
          <p:nvSpPr>
            <p:cNvPr id="1655" name="Google Shape;1655;p14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14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14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14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14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14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14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62" name="Google Shape;1662;p14"/>
          <p:cNvGrpSpPr/>
          <p:nvPr/>
        </p:nvGrpSpPr>
        <p:grpSpPr>
          <a:xfrm rot="-423650">
            <a:off x="-1188125" y="3188595"/>
            <a:ext cx="2662512" cy="2828603"/>
            <a:chOff x="4159600" y="887163"/>
            <a:chExt cx="1265600" cy="1344550"/>
          </a:xfrm>
        </p:grpSpPr>
        <p:sp>
          <p:nvSpPr>
            <p:cNvPr id="1663" name="Google Shape;1663;p14"/>
            <p:cNvSpPr/>
            <p:nvPr/>
          </p:nvSpPr>
          <p:spPr>
            <a:xfrm>
              <a:off x="4159600" y="887163"/>
              <a:ext cx="1265600" cy="1344550"/>
            </a:xfrm>
            <a:custGeom>
              <a:avLst/>
              <a:gdLst/>
              <a:ahLst/>
              <a:cxnLst/>
              <a:rect l="l" t="t" r="r" b="b"/>
              <a:pathLst>
                <a:path w="50624" h="53782" extrusionOk="0">
                  <a:moveTo>
                    <a:pt x="24646" y="1"/>
                  </a:moveTo>
                  <a:cubicBezTo>
                    <a:pt x="24468" y="1"/>
                    <a:pt x="24287" y="13"/>
                    <a:pt x="24102" y="38"/>
                  </a:cubicBezTo>
                  <a:cubicBezTo>
                    <a:pt x="22706" y="224"/>
                    <a:pt x="21528" y="1123"/>
                    <a:pt x="20628" y="2178"/>
                  </a:cubicBezTo>
                  <a:cubicBezTo>
                    <a:pt x="17681" y="5714"/>
                    <a:pt x="17867" y="11391"/>
                    <a:pt x="21000" y="14741"/>
                  </a:cubicBezTo>
                  <a:cubicBezTo>
                    <a:pt x="22086" y="15857"/>
                    <a:pt x="23575" y="17067"/>
                    <a:pt x="23296" y="18618"/>
                  </a:cubicBezTo>
                  <a:cubicBezTo>
                    <a:pt x="23075" y="19846"/>
                    <a:pt x="21785" y="20490"/>
                    <a:pt x="20503" y="20490"/>
                  </a:cubicBezTo>
                  <a:cubicBezTo>
                    <a:pt x="20165" y="20490"/>
                    <a:pt x="19828" y="20446"/>
                    <a:pt x="19511" y="20355"/>
                  </a:cubicBezTo>
                  <a:cubicBezTo>
                    <a:pt x="18022" y="19952"/>
                    <a:pt x="16813" y="18866"/>
                    <a:pt x="15417" y="18091"/>
                  </a:cubicBezTo>
                  <a:cubicBezTo>
                    <a:pt x="13952" y="17299"/>
                    <a:pt x="12329" y="16903"/>
                    <a:pt x="10707" y="16903"/>
                  </a:cubicBezTo>
                  <a:cubicBezTo>
                    <a:pt x="8963" y="16903"/>
                    <a:pt x="7220" y="17361"/>
                    <a:pt x="5677" y="18277"/>
                  </a:cubicBezTo>
                  <a:cubicBezTo>
                    <a:pt x="5025" y="18649"/>
                    <a:pt x="4374" y="19176"/>
                    <a:pt x="4250" y="19921"/>
                  </a:cubicBezTo>
                  <a:cubicBezTo>
                    <a:pt x="4219" y="20479"/>
                    <a:pt x="4343" y="21007"/>
                    <a:pt x="4622" y="21472"/>
                  </a:cubicBezTo>
                  <a:cubicBezTo>
                    <a:pt x="6607" y="25504"/>
                    <a:pt x="10981" y="27893"/>
                    <a:pt x="15386" y="28730"/>
                  </a:cubicBezTo>
                  <a:cubicBezTo>
                    <a:pt x="16906" y="29009"/>
                    <a:pt x="18519" y="29196"/>
                    <a:pt x="19822" y="30064"/>
                  </a:cubicBezTo>
                  <a:cubicBezTo>
                    <a:pt x="21093" y="30933"/>
                    <a:pt x="21869" y="32825"/>
                    <a:pt x="20876" y="34066"/>
                  </a:cubicBezTo>
                  <a:cubicBezTo>
                    <a:pt x="20283" y="34807"/>
                    <a:pt x="19277" y="35036"/>
                    <a:pt x="18281" y="35036"/>
                  </a:cubicBezTo>
                  <a:cubicBezTo>
                    <a:pt x="18026" y="35036"/>
                    <a:pt x="17772" y="35021"/>
                    <a:pt x="17526" y="34996"/>
                  </a:cubicBezTo>
                  <a:cubicBezTo>
                    <a:pt x="14083" y="34655"/>
                    <a:pt x="10826" y="33166"/>
                    <a:pt x="7383" y="33135"/>
                  </a:cubicBezTo>
                  <a:cubicBezTo>
                    <a:pt x="3940" y="33135"/>
                    <a:pt x="0" y="35492"/>
                    <a:pt x="217" y="38936"/>
                  </a:cubicBezTo>
                  <a:cubicBezTo>
                    <a:pt x="404" y="42069"/>
                    <a:pt x="3909" y="43961"/>
                    <a:pt x="7011" y="44302"/>
                  </a:cubicBezTo>
                  <a:cubicBezTo>
                    <a:pt x="10144" y="44643"/>
                    <a:pt x="13432" y="44085"/>
                    <a:pt x="16409" y="45108"/>
                  </a:cubicBezTo>
                  <a:cubicBezTo>
                    <a:pt x="19387" y="46163"/>
                    <a:pt x="21838" y="49823"/>
                    <a:pt x="20039" y="52429"/>
                  </a:cubicBezTo>
                  <a:cubicBezTo>
                    <a:pt x="20039" y="52429"/>
                    <a:pt x="20984" y="53782"/>
                    <a:pt x="23076" y="53782"/>
                  </a:cubicBezTo>
                  <a:cubicBezTo>
                    <a:pt x="23870" y="53782"/>
                    <a:pt x="24828" y="53587"/>
                    <a:pt x="25963" y="53049"/>
                  </a:cubicBezTo>
                  <a:cubicBezTo>
                    <a:pt x="29329" y="51475"/>
                    <a:pt x="26087" y="44984"/>
                    <a:pt x="29757" y="44984"/>
                  </a:cubicBezTo>
                  <a:cubicBezTo>
                    <a:pt x="29775" y="44984"/>
                    <a:pt x="29792" y="44984"/>
                    <a:pt x="29810" y="44984"/>
                  </a:cubicBezTo>
                  <a:cubicBezTo>
                    <a:pt x="30958" y="44984"/>
                    <a:pt x="32105" y="45419"/>
                    <a:pt x="33222" y="45698"/>
                  </a:cubicBezTo>
                  <a:cubicBezTo>
                    <a:pt x="34398" y="46006"/>
                    <a:pt x="35607" y="46153"/>
                    <a:pt x="36817" y="46153"/>
                  </a:cubicBezTo>
                  <a:cubicBezTo>
                    <a:pt x="41703" y="46153"/>
                    <a:pt x="46605" y="43745"/>
                    <a:pt x="49414" y="39742"/>
                  </a:cubicBezTo>
                  <a:cubicBezTo>
                    <a:pt x="50065" y="38843"/>
                    <a:pt x="50624" y="37757"/>
                    <a:pt x="50469" y="36640"/>
                  </a:cubicBezTo>
                  <a:cubicBezTo>
                    <a:pt x="50252" y="35027"/>
                    <a:pt x="48483" y="34004"/>
                    <a:pt x="46839" y="33973"/>
                  </a:cubicBezTo>
                  <a:cubicBezTo>
                    <a:pt x="46804" y="33972"/>
                    <a:pt x="46769" y="33972"/>
                    <a:pt x="46734" y="33972"/>
                  </a:cubicBezTo>
                  <a:cubicBezTo>
                    <a:pt x="45100" y="33972"/>
                    <a:pt x="43612" y="34669"/>
                    <a:pt x="42125" y="35337"/>
                  </a:cubicBezTo>
                  <a:cubicBezTo>
                    <a:pt x="40127" y="36196"/>
                    <a:pt x="37937" y="36981"/>
                    <a:pt x="35810" y="36981"/>
                  </a:cubicBezTo>
                  <a:cubicBezTo>
                    <a:pt x="34865" y="36981"/>
                    <a:pt x="33933" y="36826"/>
                    <a:pt x="33036" y="36454"/>
                  </a:cubicBezTo>
                  <a:cubicBezTo>
                    <a:pt x="30151" y="35275"/>
                    <a:pt x="28724" y="30747"/>
                    <a:pt x="31330" y="28978"/>
                  </a:cubicBezTo>
                  <a:cubicBezTo>
                    <a:pt x="32167" y="28420"/>
                    <a:pt x="33222" y="28265"/>
                    <a:pt x="34215" y="28079"/>
                  </a:cubicBezTo>
                  <a:cubicBezTo>
                    <a:pt x="36944" y="27645"/>
                    <a:pt x="39736" y="26962"/>
                    <a:pt x="41938" y="25256"/>
                  </a:cubicBezTo>
                  <a:cubicBezTo>
                    <a:pt x="44110" y="23581"/>
                    <a:pt x="45537" y="20634"/>
                    <a:pt x="44761" y="17998"/>
                  </a:cubicBezTo>
                  <a:cubicBezTo>
                    <a:pt x="44175" y="16083"/>
                    <a:pt x="42149" y="14691"/>
                    <a:pt x="40229" y="14691"/>
                  </a:cubicBezTo>
                  <a:cubicBezTo>
                    <a:pt x="39505" y="14691"/>
                    <a:pt x="38796" y="14889"/>
                    <a:pt x="38185" y="15330"/>
                  </a:cubicBezTo>
                  <a:cubicBezTo>
                    <a:pt x="35808" y="17113"/>
                    <a:pt x="35224" y="21685"/>
                    <a:pt x="32480" y="21685"/>
                  </a:cubicBezTo>
                  <a:cubicBezTo>
                    <a:pt x="32359" y="21685"/>
                    <a:pt x="32235" y="21676"/>
                    <a:pt x="32105" y="21658"/>
                  </a:cubicBezTo>
                  <a:cubicBezTo>
                    <a:pt x="30864" y="21472"/>
                    <a:pt x="29996" y="20293"/>
                    <a:pt x="29562" y="19083"/>
                  </a:cubicBezTo>
                  <a:cubicBezTo>
                    <a:pt x="28321" y="15547"/>
                    <a:pt x="29748" y="11701"/>
                    <a:pt x="29934" y="7947"/>
                  </a:cubicBezTo>
                  <a:cubicBezTo>
                    <a:pt x="30140" y="4380"/>
                    <a:pt x="28049" y="1"/>
                    <a:pt x="246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14"/>
            <p:cNvSpPr/>
            <p:nvPr/>
          </p:nvSpPr>
          <p:spPr>
            <a:xfrm>
              <a:off x="4735775" y="97803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1" y="683"/>
                    <a:pt x="776" y="683"/>
                  </a:cubicBezTo>
                  <a:cubicBezTo>
                    <a:pt x="1210" y="683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14"/>
            <p:cNvSpPr/>
            <p:nvPr/>
          </p:nvSpPr>
          <p:spPr>
            <a:xfrm>
              <a:off x="4695450" y="10268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1" y="559"/>
                    <a:pt x="745" y="559"/>
                  </a:cubicBezTo>
                  <a:cubicBezTo>
                    <a:pt x="1117" y="559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6" name="Google Shape;1666;p14"/>
            <p:cNvSpPr/>
            <p:nvPr/>
          </p:nvSpPr>
          <p:spPr>
            <a:xfrm>
              <a:off x="4665975" y="1081963"/>
              <a:ext cx="47350" cy="18625"/>
            </a:xfrm>
            <a:custGeom>
              <a:avLst/>
              <a:gdLst/>
              <a:ahLst/>
              <a:cxnLst/>
              <a:rect l="l" t="t" r="r" b="b"/>
              <a:pathLst>
                <a:path w="1894" h="745" extrusionOk="0">
                  <a:moveTo>
                    <a:pt x="1149" y="0"/>
                  </a:moveTo>
                  <a:cubicBezTo>
                    <a:pt x="652" y="0"/>
                    <a:pt x="1" y="745"/>
                    <a:pt x="745" y="745"/>
                  </a:cubicBezTo>
                  <a:cubicBezTo>
                    <a:pt x="1242" y="745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7" name="Google Shape;1667;p14"/>
            <p:cNvSpPr/>
            <p:nvPr/>
          </p:nvSpPr>
          <p:spPr>
            <a:xfrm>
              <a:off x="4713300" y="113623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48" y="1"/>
                  </a:moveTo>
                  <a:cubicBezTo>
                    <a:pt x="682" y="1"/>
                    <a:pt x="0" y="683"/>
                    <a:pt x="714" y="683"/>
                  </a:cubicBezTo>
                  <a:cubicBezTo>
                    <a:pt x="1179" y="683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8" name="Google Shape;1668;p14"/>
            <p:cNvSpPr/>
            <p:nvPr/>
          </p:nvSpPr>
          <p:spPr>
            <a:xfrm>
              <a:off x="4745850" y="1218438"/>
              <a:ext cx="48900" cy="14775"/>
            </a:xfrm>
            <a:custGeom>
              <a:avLst/>
              <a:gdLst/>
              <a:ahLst/>
              <a:cxnLst/>
              <a:rect l="l" t="t" r="r" b="b"/>
              <a:pathLst>
                <a:path w="1956" h="591" extrusionOk="0">
                  <a:moveTo>
                    <a:pt x="1211" y="1"/>
                  </a:moveTo>
                  <a:cubicBezTo>
                    <a:pt x="807" y="1"/>
                    <a:pt x="1" y="590"/>
                    <a:pt x="745" y="590"/>
                  </a:cubicBezTo>
                  <a:cubicBezTo>
                    <a:pt x="1149" y="590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9" name="Google Shape;1669;p14"/>
            <p:cNvSpPr/>
            <p:nvPr/>
          </p:nvSpPr>
          <p:spPr>
            <a:xfrm>
              <a:off x="4675300" y="1188963"/>
              <a:ext cx="48875" cy="13225"/>
            </a:xfrm>
            <a:custGeom>
              <a:avLst/>
              <a:gdLst/>
              <a:ahLst/>
              <a:cxnLst/>
              <a:rect l="l" t="t" r="r" b="b"/>
              <a:pathLst>
                <a:path w="1955" h="529" extrusionOk="0">
                  <a:moveTo>
                    <a:pt x="1210" y="1"/>
                  </a:moveTo>
                  <a:cubicBezTo>
                    <a:pt x="838" y="1"/>
                    <a:pt x="0" y="528"/>
                    <a:pt x="745" y="528"/>
                  </a:cubicBezTo>
                  <a:cubicBezTo>
                    <a:pt x="1117" y="528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0" name="Google Shape;1670;p14"/>
            <p:cNvSpPr/>
            <p:nvPr/>
          </p:nvSpPr>
          <p:spPr>
            <a:xfrm>
              <a:off x="4790050" y="1182613"/>
              <a:ext cx="27950" cy="15700"/>
            </a:xfrm>
            <a:custGeom>
              <a:avLst/>
              <a:gdLst/>
              <a:ahLst/>
              <a:cxnLst/>
              <a:rect l="l" t="t" r="r" b="b"/>
              <a:pathLst>
                <a:path w="1118" h="628" extrusionOk="0">
                  <a:moveTo>
                    <a:pt x="859" y="1"/>
                  </a:moveTo>
                  <a:cubicBezTo>
                    <a:pt x="530" y="1"/>
                    <a:pt x="1" y="154"/>
                    <a:pt x="1" y="410"/>
                  </a:cubicBezTo>
                  <a:lnTo>
                    <a:pt x="1" y="534"/>
                  </a:lnTo>
                  <a:cubicBezTo>
                    <a:pt x="1" y="598"/>
                    <a:pt x="99" y="627"/>
                    <a:pt x="237" y="627"/>
                  </a:cubicBezTo>
                  <a:cubicBezTo>
                    <a:pt x="565" y="627"/>
                    <a:pt x="1118" y="464"/>
                    <a:pt x="1118" y="224"/>
                  </a:cubicBezTo>
                  <a:lnTo>
                    <a:pt x="1118" y="100"/>
                  </a:lnTo>
                  <a:cubicBezTo>
                    <a:pt x="1118" y="32"/>
                    <a:pt x="1009" y="1"/>
                    <a:pt x="85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1" name="Google Shape;1671;p14"/>
            <p:cNvSpPr/>
            <p:nvPr/>
          </p:nvSpPr>
          <p:spPr>
            <a:xfrm>
              <a:off x="4759825" y="1112213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79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41" y="714"/>
                    <a:pt x="1923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2" name="Google Shape;1672;p14"/>
            <p:cNvSpPr/>
            <p:nvPr/>
          </p:nvSpPr>
          <p:spPr>
            <a:xfrm>
              <a:off x="4745850" y="1033113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90"/>
                    <a:pt x="745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3" name="Google Shape;1673;p14"/>
            <p:cNvSpPr/>
            <p:nvPr/>
          </p:nvSpPr>
          <p:spPr>
            <a:xfrm>
              <a:off x="4835825" y="1085838"/>
              <a:ext cx="44225" cy="10875"/>
            </a:xfrm>
            <a:custGeom>
              <a:avLst/>
              <a:gdLst/>
              <a:ahLst/>
              <a:cxnLst/>
              <a:rect l="l" t="t" r="r" b="b"/>
              <a:pathLst>
                <a:path w="1769" h="435" extrusionOk="0">
                  <a:moveTo>
                    <a:pt x="1241" y="0"/>
                  </a:moveTo>
                  <a:cubicBezTo>
                    <a:pt x="1024" y="0"/>
                    <a:pt x="0" y="435"/>
                    <a:pt x="527" y="435"/>
                  </a:cubicBezTo>
                  <a:cubicBezTo>
                    <a:pt x="745" y="435"/>
                    <a:pt x="1768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4" name="Google Shape;1674;p14"/>
            <p:cNvSpPr/>
            <p:nvPr/>
          </p:nvSpPr>
          <p:spPr>
            <a:xfrm>
              <a:off x="4823400" y="1141663"/>
              <a:ext cx="48900" cy="13225"/>
            </a:xfrm>
            <a:custGeom>
              <a:avLst/>
              <a:gdLst/>
              <a:ahLst/>
              <a:cxnLst/>
              <a:rect l="l" t="t" r="r" b="b"/>
              <a:pathLst>
                <a:path w="1956" h="529" extrusionOk="0">
                  <a:moveTo>
                    <a:pt x="1211" y="1"/>
                  </a:moveTo>
                  <a:cubicBezTo>
                    <a:pt x="869" y="1"/>
                    <a:pt x="1" y="528"/>
                    <a:pt x="745" y="528"/>
                  </a:cubicBezTo>
                  <a:cubicBezTo>
                    <a:pt x="1086" y="528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5" name="Google Shape;1675;p14"/>
            <p:cNvSpPr/>
            <p:nvPr/>
          </p:nvSpPr>
          <p:spPr>
            <a:xfrm>
              <a:off x="4817200" y="10199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6" name="Google Shape;1676;p14"/>
            <p:cNvSpPr/>
            <p:nvPr/>
          </p:nvSpPr>
          <p:spPr>
            <a:xfrm>
              <a:off x="4793950" y="941588"/>
              <a:ext cx="39575" cy="22525"/>
            </a:xfrm>
            <a:custGeom>
              <a:avLst/>
              <a:gdLst/>
              <a:ahLst/>
              <a:cxnLst/>
              <a:rect l="l" t="t" r="r" b="b"/>
              <a:pathLst>
                <a:path w="1583" h="901" extrusionOk="0">
                  <a:moveTo>
                    <a:pt x="838" y="1"/>
                  </a:moveTo>
                  <a:cubicBezTo>
                    <a:pt x="186" y="1"/>
                    <a:pt x="0" y="900"/>
                    <a:pt x="745" y="900"/>
                  </a:cubicBezTo>
                  <a:cubicBezTo>
                    <a:pt x="1427" y="900"/>
                    <a:pt x="1582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7" name="Google Shape;1677;p14"/>
            <p:cNvSpPr/>
            <p:nvPr/>
          </p:nvSpPr>
          <p:spPr>
            <a:xfrm>
              <a:off x="4736550" y="933063"/>
              <a:ext cx="48100" cy="19425"/>
            </a:xfrm>
            <a:custGeom>
              <a:avLst/>
              <a:gdLst/>
              <a:ahLst/>
              <a:cxnLst/>
              <a:rect l="l" t="t" r="r" b="b"/>
              <a:pathLst>
                <a:path w="1924" h="777" extrusionOk="0">
                  <a:moveTo>
                    <a:pt x="1148" y="1"/>
                  </a:moveTo>
                  <a:cubicBezTo>
                    <a:pt x="652" y="1"/>
                    <a:pt x="1" y="776"/>
                    <a:pt x="745" y="776"/>
                  </a:cubicBezTo>
                  <a:cubicBezTo>
                    <a:pt x="1241" y="776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8" name="Google Shape;1678;p14"/>
            <p:cNvSpPr/>
            <p:nvPr/>
          </p:nvSpPr>
          <p:spPr>
            <a:xfrm>
              <a:off x="4797050" y="130141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9" name="Google Shape;1679;p14"/>
            <p:cNvSpPr/>
            <p:nvPr/>
          </p:nvSpPr>
          <p:spPr>
            <a:xfrm>
              <a:off x="47730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76" y="1"/>
                    <a:pt x="1" y="652"/>
                    <a:pt x="745" y="652"/>
                  </a:cubicBezTo>
                  <a:cubicBezTo>
                    <a:pt x="1179" y="652"/>
                    <a:pt x="1955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0" name="Google Shape;1680;p14"/>
            <p:cNvSpPr/>
            <p:nvPr/>
          </p:nvSpPr>
          <p:spPr>
            <a:xfrm>
              <a:off x="4849000" y="1418513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1"/>
                  </a:moveTo>
                  <a:cubicBezTo>
                    <a:pt x="1024" y="1"/>
                    <a:pt x="0" y="466"/>
                    <a:pt x="528" y="466"/>
                  </a:cubicBezTo>
                  <a:cubicBezTo>
                    <a:pt x="776" y="466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1" name="Google Shape;1681;p14"/>
            <p:cNvSpPr/>
            <p:nvPr/>
          </p:nvSpPr>
          <p:spPr>
            <a:xfrm>
              <a:off x="4797050" y="146271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2" name="Google Shape;1682;p14"/>
            <p:cNvSpPr/>
            <p:nvPr/>
          </p:nvSpPr>
          <p:spPr>
            <a:xfrm>
              <a:off x="4666750" y="1428588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56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3" name="Google Shape;1683;p14"/>
            <p:cNvSpPr/>
            <p:nvPr/>
          </p:nvSpPr>
          <p:spPr>
            <a:xfrm>
              <a:off x="4605500" y="1475138"/>
              <a:ext cx="40350" cy="20175"/>
            </a:xfrm>
            <a:custGeom>
              <a:avLst/>
              <a:gdLst/>
              <a:ahLst/>
              <a:cxnLst/>
              <a:rect l="l" t="t" r="r" b="b"/>
              <a:pathLst>
                <a:path w="1614" h="807" extrusionOk="0">
                  <a:moveTo>
                    <a:pt x="869" y="0"/>
                  </a:moveTo>
                  <a:cubicBezTo>
                    <a:pt x="218" y="0"/>
                    <a:pt x="0" y="807"/>
                    <a:pt x="745" y="807"/>
                  </a:cubicBezTo>
                  <a:cubicBezTo>
                    <a:pt x="1396" y="807"/>
                    <a:pt x="1613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4" name="Google Shape;1684;p14"/>
            <p:cNvSpPr/>
            <p:nvPr/>
          </p:nvSpPr>
          <p:spPr>
            <a:xfrm>
              <a:off x="4523300" y="1526313"/>
              <a:ext cx="49650" cy="12425"/>
            </a:xfrm>
            <a:custGeom>
              <a:avLst/>
              <a:gdLst/>
              <a:ahLst/>
              <a:cxnLst/>
              <a:rect l="l" t="t" r="r" b="b"/>
              <a:pathLst>
                <a:path w="1986" h="497" extrusionOk="0">
                  <a:moveTo>
                    <a:pt x="1241" y="0"/>
                  </a:moveTo>
                  <a:cubicBezTo>
                    <a:pt x="900" y="0"/>
                    <a:pt x="0" y="497"/>
                    <a:pt x="745" y="497"/>
                  </a:cubicBezTo>
                  <a:cubicBezTo>
                    <a:pt x="1086" y="497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5" name="Google Shape;1685;p14"/>
            <p:cNvSpPr/>
            <p:nvPr/>
          </p:nvSpPr>
          <p:spPr>
            <a:xfrm>
              <a:off x="4420150" y="14914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69" y="0"/>
                  </a:moveTo>
                  <a:cubicBezTo>
                    <a:pt x="218" y="0"/>
                    <a:pt x="1" y="838"/>
                    <a:pt x="776" y="838"/>
                  </a:cubicBezTo>
                  <a:cubicBezTo>
                    <a:pt x="1397" y="838"/>
                    <a:pt x="161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6" name="Google Shape;1686;p14"/>
            <p:cNvSpPr/>
            <p:nvPr/>
          </p:nvSpPr>
          <p:spPr>
            <a:xfrm>
              <a:off x="4325550" y="1385163"/>
              <a:ext cx="48100" cy="17875"/>
            </a:xfrm>
            <a:custGeom>
              <a:avLst/>
              <a:gdLst/>
              <a:ahLst/>
              <a:cxnLst/>
              <a:rect l="l" t="t" r="r" b="b"/>
              <a:pathLst>
                <a:path w="1924" h="715" extrusionOk="0">
                  <a:moveTo>
                    <a:pt x="1179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7" name="Google Shape;1687;p14"/>
            <p:cNvSpPr/>
            <p:nvPr/>
          </p:nvSpPr>
          <p:spPr>
            <a:xfrm>
              <a:off x="4386800" y="1437913"/>
              <a:ext cx="40350" cy="20950"/>
            </a:xfrm>
            <a:custGeom>
              <a:avLst/>
              <a:gdLst/>
              <a:ahLst/>
              <a:cxnLst/>
              <a:rect l="l" t="t" r="r" b="b"/>
              <a:pathLst>
                <a:path w="1614" h="838" extrusionOk="0">
                  <a:moveTo>
                    <a:pt x="838" y="0"/>
                  </a:moveTo>
                  <a:cubicBezTo>
                    <a:pt x="187" y="0"/>
                    <a:pt x="1" y="838"/>
                    <a:pt x="745" y="838"/>
                  </a:cubicBezTo>
                  <a:cubicBezTo>
                    <a:pt x="1397" y="838"/>
                    <a:pt x="1614" y="0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8" name="Google Shape;1688;p14"/>
            <p:cNvSpPr/>
            <p:nvPr/>
          </p:nvSpPr>
          <p:spPr>
            <a:xfrm>
              <a:off x="4489950" y="1434813"/>
              <a:ext cx="48875" cy="19400"/>
            </a:xfrm>
            <a:custGeom>
              <a:avLst/>
              <a:gdLst/>
              <a:ahLst/>
              <a:cxnLst/>
              <a:rect l="l" t="t" r="r" b="b"/>
              <a:pathLst>
                <a:path w="1955" h="776" extrusionOk="0">
                  <a:moveTo>
                    <a:pt x="1179" y="0"/>
                  </a:moveTo>
                  <a:cubicBezTo>
                    <a:pt x="652" y="0"/>
                    <a:pt x="0" y="776"/>
                    <a:pt x="776" y="776"/>
                  </a:cubicBezTo>
                  <a:cubicBezTo>
                    <a:pt x="1272" y="776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9" name="Google Shape;1689;p14"/>
            <p:cNvSpPr/>
            <p:nvPr/>
          </p:nvSpPr>
          <p:spPr>
            <a:xfrm>
              <a:off x="4412400" y="13859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210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0" name="Google Shape;1690;p14"/>
            <p:cNvSpPr/>
            <p:nvPr/>
          </p:nvSpPr>
          <p:spPr>
            <a:xfrm>
              <a:off x="4390700" y="135106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2" y="0"/>
                  </a:moveTo>
                  <a:cubicBezTo>
                    <a:pt x="1024" y="0"/>
                    <a:pt x="0" y="465"/>
                    <a:pt x="558" y="465"/>
                  </a:cubicBezTo>
                  <a:cubicBezTo>
                    <a:pt x="807" y="465"/>
                    <a:pt x="183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1" name="Google Shape;1691;p14"/>
            <p:cNvSpPr/>
            <p:nvPr/>
          </p:nvSpPr>
          <p:spPr>
            <a:xfrm>
              <a:off x="4480650" y="1385163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2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14"/>
            <p:cNvSpPr/>
            <p:nvPr/>
          </p:nvSpPr>
          <p:spPr>
            <a:xfrm>
              <a:off x="4614800" y="1540263"/>
              <a:ext cx="48100" cy="17100"/>
            </a:xfrm>
            <a:custGeom>
              <a:avLst/>
              <a:gdLst/>
              <a:ahLst/>
              <a:cxnLst/>
              <a:rect l="l" t="t" r="r" b="b"/>
              <a:pathLst>
                <a:path w="1924" h="684" extrusionOk="0">
                  <a:moveTo>
                    <a:pt x="1179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0" y="683"/>
                    <a:pt x="192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14"/>
            <p:cNvSpPr/>
            <p:nvPr/>
          </p:nvSpPr>
          <p:spPr>
            <a:xfrm>
              <a:off x="4665200" y="15953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9" y="589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14"/>
            <p:cNvSpPr/>
            <p:nvPr/>
          </p:nvSpPr>
          <p:spPr>
            <a:xfrm>
              <a:off x="4699325" y="148366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79" y="652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14"/>
            <p:cNvSpPr/>
            <p:nvPr/>
          </p:nvSpPr>
          <p:spPr>
            <a:xfrm>
              <a:off x="4773775" y="1538713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8" y="1"/>
                    <a:pt x="1" y="807"/>
                    <a:pt x="745" y="807"/>
                  </a:cubicBezTo>
                  <a:cubicBezTo>
                    <a:pt x="1396" y="807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14"/>
            <p:cNvSpPr/>
            <p:nvPr/>
          </p:nvSpPr>
          <p:spPr>
            <a:xfrm>
              <a:off x="4708625" y="153173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14"/>
            <p:cNvSpPr/>
            <p:nvPr/>
          </p:nvSpPr>
          <p:spPr>
            <a:xfrm>
              <a:off x="4847450" y="1533288"/>
              <a:ext cx="48100" cy="17850"/>
            </a:xfrm>
            <a:custGeom>
              <a:avLst/>
              <a:gdLst/>
              <a:ahLst/>
              <a:cxnLst/>
              <a:rect l="l" t="t" r="r" b="b"/>
              <a:pathLst>
                <a:path w="1924" h="714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41" y="714"/>
                    <a:pt x="1924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14"/>
            <p:cNvSpPr/>
            <p:nvPr/>
          </p:nvSpPr>
          <p:spPr>
            <a:xfrm>
              <a:off x="4893975" y="1486763"/>
              <a:ext cx="48875" cy="17075"/>
            </a:xfrm>
            <a:custGeom>
              <a:avLst/>
              <a:gdLst/>
              <a:ahLst/>
              <a:cxnLst/>
              <a:rect l="l" t="t" r="r" b="b"/>
              <a:pathLst>
                <a:path w="1955" h="683" extrusionOk="0">
                  <a:moveTo>
                    <a:pt x="1210" y="0"/>
                  </a:moveTo>
                  <a:cubicBezTo>
                    <a:pt x="745" y="0"/>
                    <a:pt x="1" y="683"/>
                    <a:pt x="776" y="683"/>
                  </a:cubicBezTo>
                  <a:cubicBezTo>
                    <a:pt x="1210" y="683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14"/>
            <p:cNvSpPr/>
            <p:nvPr/>
          </p:nvSpPr>
          <p:spPr>
            <a:xfrm>
              <a:off x="4935075" y="153948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1" y="776"/>
                    <a:pt x="776" y="776"/>
                  </a:cubicBezTo>
                  <a:cubicBezTo>
                    <a:pt x="1396" y="776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14"/>
            <p:cNvSpPr/>
            <p:nvPr/>
          </p:nvSpPr>
          <p:spPr>
            <a:xfrm>
              <a:off x="5052175" y="1534063"/>
              <a:ext cx="48875" cy="16300"/>
            </a:xfrm>
            <a:custGeom>
              <a:avLst/>
              <a:gdLst/>
              <a:ahLst/>
              <a:cxnLst/>
              <a:rect l="l" t="t" r="r" b="b"/>
              <a:pathLst>
                <a:path w="1955" h="652" extrusionOk="0">
                  <a:moveTo>
                    <a:pt x="1210" y="1"/>
                  </a:moveTo>
                  <a:cubicBezTo>
                    <a:pt x="776" y="1"/>
                    <a:pt x="1" y="652"/>
                    <a:pt x="776" y="652"/>
                  </a:cubicBezTo>
                  <a:cubicBezTo>
                    <a:pt x="1179" y="652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14"/>
            <p:cNvSpPr/>
            <p:nvPr/>
          </p:nvSpPr>
          <p:spPr>
            <a:xfrm>
              <a:off x="4990125" y="1492963"/>
              <a:ext cx="45800" cy="11650"/>
            </a:xfrm>
            <a:custGeom>
              <a:avLst/>
              <a:gdLst/>
              <a:ahLst/>
              <a:cxnLst/>
              <a:rect l="l" t="t" r="r" b="b"/>
              <a:pathLst>
                <a:path w="1832" h="466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14"/>
            <p:cNvSpPr/>
            <p:nvPr/>
          </p:nvSpPr>
          <p:spPr>
            <a:xfrm>
              <a:off x="5147550" y="15014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14"/>
            <p:cNvSpPr/>
            <p:nvPr/>
          </p:nvSpPr>
          <p:spPr>
            <a:xfrm>
              <a:off x="5080100" y="1468138"/>
              <a:ext cx="40350" cy="20200"/>
            </a:xfrm>
            <a:custGeom>
              <a:avLst/>
              <a:gdLst/>
              <a:ahLst/>
              <a:cxnLst/>
              <a:rect l="l" t="t" r="r" b="b"/>
              <a:pathLst>
                <a:path w="1614" h="808" extrusionOk="0">
                  <a:moveTo>
                    <a:pt x="869" y="1"/>
                  </a:moveTo>
                  <a:cubicBezTo>
                    <a:pt x="217" y="1"/>
                    <a:pt x="0" y="807"/>
                    <a:pt x="745" y="807"/>
                  </a:cubicBezTo>
                  <a:cubicBezTo>
                    <a:pt x="1396" y="807"/>
                    <a:pt x="1613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14"/>
            <p:cNvSpPr/>
            <p:nvPr/>
          </p:nvSpPr>
          <p:spPr>
            <a:xfrm>
              <a:off x="5047525" y="1438688"/>
              <a:ext cx="45000" cy="11650"/>
            </a:xfrm>
            <a:custGeom>
              <a:avLst/>
              <a:gdLst/>
              <a:ahLst/>
              <a:cxnLst/>
              <a:rect l="l" t="t" r="r" b="b"/>
              <a:pathLst>
                <a:path w="1800" h="466" extrusionOk="0">
                  <a:moveTo>
                    <a:pt x="1272" y="0"/>
                  </a:moveTo>
                  <a:cubicBezTo>
                    <a:pt x="1024" y="0"/>
                    <a:pt x="0" y="465"/>
                    <a:pt x="528" y="465"/>
                  </a:cubicBezTo>
                  <a:cubicBezTo>
                    <a:pt x="776" y="465"/>
                    <a:pt x="1800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14"/>
            <p:cNvSpPr/>
            <p:nvPr/>
          </p:nvSpPr>
          <p:spPr>
            <a:xfrm>
              <a:off x="5082425" y="1343288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38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14"/>
            <p:cNvSpPr/>
            <p:nvPr/>
          </p:nvSpPr>
          <p:spPr>
            <a:xfrm>
              <a:off x="5102575" y="1403788"/>
              <a:ext cx="49650" cy="13975"/>
            </a:xfrm>
            <a:custGeom>
              <a:avLst/>
              <a:gdLst/>
              <a:ahLst/>
              <a:cxnLst/>
              <a:rect l="l" t="t" r="r" b="b"/>
              <a:pathLst>
                <a:path w="1986" h="559" extrusionOk="0">
                  <a:moveTo>
                    <a:pt x="1211" y="0"/>
                  </a:moveTo>
                  <a:cubicBezTo>
                    <a:pt x="838" y="0"/>
                    <a:pt x="1" y="559"/>
                    <a:pt x="776" y="559"/>
                  </a:cubicBezTo>
                  <a:cubicBezTo>
                    <a:pt x="1148" y="559"/>
                    <a:pt x="1986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14"/>
            <p:cNvSpPr/>
            <p:nvPr/>
          </p:nvSpPr>
          <p:spPr>
            <a:xfrm>
              <a:off x="5170825" y="1422388"/>
              <a:ext cx="47325" cy="17100"/>
            </a:xfrm>
            <a:custGeom>
              <a:avLst/>
              <a:gdLst/>
              <a:ahLst/>
              <a:cxnLst/>
              <a:rect l="l" t="t" r="r" b="b"/>
              <a:pathLst>
                <a:path w="1893" h="684" extrusionOk="0">
                  <a:moveTo>
                    <a:pt x="1179" y="1"/>
                  </a:moveTo>
                  <a:cubicBezTo>
                    <a:pt x="714" y="1"/>
                    <a:pt x="0" y="683"/>
                    <a:pt x="745" y="683"/>
                  </a:cubicBezTo>
                  <a:cubicBezTo>
                    <a:pt x="1210" y="683"/>
                    <a:pt x="189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14"/>
            <p:cNvSpPr/>
            <p:nvPr/>
          </p:nvSpPr>
          <p:spPr>
            <a:xfrm>
              <a:off x="5211150" y="1368113"/>
              <a:ext cx="47325" cy="17850"/>
            </a:xfrm>
            <a:custGeom>
              <a:avLst/>
              <a:gdLst/>
              <a:ahLst/>
              <a:cxnLst/>
              <a:rect l="l" t="t" r="r" b="b"/>
              <a:pathLst>
                <a:path w="1893" h="714" extrusionOk="0">
                  <a:moveTo>
                    <a:pt x="1148" y="0"/>
                  </a:moveTo>
                  <a:cubicBezTo>
                    <a:pt x="683" y="0"/>
                    <a:pt x="0" y="714"/>
                    <a:pt x="745" y="714"/>
                  </a:cubicBezTo>
                  <a:cubicBezTo>
                    <a:pt x="1210" y="714"/>
                    <a:pt x="1893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14"/>
            <p:cNvSpPr/>
            <p:nvPr/>
          </p:nvSpPr>
          <p:spPr>
            <a:xfrm>
              <a:off x="5144450" y="134328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8"/>
                    <a:pt x="745" y="838"/>
                  </a:cubicBezTo>
                  <a:cubicBezTo>
                    <a:pt x="1397" y="838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14"/>
            <p:cNvSpPr/>
            <p:nvPr/>
          </p:nvSpPr>
          <p:spPr>
            <a:xfrm>
              <a:off x="5170050" y="13091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0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14"/>
            <p:cNvSpPr/>
            <p:nvPr/>
          </p:nvSpPr>
          <p:spPr>
            <a:xfrm>
              <a:off x="4761375" y="1715538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14"/>
            <p:cNvSpPr/>
            <p:nvPr/>
          </p:nvSpPr>
          <p:spPr>
            <a:xfrm>
              <a:off x="4726475" y="166123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0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14"/>
            <p:cNvSpPr/>
            <p:nvPr/>
          </p:nvSpPr>
          <p:spPr>
            <a:xfrm>
              <a:off x="4748950" y="1626338"/>
              <a:ext cx="49675" cy="14000"/>
            </a:xfrm>
            <a:custGeom>
              <a:avLst/>
              <a:gdLst/>
              <a:ahLst/>
              <a:cxnLst/>
              <a:rect l="l" t="t" r="r" b="b"/>
              <a:pathLst>
                <a:path w="1987" h="560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18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14"/>
            <p:cNvSpPr/>
            <p:nvPr/>
          </p:nvSpPr>
          <p:spPr>
            <a:xfrm>
              <a:off x="4823400" y="1627113"/>
              <a:ext cx="48900" cy="12450"/>
            </a:xfrm>
            <a:custGeom>
              <a:avLst/>
              <a:gdLst/>
              <a:ahLst/>
              <a:cxnLst/>
              <a:rect l="l" t="t" r="r" b="b"/>
              <a:pathLst>
                <a:path w="1956" h="498" extrusionOk="0">
                  <a:moveTo>
                    <a:pt x="1211" y="1"/>
                  </a:moveTo>
                  <a:cubicBezTo>
                    <a:pt x="869" y="1"/>
                    <a:pt x="1" y="497"/>
                    <a:pt x="745" y="497"/>
                  </a:cubicBezTo>
                  <a:cubicBezTo>
                    <a:pt x="1055" y="497"/>
                    <a:pt x="1955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14"/>
            <p:cNvSpPr/>
            <p:nvPr/>
          </p:nvSpPr>
          <p:spPr>
            <a:xfrm>
              <a:off x="4826500" y="1686063"/>
              <a:ext cx="48900" cy="15525"/>
            </a:xfrm>
            <a:custGeom>
              <a:avLst/>
              <a:gdLst/>
              <a:ahLst/>
              <a:cxnLst/>
              <a:rect l="l" t="t" r="r" b="b"/>
              <a:pathLst>
                <a:path w="1956" h="621" extrusionOk="0">
                  <a:moveTo>
                    <a:pt x="1211" y="0"/>
                  </a:moveTo>
                  <a:cubicBezTo>
                    <a:pt x="807" y="0"/>
                    <a:pt x="1" y="621"/>
                    <a:pt x="776" y="621"/>
                  </a:cubicBezTo>
                  <a:cubicBezTo>
                    <a:pt x="1180" y="621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14"/>
            <p:cNvSpPr/>
            <p:nvPr/>
          </p:nvSpPr>
          <p:spPr>
            <a:xfrm>
              <a:off x="4853650" y="1797738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1" y="589"/>
                    <a:pt x="745" y="589"/>
                  </a:cubicBezTo>
                  <a:cubicBezTo>
                    <a:pt x="1148" y="589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14"/>
            <p:cNvSpPr/>
            <p:nvPr/>
          </p:nvSpPr>
          <p:spPr>
            <a:xfrm>
              <a:off x="4736550" y="1811688"/>
              <a:ext cx="48100" cy="19400"/>
            </a:xfrm>
            <a:custGeom>
              <a:avLst/>
              <a:gdLst/>
              <a:ahLst/>
              <a:cxnLst/>
              <a:rect l="l" t="t" r="r" b="b"/>
              <a:pathLst>
                <a:path w="1924" h="776" extrusionOk="0">
                  <a:moveTo>
                    <a:pt x="1148" y="0"/>
                  </a:moveTo>
                  <a:cubicBezTo>
                    <a:pt x="652" y="0"/>
                    <a:pt x="1" y="776"/>
                    <a:pt x="745" y="776"/>
                  </a:cubicBezTo>
                  <a:cubicBezTo>
                    <a:pt x="1241" y="776"/>
                    <a:pt x="1924" y="0"/>
                    <a:pt x="11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14"/>
            <p:cNvSpPr/>
            <p:nvPr/>
          </p:nvSpPr>
          <p:spPr>
            <a:xfrm>
              <a:off x="4709400" y="1769813"/>
              <a:ext cx="48125" cy="16300"/>
            </a:xfrm>
            <a:custGeom>
              <a:avLst/>
              <a:gdLst/>
              <a:ahLst/>
              <a:cxnLst/>
              <a:rect l="l" t="t" r="r" b="b"/>
              <a:pathLst>
                <a:path w="1925" h="652" extrusionOk="0">
                  <a:moveTo>
                    <a:pt x="1180" y="0"/>
                  </a:moveTo>
                  <a:cubicBezTo>
                    <a:pt x="745" y="0"/>
                    <a:pt x="1" y="652"/>
                    <a:pt x="745" y="652"/>
                  </a:cubicBezTo>
                  <a:cubicBezTo>
                    <a:pt x="1180" y="652"/>
                    <a:pt x="1924" y="0"/>
                    <a:pt x="11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14"/>
            <p:cNvSpPr/>
            <p:nvPr/>
          </p:nvSpPr>
          <p:spPr>
            <a:xfrm>
              <a:off x="4789275" y="1773688"/>
              <a:ext cx="48900" cy="14750"/>
            </a:xfrm>
            <a:custGeom>
              <a:avLst/>
              <a:gdLst/>
              <a:ahLst/>
              <a:cxnLst/>
              <a:rect l="l" t="t" r="r" b="b"/>
              <a:pathLst>
                <a:path w="1956" h="590" extrusionOk="0">
                  <a:moveTo>
                    <a:pt x="1211" y="0"/>
                  </a:moveTo>
                  <a:cubicBezTo>
                    <a:pt x="838" y="0"/>
                    <a:pt x="1" y="590"/>
                    <a:pt x="776" y="590"/>
                  </a:cubicBezTo>
                  <a:cubicBezTo>
                    <a:pt x="1149" y="590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14"/>
            <p:cNvSpPr/>
            <p:nvPr/>
          </p:nvSpPr>
          <p:spPr>
            <a:xfrm>
              <a:off x="4614800" y="1852788"/>
              <a:ext cx="48100" cy="18625"/>
            </a:xfrm>
            <a:custGeom>
              <a:avLst/>
              <a:gdLst/>
              <a:ahLst/>
              <a:cxnLst/>
              <a:rect l="l" t="t" r="r" b="b"/>
              <a:pathLst>
                <a:path w="1924" h="745" extrusionOk="0">
                  <a:moveTo>
                    <a:pt x="1179" y="0"/>
                  </a:moveTo>
                  <a:cubicBezTo>
                    <a:pt x="683" y="0"/>
                    <a:pt x="1" y="745"/>
                    <a:pt x="776" y="745"/>
                  </a:cubicBezTo>
                  <a:cubicBezTo>
                    <a:pt x="1241" y="745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14"/>
            <p:cNvSpPr/>
            <p:nvPr/>
          </p:nvSpPr>
          <p:spPr>
            <a:xfrm>
              <a:off x="4577575" y="17907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1" y="621"/>
                    <a:pt x="745" y="621"/>
                  </a:cubicBezTo>
                  <a:cubicBezTo>
                    <a:pt x="1148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14"/>
            <p:cNvSpPr/>
            <p:nvPr/>
          </p:nvSpPr>
          <p:spPr>
            <a:xfrm>
              <a:off x="4478325" y="183651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2" y="0"/>
                  </a:moveTo>
                  <a:cubicBezTo>
                    <a:pt x="1024" y="0"/>
                    <a:pt x="0" y="434"/>
                    <a:pt x="528" y="434"/>
                  </a:cubicBezTo>
                  <a:cubicBezTo>
                    <a:pt x="776" y="434"/>
                    <a:pt x="1799" y="0"/>
                    <a:pt x="12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14"/>
            <p:cNvSpPr/>
            <p:nvPr/>
          </p:nvSpPr>
          <p:spPr>
            <a:xfrm>
              <a:off x="4523300" y="1889238"/>
              <a:ext cx="49650" cy="13200"/>
            </a:xfrm>
            <a:custGeom>
              <a:avLst/>
              <a:gdLst/>
              <a:ahLst/>
              <a:cxnLst/>
              <a:rect l="l" t="t" r="r" b="b"/>
              <a:pathLst>
                <a:path w="1986" h="528" extrusionOk="0">
                  <a:moveTo>
                    <a:pt x="1241" y="0"/>
                  </a:moveTo>
                  <a:cubicBezTo>
                    <a:pt x="869" y="0"/>
                    <a:pt x="0" y="528"/>
                    <a:pt x="776" y="528"/>
                  </a:cubicBezTo>
                  <a:cubicBezTo>
                    <a:pt x="1117" y="528"/>
                    <a:pt x="1986" y="0"/>
                    <a:pt x="124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14"/>
            <p:cNvSpPr/>
            <p:nvPr/>
          </p:nvSpPr>
          <p:spPr>
            <a:xfrm>
              <a:off x="4406200" y="188303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76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14"/>
            <p:cNvSpPr/>
            <p:nvPr/>
          </p:nvSpPr>
          <p:spPr>
            <a:xfrm>
              <a:off x="4296850" y="1914038"/>
              <a:ext cx="45000" cy="10900"/>
            </a:xfrm>
            <a:custGeom>
              <a:avLst/>
              <a:gdLst/>
              <a:ahLst/>
              <a:cxnLst/>
              <a:rect l="l" t="t" r="r" b="b"/>
              <a:pathLst>
                <a:path w="1800" h="436" extrusionOk="0">
                  <a:moveTo>
                    <a:pt x="1272" y="1"/>
                  </a:moveTo>
                  <a:cubicBezTo>
                    <a:pt x="1024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14"/>
            <p:cNvSpPr/>
            <p:nvPr/>
          </p:nvSpPr>
          <p:spPr>
            <a:xfrm>
              <a:off x="4226275" y="1896988"/>
              <a:ext cx="45025" cy="10875"/>
            </a:xfrm>
            <a:custGeom>
              <a:avLst/>
              <a:gdLst/>
              <a:ahLst/>
              <a:cxnLst/>
              <a:rect l="l" t="t" r="r" b="b"/>
              <a:pathLst>
                <a:path w="1801" h="435" extrusionOk="0">
                  <a:moveTo>
                    <a:pt x="1242" y="1"/>
                  </a:moveTo>
                  <a:cubicBezTo>
                    <a:pt x="1025" y="1"/>
                    <a:pt x="1" y="435"/>
                    <a:pt x="528" y="435"/>
                  </a:cubicBezTo>
                  <a:cubicBezTo>
                    <a:pt x="745" y="435"/>
                    <a:pt x="1800" y="1"/>
                    <a:pt x="12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14"/>
            <p:cNvSpPr/>
            <p:nvPr/>
          </p:nvSpPr>
          <p:spPr>
            <a:xfrm>
              <a:off x="4203800" y="184116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14"/>
            <p:cNvSpPr/>
            <p:nvPr/>
          </p:nvSpPr>
          <p:spPr>
            <a:xfrm>
              <a:off x="4278250" y="1868288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7" y="1"/>
                    <a:pt x="0" y="838"/>
                    <a:pt x="776" y="838"/>
                  </a:cubicBezTo>
                  <a:cubicBezTo>
                    <a:pt x="1427" y="838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14"/>
            <p:cNvSpPr/>
            <p:nvPr/>
          </p:nvSpPr>
          <p:spPr>
            <a:xfrm>
              <a:off x="4347250" y="1849688"/>
              <a:ext cx="45025" cy="11650"/>
            </a:xfrm>
            <a:custGeom>
              <a:avLst/>
              <a:gdLst/>
              <a:ahLst/>
              <a:cxnLst/>
              <a:rect l="l" t="t" r="r" b="b"/>
              <a:pathLst>
                <a:path w="1801" h="466" extrusionOk="0">
                  <a:moveTo>
                    <a:pt x="1273" y="0"/>
                  </a:moveTo>
                  <a:cubicBezTo>
                    <a:pt x="1025" y="0"/>
                    <a:pt x="1" y="466"/>
                    <a:pt x="528" y="466"/>
                  </a:cubicBezTo>
                  <a:cubicBezTo>
                    <a:pt x="776" y="466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14"/>
            <p:cNvSpPr/>
            <p:nvPr/>
          </p:nvSpPr>
          <p:spPr>
            <a:xfrm>
              <a:off x="4279025" y="182176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6" y="1"/>
                    <a:pt x="0" y="838"/>
                    <a:pt x="745" y="838"/>
                  </a:cubicBezTo>
                  <a:cubicBezTo>
                    <a:pt x="1396" y="838"/>
                    <a:pt x="1613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14"/>
            <p:cNvSpPr/>
            <p:nvPr/>
          </p:nvSpPr>
          <p:spPr>
            <a:xfrm>
              <a:off x="4267375" y="1777563"/>
              <a:ext cx="49675" cy="13975"/>
            </a:xfrm>
            <a:custGeom>
              <a:avLst/>
              <a:gdLst/>
              <a:ahLst/>
              <a:cxnLst/>
              <a:rect l="l" t="t" r="r" b="b"/>
              <a:pathLst>
                <a:path w="1987" h="559" extrusionOk="0">
                  <a:moveTo>
                    <a:pt x="1211" y="1"/>
                  </a:moveTo>
                  <a:cubicBezTo>
                    <a:pt x="869" y="1"/>
                    <a:pt x="1" y="559"/>
                    <a:pt x="776" y="559"/>
                  </a:cubicBezTo>
                  <a:cubicBezTo>
                    <a:pt x="1149" y="559"/>
                    <a:pt x="1986" y="1"/>
                    <a:pt x="12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14"/>
            <p:cNvSpPr/>
            <p:nvPr/>
          </p:nvSpPr>
          <p:spPr>
            <a:xfrm>
              <a:off x="4380600" y="1779113"/>
              <a:ext cx="45775" cy="11650"/>
            </a:xfrm>
            <a:custGeom>
              <a:avLst/>
              <a:gdLst/>
              <a:ahLst/>
              <a:cxnLst/>
              <a:rect l="l" t="t" r="r" b="b"/>
              <a:pathLst>
                <a:path w="1831" h="466" extrusionOk="0">
                  <a:moveTo>
                    <a:pt x="1273" y="1"/>
                  </a:moveTo>
                  <a:cubicBezTo>
                    <a:pt x="1024" y="1"/>
                    <a:pt x="1" y="466"/>
                    <a:pt x="559" y="466"/>
                  </a:cubicBezTo>
                  <a:cubicBezTo>
                    <a:pt x="776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14"/>
            <p:cNvSpPr/>
            <p:nvPr/>
          </p:nvSpPr>
          <p:spPr>
            <a:xfrm>
              <a:off x="4466675" y="1789188"/>
              <a:ext cx="48900" cy="17100"/>
            </a:xfrm>
            <a:custGeom>
              <a:avLst/>
              <a:gdLst/>
              <a:ahLst/>
              <a:cxnLst/>
              <a:rect l="l" t="t" r="r" b="b"/>
              <a:pathLst>
                <a:path w="1956" h="684" extrusionOk="0">
                  <a:moveTo>
                    <a:pt x="1180" y="1"/>
                  </a:moveTo>
                  <a:cubicBezTo>
                    <a:pt x="745" y="1"/>
                    <a:pt x="1" y="683"/>
                    <a:pt x="745" y="683"/>
                  </a:cubicBezTo>
                  <a:cubicBezTo>
                    <a:pt x="1211" y="683"/>
                    <a:pt x="1955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14"/>
            <p:cNvSpPr/>
            <p:nvPr/>
          </p:nvSpPr>
          <p:spPr>
            <a:xfrm>
              <a:off x="4412400" y="1831063"/>
              <a:ext cx="48875" cy="14775"/>
            </a:xfrm>
            <a:custGeom>
              <a:avLst/>
              <a:gdLst/>
              <a:ahLst/>
              <a:cxnLst/>
              <a:rect l="l" t="t" r="r" b="b"/>
              <a:pathLst>
                <a:path w="1955" h="591" extrusionOk="0">
                  <a:moveTo>
                    <a:pt x="1210" y="1"/>
                  </a:moveTo>
                  <a:cubicBezTo>
                    <a:pt x="807" y="1"/>
                    <a:pt x="1" y="590"/>
                    <a:pt x="776" y="590"/>
                  </a:cubicBezTo>
                  <a:cubicBezTo>
                    <a:pt x="1148" y="590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14"/>
            <p:cNvSpPr/>
            <p:nvPr/>
          </p:nvSpPr>
          <p:spPr>
            <a:xfrm>
              <a:off x="4500025" y="1963688"/>
              <a:ext cx="48875" cy="12425"/>
            </a:xfrm>
            <a:custGeom>
              <a:avLst/>
              <a:gdLst/>
              <a:ahLst/>
              <a:cxnLst/>
              <a:rect l="l" t="t" r="r" b="b"/>
              <a:pathLst>
                <a:path w="1955" h="497" extrusionOk="0">
                  <a:moveTo>
                    <a:pt x="1211" y="0"/>
                  </a:moveTo>
                  <a:cubicBezTo>
                    <a:pt x="900" y="0"/>
                    <a:pt x="1" y="496"/>
                    <a:pt x="745" y="496"/>
                  </a:cubicBezTo>
                  <a:cubicBezTo>
                    <a:pt x="1086" y="496"/>
                    <a:pt x="1955" y="0"/>
                    <a:pt x="12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14"/>
            <p:cNvSpPr/>
            <p:nvPr/>
          </p:nvSpPr>
          <p:spPr>
            <a:xfrm>
              <a:off x="4376725" y="1952813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428" y="838"/>
                    <a:pt x="161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14"/>
            <p:cNvSpPr/>
            <p:nvPr/>
          </p:nvSpPr>
          <p:spPr>
            <a:xfrm>
              <a:off x="4432575" y="1948163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210" y="1"/>
                  </a:moveTo>
                  <a:cubicBezTo>
                    <a:pt x="776" y="1"/>
                    <a:pt x="0" y="652"/>
                    <a:pt x="776" y="652"/>
                  </a:cubicBezTo>
                  <a:cubicBezTo>
                    <a:pt x="1210" y="652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14"/>
            <p:cNvSpPr/>
            <p:nvPr/>
          </p:nvSpPr>
          <p:spPr>
            <a:xfrm>
              <a:off x="4634975" y="1941188"/>
              <a:ext cx="48875" cy="17100"/>
            </a:xfrm>
            <a:custGeom>
              <a:avLst/>
              <a:gdLst/>
              <a:ahLst/>
              <a:cxnLst/>
              <a:rect l="l" t="t" r="r" b="b"/>
              <a:pathLst>
                <a:path w="1955" h="684" extrusionOk="0">
                  <a:moveTo>
                    <a:pt x="1179" y="1"/>
                  </a:moveTo>
                  <a:cubicBezTo>
                    <a:pt x="745" y="1"/>
                    <a:pt x="0" y="683"/>
                    <a:pt x="745" y="683"/>
                  </a:cubicBezTo>
                  <a:cubicBezTo>
                    <a:pt x="1210" y="683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14"/>
            <p:cNvSpPr/>
            <p:nvPr/>
          </p:nvSpPr>
          <p:spPr>
            <a:xfrm>
              <a:off x="4548100" y="1961363"/>
              <a:ext cx="47350" cy="17075"/>
            </a:xfrm>
            <a:custGeom>
              <a:avLst/>
              <a:gdLst/>
              <a:ahLst/>
              <a:cxnLst/>
              <a:rect l="l" t="t" r="r" b="b"/>
              <a:pathLst>
                <a:path w="1894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14"/>
            <p:cNvSpPr/>
            <p:nvPr/>
          </p:nvSpPr>
          <p:spPr>
            <a:xfrm>
              <a:off x="4712525" y="1913263"/>
              <a:ext cx="48875" cy="12450"/>
            </a:xfrm>
            <a:custGeom>
              <a:avLst/>
              <a:gdLst/>
              <a:ahLst/>
              <a:cxnLst/>
              <a:rect l="l" t="t" r="r" b="b"/>
              <a:pathLst>
                <a:path w="1955" h="498" extrusionOk="0">
                  <a:moveTo>
                    <a:pt x="1210" y="1"/>
                  </a:moveTo>
                  <a:cubicBezTo>
                    <a:pt x="838" y="1"/>
                    <a:pt x="0" y="497"/>
                    <a:pt x="745" y="497"/>
                  </a:cubicBezTo>
                  <a:cubicBezTo>
                    <a:pt x="1086" y="497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14"/>
            <p:cNvSpPr/>
            <p:nvPr/>
          </p:nvSpPr>
          <p:spPr>
            <a:xfrm>
              <a:off x="4689250" y="1983838"/>
              <a:ext cx="41125" cy="19425"/>
            </a:xfrm>
            <a:custGeom>
              <a:avLst/>
              <a:gdLst/>
              <a:ahLst/>
              <a:cxnLst/>
              <a:rect l="l" t="t" r="r" b="b"/>
              <a:pathLst>
                <a:path w="1645" h="777" extrusionOk="0">
                  <a:moveTo>
                    <a:pt x="869" y="1"/>
                  </a:moveTo>
                  <a:cubicBezTo>
                    <a:pt x="249" y="1"/>
                    <a:pt x="0" y="776"/>
                    <a:pt x="776" y="776"/>
                  </a:cubicBezTo>
                  <a:cubicBezTo>
                    <a:pt x="1396" y="776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14"/>
            <p:cNvSpPr/>
            <p:nvPr/>
          </p:nvSpPr>
          <p:spPr>
            <a:xfrm>
              <a:off x="4755950" y="200013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69" y="0"/>
                    <a:pt x="0" y="527"/>
                    <a:pt x="745" y="527"/>
                  </a:cubicBezTo>
                  <a:cubicBezTo>
                    <a:pt x="1086" y="527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14"/>
            <p:cNvSpPr/>
            <p:nvPr/>
          </p:nvSpPr>
          <p:spPr>
            <a:xfrm>
              <a:off x="4662875" y="2037338"/>
              <a:ext cx="40350" cy="20975"/>
            </a:xfrm>
            <a:custGeom>
              <a:avLst/>
              <a:gdLst/>
              <a:ahLst/>
              <a:cxnLst/>
              <a:rect l="l" t="t" r="r" b="b"/>
              <a:pathLst>
                <a:path w="1614" h="839" extrusionOk="0">
                  <a:moveTo>
                    <a:pt x="838" y="1"/>
                  </a:moveTo>
                  <a:cubicBezTo>
                    <a:pt x="187" y="1"/>
                    <a:pt x="1" y="839"/>
                    <a:pt x="745" y="839"/>
                  </a:cubicBezTo>
                  <a:cubicBezTo>
                    <a:pt x="1397" y="83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14"/>
            <p:cNvSpPr/>
            <p:nvPr/>
          </p:nvSpPr>
          <p:spPr>
            <a:xfrm>
              <a:off x="4692350" y="2080013"/>
              <a:ext cx="48100" cy="16300"/>
            </a:xfrm>
            <a:custGeom>
              <a:avLst/>
              <a:gdLst/>
              <a:ahLst/>
              <a:cxnLst/>
              <a:rect l="l" t="t" r="r" b="b"/>
              <a:pathLst>
                <a:path w="1924" h="652" extrusionOk="0">
                  <a:moveTo>
                    <a:pt x="1179" y="0"/>
                  </a:moveTo>
                  <a:cubicBezTo>
                    <a:pt x="745" y="0"/>
                    <a:pt x="1" y="651"/>
                    <a:pt x="745" y="651"/>
                  </a:cubicBezTo>
                  <a:cubicBezTo>
                    <a:pt x="1179" y="651"/>
                    <a:pt x="1924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14"/>
            <p:cNvSpPr/>
            <p:nvPr/>
          </p:nvSpPr>
          <p:spPr>
            <a:xfrm>
              <a:off x="4783850" y="2111013"/>
              <a:ext cx="41125" cy="20975"/>
            </a:xfrm>
            <a:custGeom>
              <a:avLst/>
              <a:gdLst/>
              <a:ahLst/>
              <a:cxnLst/>
              <a:rect l="l" t="t" r="r" b="b"/>
              <a:pathLst>
                <a:path w="1645" h="839" extrusionOk="0">
                  <a:moveTo>
                    <a:pt x="869" y="1"/>
                  </a:moveTo>
                  <a:cubicBezTo>
                    <a:pt x="218" y="1"/>
                    <a:pt x="1" y="838"/>
                    <a:pt x="776" y="838"/>
                  </a:cubicBezTo>
                  <a:cubicBezTo>
                    <a:pt x="1397" y="838"/>
                    <a:pt x="1645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14"/>
            <p:cNvSpPr/>
            <p:nvPr/>
          </p:nvSpPr>
          <p:spPr>
            <a:xfrm>
              <a:off x="4719500" y="2147463"/>
              <a:ext cx="48100" cy="15550"/>
            </a:xfrm>
            <a:custGeom>
              <a:avLst/>
              <a:gdLst/>
              <a:ahLst/>
              <a:cxnLst/>
              <a:rect l="l" t="t" r="r" b="b"/>
              <a:pathLst>
                <a:path w="1924" h="622" extrusionOk="0">
                  <a:moveTo>
                    <a:pt x="1179" y="1"/>
                  </a:moveTo>
                  <a:cubicBezTo>
                    <a:pt x="745" y="1"/>
                    <a:pt x="0" y="621"/>
                    <a:pt x="745" y="621"/>
                  </a:cubicBezTo>
                  <a:cubicBezTo>
                    <a:pt x="1179" y="621"/>
                    <a:pt x="1923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14"/>
            <p:cNvSpPr/>
            <p:nvPr/>
          </p:nvSpPr>
          <p:spPr>
            <a:xfrm>
              <a:off x="4766025" y="2066813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776" y="1"/>
                    <a:pt x="0" y="621"/>
                    <a:pt x="745" y="621"/>
                  </a:cubicBezTo>
                  <a:cubicBezTo>
                    <a:pt x="1179" y="621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14"/>
            <p:cNvSpPr/>
            <p:nvPr/>
          </p:nvSpPr>
          <p:spPr>
            <a:xfrm>
              <a:off x="4774550" y="1948938"/>
              <a:ext cx="40350" cy="21750"/>
            </a:xfrm>
            <a:custGeom>
              <a:avLst/>
              <a:gdLst/>
              <a:ahLst/>
              <a:cxnLst/>
              <a:rect l="l" t="t" r="r" b="b"/>
              <a:pathLst>
                <a:path w="1614" h="870" extrusionOk="0">
                  <a:moveTo>
                    <a:pt x="838" y="1"/>
                  </a:moveTo>
                  <a:cubicBezTo>
                    <a:pt x="187" y="1"/>
                    <a:pt x="1" y="869"/>
                    <a:pt x="745" y="869"/>
                  </a:cubicBezTo>
                  <a:cubicBezTo>
                    <a:pt x="1396" y="869"/>
                    <a:pt x="1614" y="1"/>
                    <a:pt x="8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14"/>
            <p:cNvSpPr/>
            <p:nvPr/>
          </p:nvSpPr>
          <p:spPr>
            <a:xfrm>
              <a:off x="4806350" y="1862088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1"/>
                  </a:moveTo>
                  <a:cubicBezTo>
                    <a:pt x="869" y="1"/>
                    <a:pt x="0" y="528"/>
                    <a:pt x="745" y="528"/>
                  </a:cubicBezTo>
                  <a:cubicBezTo>
                    <a:pt x="1117" y="528"/>
                    <a:pt x="1955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14"/>
            <p:cNvSpPr/>
            <p:nvPr/>
          </p:nvSpPr>
          <p:spPr>
            <a:xfrm>
              <a:off x="4918025" y="1922588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38" y="0"/>
                    <a:pt x="0" y="558"/>
                    <a:pt x="745" y="558"/>
                  </a:cubicBezTo>
                  <a:cubicBezTo>
                    <a:pt x="1086" y="558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14"/>
            <p:cNvSpPr/>
            <p:nvPr/>
          </p:nvSpPr>
          <p:spPr>
            <a:xfrm>
              <a:off x="4854425" y="1950488"/>
              <a:ext cx="47325" cy="17875"/>
            </a:xfrm>
            <a:custGeom>
              <a:avLst/>
              <a:gdLst/>
              <a:ahLst/>
              <a:cxnLst/>
              <a:rect l="l" t="t" r="r" b="b"/>
              <a:pathLst>
                <a:path w="1893" h="715" extrusionOk="0">
                  <a:moveTo>
                    <a:pt x="1148" y="1"/>
                  </a:moveTo>
                  <a:cubicBezTo>
                    <a:pt x="683" y="1"/>
                    <a:pt x="1" y="714"/>
                    <a:pt x="745" y="714"/>
                  </a:cubicBezTo>
                  <a:cubicBezTo>
                    <a:pt x="1210" y="714"/>
                    <a:pt x="1893" y="1"/>
                    <a:pt x="11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14"/>
            <p:cNvSpPr/>
            <p:nvPr/>
          </p:nvSpPr>
          <p:spPr>
            <a:xfrm>
              <a:off x="4842025" y="1910938"/>
              <a:ext cx="45000" cy="10125"/>
            </a:xfrm>
            <a:custGeom>
              <a:avLst/>
              <a:gdLst/>
              <a:ahLst/>
              <a:cxnLst/>
              <a:rect l="l" t="t" r="r" b="b"/>
              <a:pathLst>
                <a:path w="1800" h="405" extrusionOk="0">
                  <a:moveTo>
                    <a:pt x="1272" y="1"/>
                  </a:moveTo>
                  <a:cubicBezTo>
                    <a:pt x="1055" y="1"/>
                    <a:pt x="0" y="404"/>
                    <a:pt x="528" y="404"/>
                  </a:cubicBezTo>
                  <a:cubicBezTo>
                    <a:pt x="745" y="404"/>
                    <a:pt x="1799" y="1"/>
                    <a:pt x="127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14"/>
            <p:cNvSpPr/>
            <p:nvPr/>
          </p:nvSpPr>
          <p:spPr>
            <a:xfrm>
              <a:off x="4921125" y="1854338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14"/>
            <p:cNvSpPr/>
            <p:nvPr/>
          </p:nvSpPr>
          <p:spPr>
            <a:xfrm>
              <a:off x="5008750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179" y="0"/>
                  </a:moveTo>
                  <a:cubicBezTo>
                    <a:pt x="776" y="0"/>
                    <a:pt x="0" y="621"/>
                    <a:pt x="745" y="621"/>
                  </a:cubicBezTo>
                  <a:cubicBezTo>
                    <a:pt x="1179" y="621"/>
                    <a:pt x="1955" y="0"/>
                    <a:pt x="11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14"/>
            <p:cNvSpPr/>
            <p:nvPr/>
          </p:nvSpPr>
          <p:spPr>
            <a:xfrm>
              <a:off x="4968425" y="1969113"/>
              <a:ext cx="48875" cy="14750"/>
            </a:xfrm>
            <a:custGeom>
              <a:avLst/>
              <a:gdLst/>
              <a:ahLst/>
              <a:cxnLst/>
              <a:rect l="l" t="t" r="r" b="b"/>
              <a:pathLst>
                <a:path w="1955" h="590" extrusionOk="0">
                  <a:moveTo>
                    <a:pt x="1210" y="0"/>
                  </a:moveTo>
                  <a:cubicBezTo>
                    <a:pt x="807" y="0"/>
                    <a:pt x="0" y="590"/>
                    <a:pt x="745" y="590"/>
                  </a:cubicBezTo>
                  <a:cubicBezTo>
                    <a:pt x="1148" y="590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14"/>
            <p:cNvSpPr/>
            <p:nvPr/>
          </p:nvSpPr>
          <p:spPr>
            <a:xfrm>
              <a:off x="5039000" y="1976863"/>
              <a:ext cx="48875" cy="13975"/>
            </a:xfrm>
            <a:custGeom>
              <a:avLst/>
              <a:gdLst/>
              <a:ahLst/>
              <a:cxnLst/>
              <a:rect l="l" t="t" r="r" b="b"/>
              <a:pathLst>
                <a:path w="1955" h="559" extrusionOk="0">
                  <a:moveTo>
                    <a:pt x="1210" y="0"/>
                  </a:moveTo>
                  <a:cubicBezTo>
                    <a:pt x="869" y="0"/>
                    <a:pt x="0" y="559"/>
                    <a:pt x="745" y="559"/>
                  </a:cubicBezTo>
                  <a:cubicBezTo>
                    <a:pt x="1086" y="559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14"/>
            <p:cNvSpPr/>
            <p:nvPr/>
          </p:nvSpPr>
          <p:spPr>
            <a:xfrm>
              <a:off x="5130500" y="1949713"/>
              <a:ext cx="41125" cy="20200"/>
            </a:xfrm>
            <a:custGeom>
              <a:avLst/>
              <a:gdLst/>
              <a:ahLst/>
              <a:cxnLst/>
              <a:rect l="l" t="t" r="r" b="b"/>
              <a:pathLst>
                <a:path w="1645" h="808" extrusionOk="0">
                  <a:moveTo>
                    <a:pt x="869" y="1"/>
                  </a:moveTo>
                  <a:cubicBezTo>
                    <a:pt x="218" y="1"/>
                    <a:pt x="0" y="807"/>
                    <a:pt x="776" y="807"/>
                  </a:cubicBezTo>
                  <a:cubicBezTo>
                    <a:pt x="1396" y="807"/>
                    <a:pt x="1644" y="1"/>
                    <a:pt x="8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14"/>
            <p:cNvSpPr/>
            <p:nvPr/>
          </p:nvSpPr>
          <p:spPr>
            <a:xfrm>
              <a:off x="5066125" y="1914038"/>
              <a:ext cx="48125" cy="17100"/>
            </a:xfrm>
            <a:custGeom>
              <a:avLst/>
              <a:gdLst/>
              <a:ahLst/>
              <a:cxnLst/>
              <a:rect l="l" t="t" r="r" b="b"/>
              <a:pathLst>
                <a:path w="1925" h="684" extrusionOk="0">
                  <a:moveTo>
                    <a:pt x="1180" y="1"/>
                  </a:moveTo>
                  <a:cubicBezTo>
                    <a:pt x="714" y="1"/>
                    <a:pt x="1" y="683"/>
                    <a:pt x="745" y="683"/>
                  </a:cubicBezTo>
                  <a:cubicBezTo>
                    <a:pt x="1211" y="683"/>
                    <a:pt x="1924" y="1"/>
                    <a:pt x="11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14"/>
            <p:cNvSpPr/>
            <p:nvPr/>
          </p:nvSpPr>
          <p:spPr>
            <a:xfrm>
              <a:off x="5116550" y="1860538"/>
              <a:ext cx="48875" cy="16325"/>
            </a:xfrm>
            <a:custGeom>
              <a:avLst/>
              <a:gdLst/>
              <a:ahLst/>
              <a:cxnLst/>
              <a:rect l="l" t="t" r="r" b="b"/>
              <a:pathLst>
                <a:path w="1955" h="653" extrusionOk="0">
                  <a:moveTo>
                    <a:pt x="1179" y="1"/>
                  </a:moveTo>
                  <a:cubicBezTo>
                    <a:pt x="745" y="1"/>
                    <a:pt x="0" y="652"/>
                    <a:pt x="745" y="652"/>
                  </a:cubicBezTo>
                  <a:cubicBezTo>
                    <a:pt x="1179" y="652"/>
                    <a:pt x="1954" y="1"/>
                    <a:pt x="1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14"/>
            <p:cNvSpPr/>
            <p:nvPr/>
          </p:nvSpPr>
          <p:spPr>
            <a:xfrm>
              <a:off x="5188650" y="1829513"/>
              <a:ext cx="45800" cy="11675"/>
            </a:xfrm>
            <a:custGeom>
              <a:avLst/>
              <a:gdLst/>
              <a:ahLst/>
              <a:cxnLst/>
              <a:rect l="l" t="t" r="r" b="b"/>
              <a:pathLst>
                <a:path w="1832" h="467" extrusionOk="0">
                  <a:moveTo>
                    <a:pt x="1273" y="1"/>
                  </a:moveTo>
                  <a:cubicBezTo>
                    <a:pt x="1025" y="1"/>
                    <a:pt x="1" y="466"/>
                    <a:pt x="559" y="466"/>
                  </a:cubicBezTo>
                  <a:cubicBezTo>
                    <a:pt x="807" y="466"/>
                    <a:pt x="1831" y="1"/>
                    <a:pt x="12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14"/>
            <p:cNvSpPr/>
            <p:nvPr/>
          </p:nvSpPr>
          <p:spPr>
            <a:xfrm>
              <a:off x="5237525" y="1794613"/>
              <a:ext cx="48875" cy="14000"/>
            </a:xfrm>
            <a:custGeom>
              <a:avLst/>
              <a:gdLst/>
              <a:ahLst/>
              <a:cxnLst/>
              <a:rect l="l" t="t" r="r" b="b"/>
              <a:pathLst>
                <a:path w="1955" h="560" extrusionOk="0">
                  <a:moveTo>
                    <a:pt x="1210" y="1"/>
                  </a:moveTo>
                  <a:cubicBezTo>
                    <a:pt x="807" y="1"/>
                    <a:pt x="0" y="559"/>
                    <a:pt x="745" y="559"/>
                  </a:cubicBezTo>
                  <a:cubicBezTo>
                    <a:pt x="1148" y="559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14"/>
            <p:cNvSpPr/>
            <p:nvPr/>
          </p:nvSpPr>
          <p:spPr>
            <a:xfrm>
              <a:off x="5303425" y="1806263"/>
              <a:ext cx="45000" cy="10875"/>
            </a:xfrm>
            <a:custGeom>
              <a:avLst/>
              <a:gdLst/>
              <a:ahLst/>
              <a:cxnLst/>
              <a:rect l="l" t="t" r="r" b="b"/>
              <a:pathLst>
                <a:path w="1800" h="435" extrusionOk="0">
                  <a:moveTo>
                    <a:pt x="1273" y="0"/>
                  </a:moveTo>
                  <a:cubicBezTo>
                    <a:pt x="1024" y="0"/>
                    <a:pt x="1" y="435"/>
                    <a:pt x="528" y="435"/>
                  </a:cubicBezTo>
                  <a:cubicBezTo>
                    <a:pt x="776" y="435"/>
                    <a:pt x="1800" y="0"/>
                    <a:pt x="12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14"/>
            <p:cNvSpPr/>
            <p:nvPr/>
          </p:nvSpPr>
          <p:spPr>
            <a:xfrm>
              <a:off x="5346075" y="1843488"/>
              <a:ext cx="47325" cy="17075"/>
            </a:xfrm>
            <a:custGeom>
              <a:avLst/>
              <a:gdLst/>
              <a:ahLst/>
              <a:cxnLst/>
              <a:rect l="l" t="t" r="r" b="b"/>
              <a:pathLst>
                <a:path w="1893" h="683" extrusionOk="0">
                  <a:moveTo>
                    <a:pt x="1149" y="0"/>
                  </a:moveTo>
                  <a:cubicBezTo>
                    <a:pt x="683" y="0"/>
                    <a:pt x="1" y="683"/>
                    <a:pt x="745" y="683"/>
                  </a:cubicBezTo>
                  <a:cubicBezTo>
                    <a:pt x="1211" y="683"/>
                    <a:pt x="1893" y="0"/>
                    <a:pt x="11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14"/>
            <p:cNvSpPr/>
            <p:nvPr/>
          </p:nvSpPr>
          <p:spPr>
            <a:xfrm>
              <a:off x="5274750" y="1901638"/>
              <a:ext cx="48875" cy="15550"/>
            </a:xfrm>
            <a:custGeom>
              <a:avLst/>
              <a:gdLst/>
              <a:ahLst/>
              <a:cxnLst/>
              <a:rect l="l" t="t" r="r" b="b"/>
              <a:pathLst>
                <a:path w="1955" h="622" extrusionOk="0">
                  <a:moveTo>
                    <a:pt x="1210" y="1"/>
                  </a:moveTo>
                  <a:cubicBezTo>
                    <a:pt x="807" y="1"/>
                    <a:pt x="0" y="621"/>
                    <a:pt x="745" y="621"/>
                  </a:cubicBezTo>
                  <a:cubicBezTo>
                    <a:pt x="1148" y="621"/>
                    <a:pt x="1954" y="1"/>
                    <a:pt x="12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14"/>
            <p:cNvSpPr/>
            <p:nvPr/>
          </p:nvSpPr>
          <p:spPr>
            <a:xfrm>
              <a:off x="5208050" y="1960588"/>
              <a:ext cx="41125" cy="19400"/>
            </a:xfrm>
            <a:custGeom>
              <a:avLst/>
              <a:gdLst/>
              <a:ahLst/>
              <a:cxnLst/>
              <a:rect l="l" t="t" r="r" b="b"/>
              <a:pathLst>
                <a:path w="1645" h="776" extrusionOk="0">
                  <a:moveTo>
                    <a:pt x="869" y="0"/>
                  </a:moveTo>
                  <a:cubicBezTo>
                    <a:pt x="249" y="0"/>
                    <a:pt x="0" y="776"/>
                    <a:pt x="745" y="776"/>
                  </a:cubicBezTo>
                  <a:cubicBezTo>
                    <a:pt x="1396" y="776"/>
                    <a:pt x="1644" y="0"/>
                    <a:pt x="8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14"/>
            <p:cNvSpPr/>
            <p:nvPr/>
          </p:nvSpPr>
          <p:spPr>
            <a:xfrm>
              <a:off x="5159975" y="1891563"/>
              <a:ext cx="48875" cy="15525"/>
            </a:xfrm>
            <a:custGeom>
              <a:avLst/>
              <a:gdLst/>
              <a:ahLst/>
              <a:cxnLst/>
              <a:rect l="l" t="t" r="r" b="b"/>
              <a:pathLst>
                <a:path w="1955" h="621" extrusionOk="0">
                  <a:moveTo>
                    <a:pt x="1210" y="0"/>
                  </a:moveTo>
                  <a:cubicBezTo>
                    <a:pt x="807" y="0"/>
                    <a:pt x="0" y="621"/>
                    <a:pt x="776" y="621"/>
                  </a:cubicBezTo>
                  <a:cubicBezTo>
                    <a:pt x="1179" y="621"/>
                    <a:pt x="1954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14"/>
            <p:cNvSpPr/>
            <p:nvPr/>
          </p:nvSpPr>
          <p:spPr>
            <a:xfrm>
              <a:off x="5254575" y="1852013"/>
              <a:ext cx="48875" cy="13200"/>
            </a:xfrm>
            <a:custGeom>
              <a:avLst/>
              <a:gdLst/>
              <a:ahLst/>
              <a:cxnLst/>
              <a:rect l="l" t="t" r="r" b="b"/>
              <a:pathLst>
                <a:path w="1955" h="528" extrusionOk="0">
                  <a:moveTo>
                    <a:pt x="1210" y="0"/>
                  </a:moveTo>
                  <a:cubicBezTo>
                    <a:pt x="838" y="0"/>
                    <a:pt x="1" y="528"/>
                    <a:pt x="745" y="528"/>
                  </a:cubicBezTo>
                  <a:cubicBezTo>
                    <a:pt x="1086" y="528"/>
                    <a:pt x="1955" y="0"/>
                    <a:pt x="12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68" name="Google Shape;1768;p14"/>
          <p:cNvGrpSpPr/>
          <p:nvPr/>
        </p:nvGrpSpPr>
        <p:grpSpPr>
          <a:xfrm rot="-10163243">
            <a:off x="-354404" y="-133329"/>
            <a:ext cx="1386418" cy="2334096"/>
            <a:chOff x="3026750" y="1552825"/>
            <a:chExt cx="1108700" cy="1867600"/>
          </a:xfrm>
        </p:grpSpPr>
        <p:sp>
          <p:nvSpPr>
            <p:cNvPr id="1769" name="Google Shape;1769;p14"/>
            <p:cNvSpPr/>
            <p:nvPr/>
          </p:nvSpPr>
          <p:spPr>
            <a:xfrm>
              <a:off x="3517625" y="1552825"/>
              <a:ext cx="235775" cy="558625"/>
            </a:xfrm>
            <a:custGeom>
              <a:avLst/>
              <a:gdLst/>
              <a:ahLst/>
              <a:cxnLst/>
              <a:rect l="l" t="t" r="r" b="b"/>
              <a:pathLst>
                <a:path w="9431" h="22345" extrusionOk="0">
                  <a:moveTo>
                    <a:pt x="5310" y="1463"/>
                  </a:moveTo>
                  <a:cubicBezTo>
                    <a:pt x="5816" y="2596"/>
                    <a:pt x="6477" y="3510"/>
                    <a:pt x="7197" y="4604"/>
                  </a:cubicBezTo>
                  <a:cubicBezTo>
                    <a:pt x="8283" y="6279"/>
                    <a:pt x="8190" y="8233"/>
                    <a:pt x="8159" y="10156"/>
                  </a:cubicBezTo>
                  <a:cubicBezTo>
                    <a:pt x="8058" y="13394"/>
                    <a:pt x="7585" y="16612"/>
                    <a:pt x="6758" y="19742"/>
                  </a:cubicBezTo>
                  <a:lnTo>
                    <a:pt x="6758" y="19742"/>
                  </a:lnTo>
                  <a:cubicBezTo>
                    <a:pt x="4215" y="14312"/>
                    <a:pt x="1810" y="6507"/>
                    <a:pt x="5310" y="1463"/>
                  </a:cubicBezTo>
                  <a:close/>
                  <a:moveTo>
                    <a:pt x="5701" y="0"/>
                  </a:moveTo>
                  <a:cubicBezTo>
                    <a:pt x="5466" y="0"/>
                    <a:pt x="5197" y="121"/>
                    <a:pt x="5057" y="261"/>
                  </a:cubicBezTo>
                  <a:cubicBezTo>
                    <a:pt x="0" y="5883"/>
                    <a:pt x="3244" y="15384"/>
                    <a:pt x="6282" y="21407"/>
                  </a:cubicBezTo>
                  <a:lnTo>
                    <a:pt x="6282" y="21407"/>
                  </a:lnTo>
                  <a:cubicBezTo>
                    <a:pt x="6236" y="21555"/>
                    <a:pt x="6190" y="21703"/>
                    <a:pt x="6143" y="21850"/>
                  </a:cubicBezTo>
                  <a:cubicBezTo>
                    <a:pt x="6045" y="22174"/>
                    <a:pt x="6303" y="22320"/>
                    <a:pt x="6593" y="22320"/>
                  </a:cubicBezTo>
                  <a:cubicBezTo>
                    <a:pt x="6663" y="22320"/>
                    <a:pt x="6735" y="22312"/>
                    <a:pt x="6805" y="22295"/>
                  </a:cubicBezTo>
                  <a:lnTo>
                    <a:pt x="6805" y="22295"/>
                  </a:lnTo>
                  <a:cubicBezTo>
                    <a:pt x="6870" y="22329"/>
                    <a:pt x="6950" y="22344"/>
                    <a:pt x="7034" y="22344"/>
                  </a:cubicBezTo>
                  <a:cubicBezTo>
                    <a:pt x="7411" y="22344"/>
                    <a:pt x="7890" y="22035"/>
                    <a:pt x="7694" y="21664"/>
                  </a:cubicBezTo>
                  <a:lnTo>
                    <a:pt x="7694" y="21633"/>
                  </a:lnTo>
                  <a:cubicBezTo>
                    <a:pt x="7619" y="21491"/>
                    <a:pt x="7545" y="21347"/>
                    <a:pt x="7470" y="21200"/>
                  </a:cubicBezTo>
                  <a:lnTo>
                    <a:pt x="7470" y="21200"/>
                  </a:lnTo>
                  <a:cubicBezTo>
                    <a:pt x="8558" y="17592"/>
                    <a:pt x="9160" y="13854"/>
                    <a:pt x="9276" y="10063"/>
                  </a:cubicBezTo>
                  <a:cubicBezTo>
                    <a:pt x="9338" y="8512"/>
                    <a:pt x="9431" y="6744"/>
                    <a:pt x="8841" y="5255"/>
                  </a:cubicBezTo>
                  <a:cubicBezTo>
                    <a:pt x="8159" y="3456"/>
                    <a:pt x="6701" y="2153"/>
                    <a:pt x="6112" y="261"/>
                  </a:cubicBezTo>
                  <a:cubicBezTo>
                    <a:pt x="6044" y="72"/>
                    <a:pt x="5882" y="0"/>
                    <a:pt x="5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14"/>
            <p:cNvSpPr/>
            <p:nvPr/>
          </p:nvSpPr>
          <p:spPr>
            <a:xfrm>
              <a:off x="3666525" y="1821075"/>
              <a:ext cx="411675" cy="323500"/>
            </a:xfrm>
            <a:custGeom>
              <a:avLst/>
              <a:gdLst/>
              <a:ahLst/>
              <a:cxnLst/>
              <a:rect l="l" t="t" r="r" b="b"/>
              <a:pathLst>
                <a:path w="16467" h="12940" extrusionOk="0">
                  <a:moveTo>
                    <a:pt x="15040" y="1041"/>
                  </a:moveTo>
                  <a:lnTo>
                    <a:pt x="15040" y="1041"/>
                  </a:lnTo>
                  <a:cubicBezTo>
                    <a:pt x="12704" y="6579"/>
                    <a:pt x="7732" y="10769"/>
                    <a:pt x="1765" y="11814"/>
                  </a:cubicBezTo>
                  <a:lnTo>
                    <a:pt x="1765" y="11814"/>
                  </a:lnTo>
                  <a:cubicBezTo>
                    <a:pt x="1538" y="8000"/>
                    <a:pt x="5542" y="4523"/>
                    <a:pt x="8779" y="3210"/>
                  </a:cubicBezTo>
                  <a:cubicBezTo>
                    <a:pt x="10861" y="2333"/>
                    <a:pt x="13084" y="2063"/>
                    <a:pt x="15040" y="1041"/>
                  </a:cubicBezTo>
                  <a:close/>
                  <a:moveTo>
                    <a:pt x="16295" y="1"/>
                  </a:moveTo>
                  <a:cubicBezTo>
                    <a:pt x="16016" y="1"/>
                    <a:pt x="15444" y="197"/>
                    <a:pt x="15355" y="264"/>
                  </a:cubicBezTo>
                  <a:cubicBezTo>
                    <a:pt x="13618" y="1659"/>
                    <a:pt x="11447" y="1908"/>
                    <a:pt x="9399" y="2590"/>
                  </a:cubicBezTo>
                  <a:cubicBezTo>
                    <a:pt x="7972" y="3024"/>
                    <a:pt x="6670" y="3738"/>
                    <a:pt x="5491" y="4606"/>
                  </a:cubicBezTo>
                  <a:cubicBezTo>
                    <a:pt x="2854" y="6591"/>
                    <a:pt x="0" y="9259"/>
                    <a:pt x="745" y="12857"/>
                  </a:cubicBezTo>
                  <a:cubicBezTo>
                    <a:pt x="753" y="12915"/>
                    <a:pt x="839" y="12940"/>
                    <a:pt x="959" y="12940"/>
                  </a:cubicBezTo>
                  <a:cubicBezTo>
                    <a:pt x="1290" y="12940"/>
                    <a:pt x="1884" y="12752"/>
                    <a:pt x="1862" y="12547"/>
                  </a:cubicBezTo>
                  <a:cubicBezTo>
                    <a:pt x="1838" y="12432"/>
                    <a:pt x="1819" y="12317"/>
                    <a:pt x="1803" y="12202"/>
                  </a:cubicBezTo>
                  <a:lnTo>
                    <a:pt x="1803" y="12202"/>
                  </a:lnTo>
                  <a:cubicBezTo>
                    <a:pt x="8417" y="10962"/>
                    <a:pt x="14057" y="6474"/>
                    <a:pt x="16441" y="108"/>
                  </a:cubicBezTo>
                  <a:cubicBezTo>
                    <a:pt x="16467" y="30"/>
                    <a:pt x="16403" y="1"/>
                    <a:pt x="16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14"/>
            <p:cNvSpPr/>
            <p:nvPr/>
          </p:nvSpPr>
          <p:spPr>
            <a:xfrm>
              <a:off x="3382700" y="1934550"/>
              <a:ext cx="340975" cy="237375"/>
            </a:xfrm>
            <a:custGeom>
              <a:avLst/>
              <a:gdLst/>
              <a:ahLst/>
              <a:cxnLst/>
              <a:rect l="l" t="t" r="r" b="b"/>
              <a:pathLst>
                <a:path w="13639" h="9495" extrusionOk="0">
                  <a:moveTo>
                    <a:pt x="2456" y="642"/>
                  </a:moveTo>
                  <a:cubicBezTo>
                    <a:pt x="6549" y="642"/>
                    <a:pt x="10686" y="4748"/>
                    <a:pt x="12256" y="8297"/>
                  </a:cubicBezTo>
                  <a:lnTo>
                    <a:pt x="12256" y="8297"/>
                  </a:lnTo>
                  <a:cubicBezTo>
                    <a:pt x="11701" y="8764"/>
                    <a:pt x="11154" y="8960"/>
                    <a:pt x="10625" y="8960"/>
                  </a:cubicBezTo>
                  <a:cubicBezTo>
                    <a:pt x="8371" y="8960"/>
                    <a:pt x="6435" y="5395"/>
                    <a:pt x="5522" y="3914"/>
                  </a:cubicBezTo>
                  <a:cubicBezTo>
                    <a:pt x="4679" y="2525"/>
                    <a:pt x="3697" y="1334"/>
                    <a:pt x="2322" y="643"/>
                  </a:cubicBezTo>
                  <a:lnTo>
                    <a:pt x="2322" y="643"/>
                  </a:lnTo>
                  <a:cubicBezTo>
                    <a:pt x="2367" y="642"/>
                    <a:pt x="2411" y="642"/>
                    <a:pt x="2456" y="642"/>
                  </a:cubicBezTo>
                  <a:close/>
                  <a:moveTo>
                    <a:pt x="2712" y="1"/>
                  </a:moveTo>
                  <a:cubicBezTo>
                    <a:pt x="2068" y="1"/>
                    <a:pt x="1420" y="81"/>
                    <a:pt x="776" y="253"/>
                  </a:cubicBezTo>
                  <a:cubicBezTo>
                    <a:pt x="497" y="315"/>
                    <a:pt x="0" y="750"/>
                    <a:pt x="528" y="874"/>
                  </a:cubicBezTo>
                  <a:cubicBezTo>
                    <a:pt x="4405" y="1897"/>
                    <a:pt x="4715" y="6581"/>
                    <a:pt x="7755" y="8629"/>
                  </a:cubicBezTo>
                  <a:cubicBezTo>
                    <a:pt x="8573" y="9194"/>
                    <a:pt x="9526" y="9495"/>
                    <a:pt x="10468" y="9495"/>
                  </a:cubicBezTo>
                  <a:cubicBezTo>
                    <a:pt x="11247" y="9495"/>
                    <a:pt x="12019" y="9288"/>
                    <a:pt x="12700" y="8854"/>
                  </a:cubicBezTo>
                  <a:lnTo>
                    <a:pt x="12700" y="8854"/>
                  </a:lnTo>
                  <a:cubicBezTo>
                    <a:pt x="12737" y="8860"/>
                    <a:pt x="12776" y="8863"/>
                    <a:pt x="12816" y="8863"/>
                  </a:cubicBezTo>
                  <a:cubicBezTo>
                    <a:pt x="13184" y="8863"/>
                    <a:pt x="13639" y="8629"/>
                    <a:pt x="13556" y="8380"/>
                  </a:cubicBezTo>
                  <a:lnTo>
                    <a:pt x="13556" y="8380"/>
                  </a:lnTo>
                  <a:lnTo>
                    <a:pt x="13556" y="8411"/>
                  </a:lnTo>
                  <a:cubicBezTo>
                    <a:pt x="11892" y="4266"/>
                    <a:pt x="7399" y="1"/>
                    <a:pt x="2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14"/>
            <p:cNvSpPr/>
            <p:nvPr/>
          </p:nvSpPr>
          <p:spPr>
            <a:xfrm>
              <a:off x="3696300" y="2037575"/>
              <a:ext cx="439150" cy="352000"/>
            </a:xfrm>
            <a:custGeom>
              <a:avLst/>
              <a:gdLst/>
              <a:ahLst/>
              <a:cxnLst/>
              <a:rect l="l" t="t" r="r" b="b"/>
              <a:pathLst>
                <a:path w="17566" h="14080" extrusionOk="0">
                  <a:moveTo>
                    <a:pt x="16282" y="721"/>
                  </a:moveTo>
                  <a:cubicBezTo>
                    <a:pt x="15226" y="3804"/>
                    <a:pt x="14037" y="6880"/>
                    <a:pt x="11434" y="8974"/>
                  </a:cubicBezTo>
                  <a:cubicBezTo>
                    <a:pt x="8656" y="11208"/>
                    <a:pt x="5163" y="12543"/>
                    <a:pt x="1665" y="13125"/>
                  </a:cubicBezTo>
                  <a:lnTo>
                    <a:pt x="1665" y="13125"/>
                  </a:lnTo>
                  <a:cubicBezTo>
                    <a:pt x="2282" y="9956"/>
                    <a:pt x="4540" y="7608"/>
                    <a:pt x="6936" y="5562"/>
                  </a:cubicBezTo>
                  <a:cubicBezTo>
                    <a:pt x="9812" y="3093"/>
                    <a:pt x="12715" y="1658"/>
                    <a:pt x="16282" y="721"/>
                  </a:cubicBezTo>
                  <a:close/>
                  <a:moveTo>
                    <a:pt x="17223" y="1"/>
                  </a:moveTo>
                  <a:cubicBezTo>
                    <a:pt x="17082" y="1"/>
                    <a:pt x="16935" y="27"/>
                    <a:pt x="16894" y="41"/>
                  </a:cubicBezTo>
                  <a:cubicBezTo>
                    <a:pt x="12861" y="971"/>
                    <a:pt x="9666" y="2367"/>
                    <a:pt x="6502" y="5035"/>
                  </a:cubicBezTo>
                  <a:cubicBezTo>
                    <a:pt x="3847" y="7247"/>
                    <a:pt x="1192" y="9825"/>
                    <a:pt x="538" y="13327"/>
                  </a:cubicBezTo>
                  <a:lnTo>
                    <a:pt x="538" y="13327"/>
                  </a:lnTo>
                  <a:cubicBezTo>
                    <a:pt x="188" y="13483"/>
                    <a:pt x="0" y="13823"/>
                    <a:pt x="458" y="13823"/>
                  </a:cubicBezTo>
                  <a:cubicBezTo>
                    <a:pt x="459" y="13823"/>
                    <a:pt x="459" y="13823"/>
                    <a:pt x="460" y="13823"/>
                  </a:cubicBezTo>
                  <a:lnTo>
                    <a:pt x="460" y="13823"/>
                  </a:lnTo>
                  <a:cubicBezTo>
                    <a:pt x="458" y="13841"/>
                    <a:pt x="456" y="13858"/>
                    <a:pt x="453" y="13875"/>
                  </a:cubicBezTo>
                  <a:cubicBezTo>
                    <a:pt x="429" y="14020"/>
                    <a:pt x="582" y="14080"/>
                    <a:pt x="782" y="14080"/>
                  </a:cubicBezTo>
                  <a:cubicBezTo>
                    <a:pt x="1099" y="14080"/>
                    <a:pt x="1532" y="13929"/>
                    <a:pt x="1570" y="13720"/>
                  </a:cubicBezTo>
                  <a:cubicBezTo>
                    <a:pt x="1572" y="13706"/>
                    <a:pt x="1574" y="13692"/>
                    <a:pt x="1576" y="13677"/>
                  </a:cubicBezTo>
                  <a:lnTo>
                    <a:pt x="1576" y="13677"/>
                  </a:lnTo>
                  <a:cubicBezTo>
                    <a:pt x="5099" y="13110"/>
                    <a:pt x="8447" y="11771"/>
                    <a:pt x="11403" y="9781"/>
                  </a:cubicBezTo>
                  <a:cubicBezTo>
                    <a:pt x="14784" y="7454"/>
                    <a:pt x="16242" y="3980"/>
                    <a:pt x="17514" y="196"/>
                  </a:cubicBezTo>
                  <a:cubicBezTo>
                    <a:pt x="17566" y="41"/>
                    <a:pt x="17398" y="1"/>
                    <a:pt x="17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14"/>
            <p:cNvSpPr/>
            <p:nvPr/>
          </p:nvSpPr>
          <p:spPr>
            <a:xfrm>
              <a:off x="3363300" y="2187475"/>
              <a:ext cx="369775" cy="331275"/>
            </a:xfrm>
            <a:custGeom>
              <a:avLst/>
              <a:gdLst/>
              <a:ahLst/>
              <a:cxnLst/>
              <a:rect l="l" t="t" r="r" b="b"/>
              <a:pathLst>
                <a:path w="14791" h="13251" extrusionOk="0">
                  <a:moveTo>
                    <a:pt x="1444" y="822"/>
                  </a:moveTo>
                  <a:lnTo>
                    <a:pt x="1444" y="822"/>
                  </a:lnTo>
                  <a:cubicBezTo>
                    <a:pt x="4081" y="1724"/>
                    <a:pt x="5898" y="5356"/>
                    <a:pt x="7446" y="7290"/>
                  </a:cubicBezTo>
                  <a:cubicBezTo>
                    <a:pt x="8283" y="8314"/>
                    <a:pt x="9524" y="8934"/>
                    <a:pt x="10485" y="9834"/>
                  </a:cubicBezTo>
                  <a:cubicBezTo>
                    <a:pt x="11296" y="10577"/>
                    <a:pt x="12058" y="11370"/>
                    <a:pt x="12771" y="12199"/>
                  </a:cubicBezTo>
                  <a:lnTo>
                    <a:pt x="12771" y="12199"/>
                  </a:lnTo>
                  <a:cubicBezTo>
                    <a:pt x="9753" y="11622"/>
                    <a:pt x="6952" y="10621"/>
                    <a:pt x="5367" y="7662"/>
                  </a:cubicBezTo>
                  <a:cubicBezTo>
                    <a:pt x="4654" y="6359"/>
                    <a:pt x="4220" y="4901"/>
                    <a:pt x="3444" y="3599"/>
                  </a:cubicBezTo>
                  <a:cubicBezTo>
                    <a:pt x="2903" y="2620"/>
                    <a:pt x="1935" y="1813"/>
                    <a:pt x="1444" y="822"/>
                  </a:cubicBezTo>
                  <a:close/>
                  <a:moveTo>
                    <a:pt x="838" y="0"/>
                  </a:moveTo>
                  <a:cubicBezTo>
                    <a:pt x="652" y="0"/>
                    <a:pt x="1" y="156"/>
                    <a:pt x="63" y="466"/>
                  </a:cubicBezTo>
                  <a:cubicBezTo>
                    <a:pt x="435" y="2017"/>
                    <a:pt x="2017" y="3195"/>
                    <a:pt x="2731" y="4622"/>
                  </a:cubicBezTo>
                  <a:cubicBezTo>
                    <a:pt x="3444" y="6080"/>
                    <a:pt x="3940" y="7662"/>
                    <a:pt x="4871" y="8996"/>
                  </a:cubicBezTo>
                  <a:cubicBezTo>
                    <a:pt x="6811" y="11845"/>
                    <a:pt x="10261" y="12562"/>
                    <a:pt x="13457" y="13027"/>
                  </a:cubicBezTo>
                  <a:lnTo>
                    <a:pt x="13457" y="13027"/>
                  </a:lnTo>
                  <a:cubicBezTo>
                    <a:pt x="13490" y="13069"/>
                    <a:pt x="13523" y="13111"/>
                    <a:pt x="13556" y="13153"/>
                  </a:cubicBezTo>
                  <a:cubicBezTo>
                    <a:pt x="13617" y="13221"/>
                    <a:pt x="13727" y="13250"/>
                    <a:pt x="13854" y="13250"/>
                  </a:cubicBezTo>
                  <a:cubicBezTo>
                    <a:pt x="14243" y="13250"/>
                    <a:pt x="14790" y="12976"/>
                    <a:pt x="14580" y="12718"/>
                  </a:cubicBezTo>
                  <a:cubicBezTo>
                    <a:pt x="14567" y="12703"/>
                    <a:pt x="14554" y="12688"/>
                    <a:pt x="14541" y="12672"/>
                  </a:cubicBezTo>
                  <a:lnTo>
                    <a:pt x="14541" y="12672"/>
                  </a:lnTo>
                  <a:cubicBezTo>
                    <a:pt x="14599" y="12581"/>
                    <a:pt x="14566" y="12502"/>
                    <a:pt x="14369" y="12471"/>
                  </a:cubicBezTo>
                  <a:lnTo>
                    <a:pt x="14369" y="12471"/>
                  </a:lnTo>
                  <a:cubicBezTo>
                    <a:pt x="12137" y="9898"/>
                    <a:pt x="9338" y="7978"/>
                    <a:pt x="7383" y="5212"/>
                  </a:cubicBezTo>
                  <a:cubicBezTo>
                    <a:pt x="5926" y="3071"/>
                    <a:pt x="3661" y="156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14"/>
            <p:cNvSpPr/>
            <p:nvPr/>
          </p:nvSpPr>
          <p:spPr>
            <a:xfrm>
              <a:off x="3636250" y="2375375"/>
              <a:ext cx="441475" cy="350150"/>
            </a:xfrm>
            <a:custGeom>
              <a:avLst/>
              <a:gdLst/>
              <a:ahLst/>
              <a:cxnLst/>
              <a:rect l="l" t="t" r="r" b="b"/>
              <a:pathLst>
                <a:path w="17659" h="14006" extrusionOk="0">
                  <a:moveTo>
                    <a:pt x="15262" y="1321"/>
                  </a:moveTo>
                  <a:cubicBezTo>
                    <a:pt x="13611" y="3164"/>
                    <a:pt x="12658" y="5579"/>
                    <a:pt x="10734" y="7250"/>
                  </a:cubicBezTo>
                  <a:cubicBezTo>
                    <a:pt x="8206" y="9405"/>
                    <a:pt x="5289" y="11059"/>
                    <a:pt x="2141" y="12132"/>
                  </a:cubicBezTo>
                  <a:lnTo>
                    <a:pt x="2141" y="12132"/>
                  </a:lnTo>
                  <a:cubicBezTo>
                    <a:pt x="3533" y="9460"/>
                    <a:pt x="5626" y="7733"/>
                    <a:pt x="8098" y="5761"/>
                  </a:cubicBezTo>
                  <a:cubicBezTo>
                    <a:pt x="9401" y="4706"/>
                    <a:pt x="10455" y="3465"/>
                    <a:pt x="11975" y="2659"/>
                  </a:cubicBezTo>
                  <a:cubicBezTo>
                    <a:pt x="13032" y="2140"/>
                    <a:pt x="14131" y="1691"/>
                    <a:pt x="15262" y="1321"/>
                  </a:cubicBezTo>
                  <a:close/>
                  <a:moveTo>
                    <a:pt x="16910" y="0"/>
                  </a:moveTo>
                  <a:cubicBezTo>
                    <a:pt x="16857" y="0"/>
                    <a:pt x="16804" y="7"/>
                    <a:pt x="16752" y="22"/>
                  </a:cubicBezTo>
                  <a:cubicBezTo>
                    <a:pt x="14922" y="487"/>
                    <a:pt x="13154" y="1139"/>
                    <a:pt x="11448" y="1976"/>
                  </a:cubicBezTo>
                  <a:cubicBezTo>
                    <a:pt x="9835" y="2814"/>
                    <a:pt x="8749" y="4117"/>
                    <a:pt x="7353" y="5233"/>
                  </a:cubicBezTo>
                  <a:cubicBezTo>
                    <a:pt x="4562" y="7460"/>
                    <a:pt x="2258" y="9354"/>
                    <a:pt x="813" y="12545"/>
                  </a:cubicBezTo>
                  <a:lnTo>
                    <a:pt x="813" y="12545"/>
                  </a:lnTo>
                  <a:cubicBezTo>
                    <a:pt x="729" y="12569"/>
                    <a:pt x="645" y="12593"/>
                    <a:pt x="560" y="12616"/>
                  </a:cubicBezTo>
                  <a:cubicBezTo>
                    <a:pt x="0" y="12769"/>
                    <a:pt x="46" y="13318"/>
                    <a:pt x="457" y="13407"/>
                  </a:cubicBezTo>
                  <a:lnTo>
                    <a:pt x="457" y="13407"/>
                  </a:lnTo>
                  <a:cubicBezTo>
                    <a:pt x="439" y="13454"/>
                    <a:pt x="422" y="13500"/>
                    <a:pt x="405" y="13546"/>
                  </a:cubicBezTo>
                  <a:cubicBezTo>
                    <a:pt x="274" y="13859"/>
                    <a:pt x="534" y="14005"/>
                    <a:pt x="830" y="14005"/>
                  </a:cubicBezTo>
                  <a:cubicBezTo>
                    <a:pt x="1094" y="14005"/>
                    <a:pt x="1387" y="13889"/>
                    <a:pt x="1460" y="13671"/>
                  </a:cubicBezTo>
                  <a:cubicBezTo>
                    <a:pt x="1528" y="13486"/>
                    <a:pt x="1599" y="13306"/>
                    <a:pt x="1673" y="13129"/>
                  </a:cubicBezTo>
                  <a:lnTo>
                    <a:pt x="1673" y="13129"/>
                  </a:lnTo>
                  <a:cubicBezTo>
                    <a:pt x="4843" y="12144"/>
                    <a:pt x="7820" y="10597"/>
                    <a:pt x="10486" y="8583"/>
                  </a:cubicBezTo>
                  <a:cubicBezTo>
                    <a:pt x="11758" y="7653"/>
                    <a:pt x="12875" y="6505"/>
                    <a:pt x="13805" y="5233"/>
                  </a:cubicBezTo>
                  <a:cubicBezTo>
                    <a:pt x="14891" y="3620"/>
                    <a:pt x="15666" y="1852"/>
                    <a:pt x="17248" y="673"/>
                  </a:cubicBezTo>
                  <a:cubicBezTo>
                    <a:pt x="17658" y="373"/>
                    <a:pt x="17298" y="0"/>
                    <a:pt x="169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14"/>
            <p:cNvSpPr/>
            <p:nvPr/>
          </p:nvSpPr>
          <p:spPr>
            <a:xfrm>
              <a:off x="3266925" y="2664000"/>
              <a:ext cx="420475" cy="134025"/>
            </a:xfrm>
            <a:custGeom>
              <a:avLst/>
              <a:gdLst/>
              <a:ahLst/>
              <a:cxnLst/>
              <a:rect l="l" t="t" r="r" b="b"/>
              <a:pathLst>
                <a:path w="16819" h="5361" extrusionOk="0">
                  <a:moveTo>
                    <a:pt x="5575" y="864"/>
                  </a:moveTo>
                  <a:cubicBezTo>
                    <a:pt x="6716" y="864"/>
                    <a:pt x="7829" y="1317"/>
                    <a:pt x="8912" y="1784"/>
                  </a:cubicBezTo>
                  <a:cubicBezTo>
                    <a:pt x="10546" y="2442"/>
                    <a:pt x="11816" y="2577"/>
                    <a:pt x="13260" y="2577"/>
                  </a:cubicBezTo>
                  <a:cubicBezTo>
                    <a:pt x="13681" y="2577"/>
                    <a:pt x="14116" y="2566"/>
                    <a:pt x="14579" y="2552"/>
                  </a:cubicBezTo>
                  <a:lnTo>
                    <a:pt x="14579" y="2552"/>
                  </a:lnTo>
                  <a:cubicBezTo>
                    <a:pt x="13415" y="3879"/>
                    <a:pt x="11916" y="4239"/>
                    <a:pt x="10268" y="4239"/>
                  </a:cubicBezTo>
                  <a:cubicBezTo>
                    <a:pt x="8317" y="4239"/>
                    <a:pt x="6157" y="3735"/>
                    <a:pt x="4094" y="3735"/>
                  </a:cubicBezTo>
                  <a:cubicBezTo>
                    <a:pt x="3154" y="3735"/>
                    <a:pt x="2234" y="3840"/>
                    <a:pt x="1363" y="4144"/>
                  </a:cubicBezTo>
                  <a:lnTo>
                    <a:pt x="1363" y="4144"/>
                  </a:lnTo>
                  <a:cubicBezTo>
                    <a:pt x="1778" y="2852"/>
                    <a:pt x="2725" y="1770"/>
                    <a:pt x="3980" y="1195"/>
                  </a:cubicBezTo>
                  <a:cubicBezTo>
                    <a:pt x="4518" y="960"/>
                    <a:pt x="5049" y="864"/>
                    <a:pt x="5575" y="864"/>
                  </a:cubicBezTo>
                  <a:close/>
                  <a:moveTo>
                    <a:pt x="5845" y="1"/>
                  </a:moveTo>
                  <a:cubicBezTo>
                    <a:pt x="5619" y="1"/>
                    <a:pt x="5391" y="16"/>
                    <a:pt x="5159" y="47"/>
                  </a:cubicBezTo>
                  <a:cubicBezTo>
                    <a:pt x="2584" y="419"/>
                    <a:pt x="506" y="2405"/>
                    <a:pt x="40" y="4979"/>
                  </a:cubicBezTo>
                  <a:cubicBezTo>
                    <a:pt x="0" y="5262"/>
                    <a:pt x="263" y="5361"/>
                    <a:pt x="519" y="5361"/>
                  </a:cubicBezTo>
                  <a:cubicBezTo>
                    <a:pt x="656" y="5361"/>
                    <a:pt x="792" y="5333"/>
                    <a:pt x="878" y="5289"/>
                  </a:cubicBezTo>
                  <a:cubicBezTo>
                    <a:pt x="1922" y="4681"/>
                    <a:pt x="3019" y="4484"/>
                    <a:pt x="4143" y="4484"/>
                  </a:cubicBezTo>
                  <a:cubicBezTo>
                    <a:pt x="6225" y="4484"/>
                    <a:pt x="8401" y="5162"/>
                    <a:pt x="10503" y="5162"/>
                  </a:cubicBezTo>
                  <a:cubicBezTo>
                    <a:pt x="10739" y="5162"/>
                    <a:pt x="10974" y="5153"/>
                    <a:pt x="11207" y="5134"/>
                  </a:cubicBezTo>
                  <a:cubicBezTo>
                    <a:pt x="13844" y="4917"/>
                    <a:pt x="15581" y="3459"/>
                    <a:pt x="16667" y="1133"/>
                  </a:cubicBezTo>
                  <a:cubicBezTo>
                    <a:pt x="16819" y="812"/>
                    <a:pt x="16548" y="657"/>
                    <a:pt x="16235" y="657"/>
                  </a:cubicBezTo>
                  <a:cubicBezTo>
                    <a:pt x="15972" y="657"/>
                    <a:pt x="15680" y="766"/>
                    <a:pt x="15581" y="978"/>
                  </a:cubicBezTo>
                  <a:cubicBezTo>
                    <a:pt x="15459" y="1239"/>
                    <a:pt x="15330" y="1481"/>
                    <a:pt x="15196" y="1704"/>
                  </a:cubicBezTo>
                  <a:lnTo>
                    <a:pt x="15196" y="1704"/>
                  </a:lnTo>
                  <a:cubicBezTo>
                    <a:pt x="14478" y="1741"/>
                    <a:pt x="13781" y="1828"/>
                    <a:pt x="13082" y="1828"/>
                  </a:cubicBezTo>
                  <a:cubicBezTo>
                    <a:pt x="12748" y="1828"/>
                    <a:pt x="12413" y="1808"/>
                    <a:pt x="12076" y="1753"/>
                  </a:cubicBezTo>
                  <a:cubicBezTo>
                    <a:pt x="10990" y="1567"/>
                    <a:pt x="9967" y="1226"/>
                    <a:pt x="9005" y="761"/>
                  </a:cubicBezTo>
                  <a:cubicBezTo>
                    <a:pt x="7975" y="349"/>
                    <a:pt x="6946" y="1"/>
                    <a:pt x="5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14"/>
            <p:cNvSpPr/>
            <p:nvPr/>
          </p:nvSpPr>
          <p:spPr>
            <a:xfrm>
              <a:off x="3501350" y="2560000"/>
              <a:ext cx="177875" cy="161425"/>
            </a:xfrm>
            <a:custGeom>
              <a:avLst/>
              <a:gdLst/>
              <a:ahLst/>
              <a:cxnLst/>
              <a:rect l="l" t="t" r="r" b="b"/>
              <a:pathLst>
                <a:path w="7115" h="6457" extrusionOk="0">
                  <a:moveTo>
                    <a:pt x="1384" y="727"/>
                  </a:moveTo>
                  <a:lnTo>
                    <a:pt x="1384" y="727"/>
                  </a:lnTo>
                  <a:cubicBezTo>
                    <a:pt x="2153" y="1115"/>
                    <a:pt x="3566" y="2717"/>
                    <a:pt x="3847" y="2997"/>
                  </a:cubicBezTo>
                  <a:cubicBezTo>
                    <a:pt x="4381" y="3630"/>
                    <a:pt x="4852" y="4301"/>
                    <a:pt x="5260" y="5010"/>
                  </a:cubicBezTo>
                  <a:lnTo>
                    <a:pt x="5260" y="5010"/>
                  </a:lnTo>
                  <a:cubicBezTo>
                    <a:pt x="3423" y="4440"/>
                    <a:pt x="2175" y="2477"/>
                    <a:pt x="1384" y="727"/>
                  </a:cubicBezTo>
                  <a:close/>
                  <a:moveTo>
                    <a:pt x="1252" y="1"/>
                  </a:moveTo>
                  <a:cubicBezTo>
                    <a:pt x="935" y="1"/>
                    <a:pt x="611" y="89"/>
                    <a:pt x="279" y="299"/>
                  </a:cubicBezTo>
                  <a:cubicBezTo>
                    <a:pt x="186" y="361"/>
                    <a:pt x="0" y="485"/>
                    <a:pt x="62" y="640"/>
                  </a:cubicBezTo>
                  <a:cubicBezTo>
                    <a:pt x="1153" y="3136"/>
                    <a:pt x="2880" y="5579"/>
                    <a:pt x="5685" y="5809"/>
                  </a:cubicBezTo>
                  <a:lnTo>
                    <a:pt x="5685" y="5809"/>
                  </a:lnTo>
                  <a:cubicBezTo>
                    <a:pt x="5757" y="5956"/>
                    <a:pt x="5827" y="6105"/>
                    <a:pt x="5894" y="6255"/>
                  </a:cubicBezTo>
                  <a:cubicBezTo>
                    <a:pt x="5955" y="6398"/>
                    <a:pt x="6115" y="6457"/>
                    <a:pt x="6295" y="6457"/>
                  </a:cubicBezTo>
                  <a:cubicBezTo>
                    <a:pt x="6662" y="6457"/>
                    <a:pt x="7115" y="6214"/>
                    <a:pt x="7011" y="5944"/>
                  </a:cubicBezTo>
                  <a:cubicBezTo>
                    <a:pt x="6962" y="5835"/>
                    <a:pt x="6912" y="5727"/>
                    <a:pt x="6861" y="5619"/>
                  </a:cubicBezTo>
                  <a:lnTo>
                    <a:pt x="6861" y="5619"/>
                  </a:lnTo>
                  <a:cubicBezTo>
                    <a:pt x="7050" y="5425"/>
                    <a:pt x="7032" y="5160"/>
                    <a:pt x="6620" y="5138"/>
                  </a:cubicBezTo>
                  <a:lnTo>
                    <a:pt x="6620" y="5138"/>
                  </a:lnTo>
                  <a:cubicBezTo>
                    <a:pt x="5877" y="3718"/>
                    <a:pt x="4894" y="2426"/>
                    <a:pt x="3692" y="1353"/>
                  </a:cubicBezTo>
                  <a:cubicBezTo>
                    <a:pt x="2980" y="711"/>
                    <a:pt x="2150" y="1"/>
                    <a:pt x="1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14"/>
            <p:cNvSpPr/>
            <p:nvPr/>
          </p:nvSpPr>
          <p:spPr>
            <a:xfrm>
              <a:off x="3631300" y="2657975"/>
              <a:ext cx="311325" cy="64150"/>
            </a:xfrm>
            <a:custGeom>
              <a:avLst/>
              <a:gdLst/>
              <a:ahLst/>
              <a:cxnLst/>
              <a:rect l="l" t="t" r="r" b="b"/>
              <a:pathLst>
                <a:path w="12453" h="2566" extrusionOk="0">
                  <a:moveTo>
                    <a:pt x="7387" y="764"/>
                  </a:moveTo>
                  <a:cubicBezTo>
                    <a:pt x="8503" y="764"/>
                    <a:pt x="9620" y="904"/>
                    <a:pt x="10712" y="1187"/>
                  </a:cubicBezTo>
                  <a:lnTo>
                    <a:pt x="10712" y="1187"/>
                  </a:lnTo>
                  <a:cubicBezTo>
                    <a:pt x="9648" y="1660"/>
                    <a:pt x="8524" y="1826"/>
                    <a:pt x="7379" y="1826"/>
                  </a:cubicBezTo>
                  <a:cubicBezTo>
                    <a:pt x="6052" y="1826"/>
                    <a:pt x="4696" y="1604"/>
                    <a:pt x="3366" y="1380"/>
                  </a:cubicBezTo>
                  <a:lnTo>
                    <a:pt x="3366" y="1380"/>
                  </a:lnTo>
                  <a:cubicBezTo>
                    <a:pt x="4669" y="972"/>
                    <a:pt x="6027" y="764"/>
                    <a:pt x="7387" y="764"/>
                  </a:cubicBezTo>
                  <a:close/>
                  <a:moveTo>
                    <a:pt x="7634" y="0"/>
                  </a:moveTo>
                  <a:cubicBezTo>
                    <a:pt x="5670" y="0"/>
                    <a:pt x="3718" y="385"/>
                    <a:pt x="1895" y="1141"/>
                  </a:cubicBezTo>
                  <a:lnTo>
                    <a:pt x="1895" y="1141"/>
                  </a:lnTo>
                  <a:cubicBezTo>
                    <a:pt x="1628" y="1101"/>
                    <a:pt x="1362" y="1064"/>
                    <a:pt x="1099" y="1033"/>
                  </a:cubicBezTo>
                  <a:cubicBezTo>
                    <a:pt x="1078" y="1030"/>
                    <a:pt x="1057" y="1029"/>
                    <a:pt x="1036" y="1029"/>
                  </a:cubicBezTo>
                  <a:cubicBezTo>
                    <a:pt x="544" y="1029"/>
                    <a:pt x="0" y="1661"/>
                    <a:pt x="608" y="1794"/>
                  </a:cubicBezTo>
                  <a:lnTo>
                    <a:pt x="608" y="1794"/>
                  </a:lnTo>
                  <a:cubicBezTo>
                    <a:pt x="396" y="2036"/>
                    <a:pt x="649" y="2290"/>
                    <a:pt x="990" y="2290"/>
                  </a:cubicBezTo>
                  <a:cubicBezTo>
                    <a:pt x="1094" y="2290"/>
                    <a:pt x="1206" y="2266"/>
                    <a:pt x="1316" y="2211"/>
                  </a:cubicBezTo>
                  <a:cubicBezTo>
                    <a:pt x="1490" y="2124"/>
                    <a:pt x="1664" y="2040"/>
                    <a:pt x="1841" y="1961"/>
                  </a:cubicBezTo>
                  <a:lnTo>
                    <a:pt x="1841" y="1961"/>
                  </a:lnTo>
                  <a:cubicBezTo>
                    <a:pt x="3668" y="2226"/>
                    <a:pt x="5483" y="2566"/>
                    <a:pt x="7261" y="2566"/>
                  </a:cubicBezTo>
                  <a:cubicBezTo>
                    <a:pt x="8938" y="2566"/>
                    <a:pt x="10582" y="2264"/>
                    <a:pt x="12173" y="1312"/>
                  </a:cubicBezTo>
                  <a:cubicBezTo>
                    <a:pt x="12452" y="1188"/>
                    <a:pt x="12421" y="785"/>
                    <a:pt x="12142" y="691"/>
                  </a:cubicBezTo>
                  <a:cubicBezTo>
                    <a:pt x="10669" y="229"/>
                    <a:pt x="9148" y="0"/>
                    <a:pt x="7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14"/>
            <p:cNvSpPr/>
            <p:nvPr/>
          </p:nvSpPr>
          <p:spPr>
            <a:xfrm>
              <a:off x="3596925" y="2760425"/>
              <a:ext cx="204875" cy="192375"/>
            </a:xfrm>
            <a:custGeom>
              <a:avLst/>
              <a:gdLst/>
              <a:ahLst/>
              <a:cxnLst/>
              <a:rect l="l" t="t" r="r" b="b"/>
              <a:pathLst>
                <a:path w="8195" h="7695" extrusionOk="0">
                  <a:moveTo>
                    <a:pt x="6571" y="951"/>
                  </a:moveTo>
                  <a:lnTo>
                    <a:pt x="6571" y="951"/>
                  </a:lnTo>
                  <a:cubicBezTo>
                    <a:pt x="5247" y="3030"/>
                    <a:pt x="3798" y="5093"/>
                    <a:pt x="1727" y="6424"/>
                  </a:cubicBezTo>
                  <a:lnTo>
                    <a:pt x="1727" y="6424"/>
                  </a:lnTo>
                  <a:cubicBezTo>
                    <a:pt x="2612" y="4215"/>
                    <a:pt x="4386" y="1771"/>
                    <a:pt x="6571" y="951"/>
                  </a:cubicBezTo>
                  <a:close/>
                  <a:moveTo>
                    <a:pt x="7631" y="1"/>
                  </a:moveTo>
                  <a:cubicBezTo>
                    <a:pt x="7607" y="1"/>
                    <a:pt x="7583" y="3"/>
                    <a:pt x="7561" y="6"/>
                  </a:cubicBezTo>
                  <a:cubicBezTo>
                    <a:pt x="4075" y="582"/>
                    <a:pt x="1419" y="3913"/>
                    <a:pt x="373" y="7162"/>
                  </a:cubicBezTo>
                  <a:lnTo>
                    <a:pt x="373" y="7162"/>
                  </a:lnTo>
                  <a:cubicBezTo>
                    <a:pt x="1" y="7419"/>
                    <a:pt x="285" y="7695"/>
                    <a:pt x="675" y="7695"/>
                  </a:cubicBezTo>
                  <a:cubicBezTo>
                    <a:pt x="775" y="7695"/>
                    <a:pt x="881" y="7677"/>
                    <a:pt x="985" y="7636"/>
                  </a:cubicBezTo>
                  <a:cubicBezTo>
                    <a:pt x="4180" y="6178"/>
                    <a:pt x="6197" y="3294"/>
                    <a:pt x="8027" y="409"/>
                  </a:cubicBezTo>
                  <a:cubicBezTo>
                    <a:pt x="8194" y="129"/>
                    <a:pt x="7858" y="1"/>
                    <a:pt x="7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14"/>
            <p:cNvSpPr/>
            <p:nvPr/>
          </p:nvSpPr>
          <p:spPr>
            <a:xfrm>
              <a:off x="3388900" y="2884800"/>
              <a:ext cx="251650" cy="86400"/>
            </a:xfrm>
            <a:custGeom>
              <a:avLst/>
              <a:gdLst/>
              <a:ahLst/>
              <a:cxnLst/>
              <a:rect l="l" t="t" r="r" b="b"/>
              <a:pathLst>
                <a:path w="10066" h="3456" extrusionOk="0">
                  <a:moveTo>
                    <a:pt x="3492" y="565"/>
                  </a:moveTo>
                  <a:cubicBezTo>
                    <a:pt x="5349" y="565"/>
                    <a:pt x="7136" y="945"/>
                    <a:pt x="8517" y="2362"/>
                  </a:cubicBezTo>
                  <a:lnTo>
                    <a:pt x="8517" y="2362"/>
                  </a:lnTo>
                  <a:cubicBezTo>
                    <a:pt x="8038" y="2772"/>
                    <a:pt x="7459" y="2939"/>
                    <a:pt x="6837" y="2939"/>
                  </a:cubicBezTo>
                  <a:cubicBezTo>
                    <a:pt x="5085" y="2939"/>
                    <a:pt x="2983" y="1617"/>
                    <a:pt x="1741" y="656"/>
                  </a:cubicBezTo>
                  <a:lnTo>
                    <a:pt x="1741" y="656"/>
                  </a:lnTo>
                  <a:cubicBezTo>
                    <a:pt x="2325" y="602"/>
                    <a:pt x="2911" y="565"/>
                    <a:pt x="3492" y="565"/>
                  </a:cubicBezTo>
                  <a:close/>
                  <a:moveTo>
                    <a:pt x="4097" y="1"/>
                  </a:moveTo>
                  <a:cubicBezTo>
                    <a:pt x="3013" y="1"/>
                    <a:pt x="1913" y="118"/>
                    <a:pt x="869" y="242"/>
                  </a:cubicBezTo>
                  <a:cubicBezTo>
                    <a:pt x="776" y="242"/>
                    <a:pt x="1" y="521"/>
                    <a:pt x="249" y="707"/>
                  </a:cubicBezTo>
                  <a:cubicBezTo>
                    <a:pt x="1821" y="2014"/>
                    <a:pt x="4349" y="3456"/>
                    <a:pt x="6627" y="3456"/>
                  </a:cubicBezTo>
                  <a:cubicBezTo>
                    <a:pt x="7464" y="3456"/>
                    <a:pt x="8267" y="3261"/>
                    <a:pt x="8977" y="2794"/>
                  </a:cubicBezTo>
                  <a:lnTo>
                    <a:pt x="8977" y="2794"/>
                  </a:lnTo>
                  <a:cubicBezTo>
                    <a:pt x="9006" y="2798"/>
                    <a:pt x="9037" y="2801"/>
                    <a:pt x="9070" y="2801"/>
                  </a:cubicBezTo>
                  <a:cubicBezTo>
                    <a:pt x="9440" y="2801"/>
                    <a:pt x="10065" y="2507"/>
                    <a:pt x="9896" y="2289"/>
                  </a:cubicBezTo>
                  <a:lnTo>
                    <a:pt x="9865" y="2289"/>
                  </a:lnTo>
                  <a:cubicBezTo>
                    <a:pt x="9824" y="2239"/>
                    <a:pt x="9782" y="2190"/>
                    <a:pt x="9740" y="2141"/>
                  </a:cubicBezTo>
                  <a:lnTo>
                    <a:pt x="9740" y="2141"/>
                  </a:lnTo>
                  <a:cubicBezTo>
                    <a:pt x="9761" y="2119"/>
                    <a:pt x="9782" y="2095"/>
                    <a:pt x="9803" y="2072"/>
                  </a:cubicBezTo>
                  <a:cubicBezTo>
                    <a:pt x="9923" y="1939"/>
                    <a:pt x="9791" y="1886"/>
                    <a:pt x="9584" y="1886"/>
                  </a:cubicBezTo>
                  <a:cubicBezTo>
                    <a:pt x="9559" y="1886"/>
                    <a:pt x="9532" y="1886"/>
                    <a:pt x="9506" y="1888"/>
                  </a:cubicBezTo>
                  <a:lnTo>
                    <a:pt x="9506" y="1888"/>
                  </a:lnTo>
                  <a:cubicBezTo>
                    <a:pt x="8047" y="399"/>
                    <a:pt x="6097" y="1"/>
                    <a:pt x="4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14"/>
            <p:cNvSpPr/>
            <p:nvPr/>
          </p:nvSpPr>
          <p:spPr>
            <a:xfrm>
              <a:off x="3060100" y="2488550"/>
              <a:ext cx="300900" cy="466975"/>
            </a:xfrm>
            <a:custGeom>
              <a:avLst/>
              <a:gdLst/>
              <a:ahLst/>
              <a:cxnLst/>
              <a:rect l="l" t="t" r="r" b="b"/>
              <a:pathLst>
                <a:path w="12036" h="18679" extrusionOk="0">
                  <a:moveTo>
                    <a:pt x="2705" y="2356"/>
                  </a:moveTo>
                  <a:cubicBezTo>
                    <a:pt x="3562" y="4879"/>
                    <a:pt x="4619" y="7489"/>
                    <a:pt x="6049" y="9609"/>
                  </a:cubicBezTo>
                  <a:cubicBezTo>
                    <a:pt x="7811" y="12222"/>
                    <a:pt x="10657" y="14391"/>
                    <a:pt x="10561" y="17746"/>
                  </a:cubicBezTo>
                  <a:lnTo>
                    <a:pt x="10561" y="17746"/>
                  </a:lnTo>
                  <a:cubicBezTo>
                    <a:pt x="7835" y="16142"/>
                    <a:pt x="4428" y="14109"/>
                    <a:pt x="2854" y="11439"/>
                  </a:cubicBezTo>
                  <a:cubicBezTo>
                    <a:pt x="2017" y="9981"/>
                    <a:pt x="2110" y="8306"/>
                    <a:pt x="2203" y="6662"/>
                  </a:cubicBezTo>
                  <a:cubicBezTo>
                    <a:pt x="2264" y="5224"/>
                    <a:pt x="2435" y="3785"/>
                    <a:pt x="2705" y="2356"/>
                  </a:cubicBezTo>
                  <a:close/>
                  <a:moveTo>
                    <a:pt x="2930" y="1"/>
                  </a:moveTo>
                  <a:cubicBezTo>
                    <a:pt x="2611" y="1"/>
                    <a:pt x="2122" y="190"/>
                    <a:pt x="2079" y="365"/>
                  </a:cubicBezTo>
                  <a:cubicBezTo>
                    <a:pt x="1303" y="3560"/>
                    <a:pt x="0" y="8678"/>
                    <a:pt x="1768" y="11718"/>
                  </a:cubicBezTo>
                  <a:cubicBezTo>
                    <a:pt x="3506" y="14789"/>
                    <a:pt x="7445" y="16898"/>
                    <a:pt x="10330" y="18635"/>
                  </a:cubicBezTo>
                  <a:cubicBezTo>
                    <a:pt x="10375" y="18666"/>
                    <a:pt x="10439" y="18679"/>
                    <a:pt x="10513" y="18679"/>
                  </a:cubicBezTo>
                  <a:cubicBezTo>
                    <a:pt x="10778" y="18679"/>
                    <a:pt x="11173" y="18512"/>
                    <a:pt x="11335" y="18376"/>
                  </a:cubicBezTo>
                  <a:lnTo>
                    <a:pt x="11335" y="18376"/>
                  </a:lnTo>
                  <a:cubicBezTo>
                    <a:pt x="11498" y="18314"/>
                    <a:pt x="11622" y="18230"/>
                    <a:pt x="11633" y="18139"/>
                  </a:cubicBezTo>
                  <a:cubicBezTo>
                    <a:pt x="12036" y="14851"/>
                    <a:pt x="9802" y="12711"/>
                    <a:pt x="7941" y="10322"/>
                  </a:cubicBezTo>
                  <a:cubicBezTo>
                    <a:pt x="5646" y="7437"/>
                    <a:pt x="4281" y="3591"/>
                    <a:pt x="3195" y="117"/>
                  </a:cubicBezTo>
                  <a:cubicBezTo>
                    <a:pt x="3168" y="34"/>
                    <a:pt x="3064" y="1"/>
                    <a:pt x="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14"/>
            <p:cNvSpPr/>
            <p:nvPr/>
          </p:nvSpPr>
          <p:spPr>
            <a:xfrm>
              <a:off x="3026750" y="2889000"/>
              <a:ext cx="333600" cy="115875"/>
            </a:xfrm>
            <a:custGeom>
              <a:avLst/>
              <a:gdLst/>
              <a:ahLst/>
              <a:cxnLst/>
              <a:rect l="l" t="t" r="r" b="b"/>
              <a:pathLst>
                <a:path w="13344" h="4635" extrusionOk="0">
                  <a:moveTo>
                    <a:pt x="6896" y="830"/>
                  </a:moveTo>
                  <a:cubicBezTo>
                    <a:pt x="8651" y="830"/>
                    <a:pt x="10331" y="1198"/>
                    <a:pt x="11446" y="2216"/>
                  </a:cubicBezTo>
                  <a:lnTo>
                    <a:pt x="11446" y="2216"/>
                  </a:lnTo>
                  <a:cubicBezTo>
                    <a:pt x="10103" y="3070"/>
                    <a:pt x="8769" y="3754"/>
                    <a:pt x="7270" y="3754"/>
                  </a:cubicBezTo>
                  <a:cubicBezTo>
                    <a:pt x="6723" y="3754"/>
                    <a:pt x="6153" y="3663"/>
                    <a:pt x="5553" y="3455"/>
                  </a:cubicBezTo>
                  <a:cubicBezTo>
                    <a:pt x="4276" y="2995"/>
                    <a:pt x="3019" y="2325"/>
                    <a:pt x="1784" y="1687"/>
                  </a:cubicBezTo>
                  <a:lnTo>
                    <a:pt x="1784" y="1687"/>
                  </a:lnTo>
                  <a:cubicBezTo>
                    <a:pt x="3214" y="1217"/>
                    <a:pt x="5095" y="830"/>
                    <a:pt x="6896" y="830"/>
                  </a:cubicBezTo>
                  <a:close/>
                  <a:moveTo>
                    <a:pt x="7205" y="0"/>
                  </a:moveTo>
                  <a:cubicBezTo>
                    <a:pt x="4739" y="0"/>
                    <a:pt x="2141" y="657"/>
                    <a:pt x="435" y="1346"/>
                  </a:cubicBezTo>
                  <a:cubicBezTo>
                    <a:pt x="94" y="1470"/>
                    <a:pt x="0" y="1873"/>
                    <a:pt x="373" y="2028"/>
                  </a:cubicBezTo>
                  <a:cubicBezTo>
                    <a:pt x="2420" y="3052"/>
                    <a:pt x="4715" y="4603"/>
                    <a:pt x="7073" y="4634"/>
                  </a:cubicBezTo>
                  <a:cubicBezTo>
                    <a:pt x="7101" y="4634"/>
                    <a:pt x="7129" y="4634"/>
                    <a:pt x="7158" y="4634"/>
                  </a:cubicBezTo>
                  <a:cubicBezTo>
                    <a:pt x="8945" y="4634"/>
                    <a:pt x="10525" y="3791"/>
                    <a:pt x="11999" y="2843"/>
                  </a:cubicBezTo>
                  <a:lnTo>
                    <a:pt x="11999" y="2843"/>
                  </a:lnTo>
                  <a:cubicBezTo>
                    <a:pt x="12033" y="2891"/>
                    <a:pt x="12066" y="2940"/>
                    <a:pt x="12098" y="2990"/>
                  </a:cubicBezTo>
                  <a:cubicBezTo>
                    <a:pt x="12169" y="3105"/>
                    <a:pt x="12309" y="3154"/>
                    <a:pt x="12465" y="3154"/>
                  </a:cubicBezTo>
                  <a:cubicBezTo>
                    <a:pt x="12853" y="3154"/>
                    <a:pt x="13343" y="2848"/>
                    <a:pt x="13122" y="2493"/>
                  </a:cubicBezTo>
                  <a:cubicBezTo>
                    <a:pt x="13035" y="2359"/>
                    <a:pt x="12943" y="2232"/>
                    <a:pt x="12846" y="2110"/>
                  </a:cubicBezTo>
                  <a:lnTo>
                    <a:pt x="12846" y="2110"/>
                  </a:lnTo>
                  <a:cubicBezTo>
                    <a:pt x="12831" y="2038"/>
                    <a:pt x="12773" y="1974"/>
                    <a:pt x="12689" y="1925"/>
                  </a:cubicBezTo>
                  <a:lnTo>
                    <a:pt x="12689" y="1925"/>
                  </a:lnTo>
                  <a:cubicBezTo>
                    <a:pt x="11418" y="502"/>
                    <a:pt x="9362" y="0"/>
                    <a:pt x="7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14"/>
            <p:cNvSpPr/>
            <p:nvPr/>
          </p:nvSpPr>
          <p:spPr>
            <a:xfrm>
              <a:off x="3103525" y="3018500"/>
              <a:ext cx="382200" cy="152775"/>
            </a:xfrm>
            <a:custGeom>
              <a:avLst/>
              <a:gdLst/>
              <a:ahLst/>
              <a:cxnLst/>
              <a:rect l="l" t="t" r="r" b="b"/>
              <a:pathLst>
                <a:path w="15288" h="6111" extrusionOk="0">
                  <a:moveTo>
                    <a:pt x="11629" y="670"/>
                  </a:moveTo>
                  <a:cubicBezTo>
                    <a:pt x="12392" y="670"/>
                    <a:pt x="13146" y="896"/>
                    <a:pt x="13866" y="1470"/>
                  </a:cubicBezTo>
                  <a:cubicBezTo>
                    <a:pt x="13910" y="1505"/>
                    <a:pt x="13969" y="1527"/>
                    <a:pt x="14038" y="1537"/>
                  </a:cubicBezTo>
                  <a:lnTo>
                    <a:pt x="14038" y="1537"/>
                  </a:lnTo>
                  <a:cubicBezTo>
                    <a:pt x="13228" y="4218"/>
                    <a:pt x="10107" y="4686"/>
                    <a:pt x="7631" y="5099"/>
                  </a:cubicBezTo>
                  <a:cubicBezTo>
                    <a:pt x="5965" y="5354"/>
                    <a:pt x="4299" y="5487"/>
                    <a:pt x="2620" y="5487"/>
                  </a:cubicBezTo>
                  <a:cubicBezTo>
                    <a:pt x="2365" y="5487"/>
                    <a:pt x="2111" y="5484"/>
                    <a:pt x="1855" y="5478"/>
                  </a:cubicBezTo>
                  <a:lnTo>
                    <a:pt x="1855" y="5478"/>
                  </a:lnTo>
                  <a:lnTo>
                    <a:pt x="6359" y="2897"/>
                  </a:lnTo>
                  <a:cubicBezTo>
                    <a:pt x="7915" y="1977"/>
                    <a:pt x="9795" y="670"/>
                    <a:pt x="11629" y="670"/>
                  </a:cubicBezTo>
                  <a:close/>
                  <a:moveTo>
                    <a:pt x="11930" y="1"/>
                  </a:moveTo>
                  <a:cubicBezTo>
                    <a:pt x="11077" y="1"/>
                    <a:pt x="10207" y="204"/>
                    <a:pt x="9368" y="539"/>
                  </a:cubicBezTo>
                  <a:cubicBezTo>
                    <a:pt x="6204" y="1811"/>
                    <a:pt x="3257" y="3889"/>
                    <a:pt x="342" y="5595"/>
                  </a:cubicBezTo>
                  <a:cubicBezTo>
                    <a:pt x="0" y="5782"/>
                    <a:pt x="124" y="6061"/>
                    <a:pt x="466" y="6061"/>
                  </a:cubicBezTo>
                  <a:cubicBezTo>
                    <a:pt x="1069" y="6094"/>
                    <a:pt x="1671" y="6110"/>
                    <a:pt x="2271" y="6110"/>
                  </a:cubicBezTo>
                  <a:cubicBezTo>
                    <a:pt x="5039" y="6110"/>
                    <a:pt x="7778" y="5762"/>
                    <a:pt x="10454" y="5099"/>
                  </a:cubicBezTo>
                  <a:cubicBezTo>
                    <a:pt x="12780" y="4510"/>
                    <a:pt x="14766" y="3517"/>
                    <a:pt x="15262" y="974"/>
                  </a:cubicBezTo>
                  <a:cubicBezTo>
                    <a:pt x="15287" y="796"/>
                    <a:pt x="15116" y="722"/>
                    <a:pt x="14900" y="722"/>
                  </a:cubicBezTo>
                  <a:cubicBezTo>
                    <a:pt x="14787" y="722"/>
                    <a:pt x="14660" y="743"/>
                    <a:pt x="14544" y="780"/>
                  </a:cubicBezTo>
                  <a:lnTo>
                    <a:pt x="14544" y="780"/>
                  </a:lnTo>
                  <a:cubicBezTo>
                    <a:pt x="13731" y="232"/>
                    <a:pt x="12840" y="1"/>
                    <a:pt x="11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14"/>
            <p:cNvSpPr/>
            <p:nvPr/>
          </p:nvSpPr>
          <p:spPr>
            <a:xfrm>
              <a:off x="3296100" y="3087275"/>
              <a:ext cx="216125" cy="333150"/>
            </a:xfrm>
            <a:custGeom>
              <a:avLst/>
              <a:gdLst/>
              <a:ahLst/>
              <a:cxnLst/>
              <a:rect l="l" t="t" r="r" b="b"/>
              <a:pathLst>
                <a:path w="8645" h="13326" extrusionOk="0">
                  <a:moveTo>
                    <a:pt x="5528" y="890"/>
                  </a:moveTo>
                  <a:cubicBezTo>
                    <a:pt x="7061" y="4499"/>
                    <a:pt x="7427" y="8493"/>
                    <a:pt x="6603" y="12314"/>
                  </a:cubicBezTo>
                  <a:lnTo>
                    <a:pt x="6603" y="12314"/>
                  </a:lnTo>
                  <a:cubicBezTo>
                    <a:pt x="3643" y="9738"/>
                    <a:pt x="1339" y="2794"/>
                    <a:pt x="5528" y="890"/>
                  </a:cubicBezTo>
                  <a:close/>
                  <a:moveTo>
                    <a:pt x="6188" y="1"/>
                  </a:moveTo>
                  <a:cubicBezTo>
                    <a:pt x="5837" y="1"/>
                    <a:pt x="5224" y="245"/>
                    <a:pt x="5295" y="363"/>
                  </a:cubicBezTo>
                  <a:cubicBezTo>
                    <a:pt x="5327" y="433"/>
                    <a:pt x="5359" y="503"/>
                    <a:pt x="5390" y="574"/>
                  </a:cubicBezTo>
                  <a:lnTo>
                    <a:pt x="5390" y="574"/>
                  </a:lnTo>
                  <a:cubicBezTo>
                    <a:pt x="1" y="2629"/>
                    <a:pt x="2231" y="11024"/>
                    <a:pt x="6411" y="13298"/>
                  </a:cubicBezTo>
                  <a:cubicBezTo>
                    <a:pt x="6449" y="13317"/>
                    <a:pt x="6512" y="13325"/>
                    <a:pt x="6590" y="13325"/>
                  </a:cubicBezTo>
                  <a:cubicBezTo>
                    <a:pt x="6894" y="13325"/>
                    <a:pt x="7416" y="13192"/>
                    <a:pt x="7466" y="13019"/>
                  </a:cubicBezTo>
                  <a:cubicBezTo>
                    <a:pt x="8645" y="8707"/>
                    <a:pt x="8272" y="4116"/>
                    <a:pt x="6411" y="84"/>
                  </a:cubicBezTo>
                  <a:cubicBezTo>
                    <a:pt x="6382" y="25"/>
                    <a:pt x="6297" y="1"/>
                    <a:pt x="6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14"/>
            <p:cNvSpPr/>
            <p:nvPr/>
          </p:nvSpPr>
          <p:spPr>
            <a:xfrm>
              <a:off x="3568025" y="2838900"/>
              <a:ext cx="380325" cy="518525"/>
            </a:xfrm>
            <a:custGeom>
              <a:avLst/>
              <a:gdLst/>
              <a:ahLst/>
              <a:cxnLst/>
              <a:rect l="l" t="t" r="r" b="b"/>
              <a:pathLst>
                <a:path w="15213" h="20741" extrusionOk="0">
                  <a:moveTo>
                    <a:pt x="14007" y="1219"/>
                  </a:moveTo>
                  <a:lnTo>
                    <a:pt x="14007" y="1219"/>
                  </a:lnTo>
                  <a:cubicBezTo>
                    <a:pt x="13109" y="8350"/>
                    <a:pt x="6594" y="13065"/>
                    <a:pt x="3758" y="19468"/>
                  </a:cubicBezTo>
                  <a:lnTo>
                    <a:pt x="3758" y="19468"/>
                  </a:lnTo>
                  <a:cubicBezTo>
                    <a:pt x="2512" y="18332"/>
                    <a:pt x="2117" y="16355"/>
                    <a:pt x="2141" y="14703"/>
                  </a:cubicBezTo>
                  <a:cubicBezTo>
                    <a:pt x="2203" y="12345"/>
                    <a:pt x="3196" y="10112"/>
                    <a:pt x="4871" y="8468"/>
                  </a:cubicBezTo>
                  <a:cubicBezTo>
                    <a:pt x="7533" y="5723"/>
                    <a:pt x="10888" y="3499"/>
                    <a:pt x="14007" y="1219"/>
                  </a:cubicBezTo>
                  <a:close/>
                  <a:moveTo>
                    <a:pt x="14911" y="0"/>
                  </a:moveTo>
                  <a:cubicBezTo>
                    <a:pt x="14653" y="0"/>
                    <a:pt x="14301" y="142"/>
                    <a:pt x="14208" y="217"/>
                  </a:cubicBezTo>
                  <a:cubicBezTo>
                    <a:pt x="11881" y="1985"/>
                    <a:pt x="9555" y="3753"/>
                    <a:pt x="7260" y="5521"/>
                  </a:cubicBezTo>
                  <a:cubicBezTo>
                    <a:pt x="5460" y="6886"/>
                    <a:pt x="3599" y="8313"/>
                    <a:pt x="2389" y="10236"/>
                  </a:cubicBezTo>
                  <a:cubicBezTo>
                    <a:pt x="528" y="13121"/>
                    <a:pt x="1" y="19387"/>
                    <a:pt x="4096" y="20720"/>
                  </a:cubicBezTo>
                  <a:cubicBezTo>
                    <a:pt x="4133" y="20734"/>
                    <a:pt x="4178" y="20740"/>
                    <a:pt x="4228" y="20740"/>
                  </a:cubicBezTo>
                  <a:cubicBezTo>
                    <a:pt x="4637" y="20740"/>
                    <a:pt x="5382" y="20331"/>
                    <a:pt x="4995" y="20193"/>
                  </a:cubicBezTo>
                  <a:cubicBezTo>
                    <a:pt x="4850" y="20145"/>
                    <a:pt x="4711" y="20088"/>
                    <a:pt x="4578" y="20024"/>
                  </a:cubicBezTo>
                  <a:lnTo>
                    <a:pt x="4578" y="20024"/>
                  </a:lnTo>
                  <a:cubicBezTo>
                    <a:pt x="7322" y="13038"/>
                    <a:pt x="14705" y="8172"/>
                    <a:pt x="15200" y="248"/>
                  </a:cubicBezTo>
                  <a:cubicBezTo>
                    <a:pt x="15213" y="62"/>
                    <a:pt x="15082" y="0"/>
                    <a:pt x="149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14"/>
            <p:cNvSpPr/>
            <p:nvPr/>
          </p:nvSpPr>
          <p:spPr>
            <a:xfrm>
              <a:off x="3653750" y="3228600"/>
              <a:ext cx="477550" cy="187900"/>
            </a:xfrm>
            <a:custGeom>
              <a:avLst/>
              <a:gdLst/>
              <a:ahLst/>
              <a:cxnLst/>
              <a:rect l="l" t="t" r="r" b="b"/>
              <a:pathLst>
                <a:path w="19102" h="7516" extrusionOk="0">
                  <a:moveTo>
                    <a:pt x="10660" y="570"/>
                  </a:moveTo>
                  <a:cubicBezTo>
                    <a:pt x="12462" y="570"/>
                    <a:pt x="14240" y="687"/>
                    <a:pt x="16030" y="687"/>
                  </a:cubicBezTo>
                  <a:cubicBezTo>
                    <a:pt x="16332" y="687"/>
                    <a:pt x="16635" y="684"/>
                    <a:pt x="16939" y="676"/>
                  </a:cubicBezTo>
                  <a:lnTo>
                    <a:pt x="16939" y="676"/>
                  </a:lnTo>
                  <a:cubicBezTo>
                    <a:pt x="14822" y="1878"/>
                    <a:pt x="13300" y="3966"/>
                    <a:pt x="11182" y="5194"/>
                  </a:cubicBezTo>
                  <a:cubicBezTo>
                    <a:pt x="10158" y="5784"/>
                    <a:pt x="9073" y="6218"/>
                    <a:pt x="7956" y="6497"/>
                  </a:cubicBezTo>
                  <a:cubicBezTo>
                    <a:pt x="7302" y="6652"/>
                    <a:pt x="6140" y="6884"/>
                    <a:pt x="5072" y="6884"/>
                  </a:cubicBezTo>
                  <a:cubicBezTo>
                    <a:pt x="4216" y="6884"/>
                    <a:pt x="3421" y="6735"/>
                    <a:pt x="2993" y="6280"/>
                  </a:cubicBezTo>
                  <a:cubicBezTo>
                    <a:pt x="2362" y="5650"/>
                    <a:pt x="2286" y="4814"/>
                    <a:pt x="1695" y="4290"/>
                  </a:cubicBezTo>
                  <a:lnTo>
                    <a:pt x="1695" y="4290"/>
                  </a:lnTo>
                  <a:cubicBezTo>
                    <a:pt x="1719" y="1121"/>
                    <a:pt x="8070" y="602"/>
                    <a:pt x="10220" y="573"/>
                  </a:cubicBezTo>
                  <a:cubicBezTo>
                    <a:pt x="10367" y="571"/>
                    <a:pt x="10514" y="570"/>
                    <a:pt x="10660" y="570"/>
                  </a:cubicBezTo>
                  <a:close/>
                  <a:moveTo>
                    <a:pt x="10987" y="0"/>
                  </a:moveTo>
                  <a:cubicBezTo>
                    <a:pt x="9356" y="0"/>
                    <a:pt x="7731" y="100"/>
                    <a:pt x="6126" y="479"/>
                  </a:cubicBezTo>
                  <a:cubicBezTo>
                    <a:pt x="4352" y="916"/>
                    <a:pt x="1113" y="2025"/>
                    <a:pt x="614" y="4061"/>
                  </a:cubicBezTo>
                  <a:lnTo>
                    <a:pt x="614" y="4061"/>
                  </a:lnTo>
                  <a:cubicBezTo>
                    <a:pt x="282" y="4185"/>
                    <a:pt x="1" y="4400"/>
                    <a:pt x="263" y="4512"/>
                  </a:cubicBezTo>
                  <a:cubicBezTo>
                    <a:pt x="367" y="4553"/>
                    <a:pt x="462" y="4601"/>
                    <a:pt x="549" y="4656"/>
                  </a:cubicBezTo>
                  <a:lnTo>
                    <a:pt x="549" y="4656"/>
                  </a:lnTo>
                  <a:cubicBezTo>
                    <a:pt x="551" y="4751"/>
                    <a:pt x="559" y="4848"/>
                    <a:pt x="573" y="4946"/>
                  </a:cubicBezTo>
                  <a:cubicBezTo>
                    <a:pt x="594" y="5060"/>
                    <a:pt x="732" y="5108"/>
                    <a:pt x="904" y="5108"/>
                  </a:cubicBezTo>
                  <a:cubicBezTo>
                    <a:pt x="947" y="5108"/>
                    <a:pt x="992" y="5105"/>
                    <a:pt x="1037" y="5100"/>
                  </a:cubicBezTo>
                  <a:lnTo>
                    <a:pt x="1037" y="5100"/>
                  </a:lnTo>
                  <a:cubicBezTo>
                    <a:pt x="1634" y="5841"/>
                    <a:pt x="1837" y="6924"/>
                    <a:pt x="2931" y="7273"/>
                  </a:cubicBezTo>
                  <a:cubicBezTo>
                    <a:pt x="3460" y="7446"/>
                    <a:pt x="4059" y="7515"/>
                    <a:pt x="4682" y="7515"/>
                  </a:cubicBezTo>
                  <a:cubicBezTo>
                    <a:pt x="5959" y="7515"/>
                    <a:pt x="7337" y="7223"/>
                    <a:pt x="8421" y="6931"/>
                  </a:cubicBezTo>
                  <a:cubicBezTo>
                    <a:pt x="10096" y="6466"/>
                    <a:pt x="11647" y="5691"/>
                    <a:pt x="13074" y="4698"/>
                  </a:cubicBezTo>
                  <a:cubicBezTo>
                    <a:pt x="14935" y="3333"/>
                    <a:pt x="16362" y="1286"/>
                    <a:pt x="18627" y="511"/>
                  </a:cubicBezTo>
                  <a:cubicBezTo>
                    <a:pt x="19102" y="362"/>
                    <a:pt x="18980" y="43"/>
                    <a:pt x="18534" y="43"/>
                  </a:cubicBezTo>
                  <a:cubicBezTo>
                    <a:pt x="18514" y="43"/>
                    <a:pt x="18493" y="44"/>
                    <a:pt x="18472" y="45"/>
                  </a:cubicBezTo>
                  <a:cubicBezTo>
                    <a:pt x="17759" y="99"/>
                    <a:pt x="17044" y="118"/>
                    <a:pt x="16327" y="118"/>
                  </a:cubicBezTo>
                  <a:cubicBezTo>
                    <a:pt x="14551" y="118"/>
                    <a:pt x="12765" y="0"/>
                    <a:pt x="10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14"/>
            <p:cNvSpPr/>
            <p:nvPr/>
          </p:nvSpPr>
          <p:spPr>
            <a:xfrm>
              <a:off x="3316825" y="2947825"/>
              <a:ext cx="291075" cy="292850"/>
            </a:xfrm>
            <a:custGeom>
              <a:avLst/>
              <a:gdLst/>
              <a:ahLst/>
              <a:cxnLst/>
              <a:rect l="l" t="t" r="r" b="b"/>
              <a:pathLst>
                <a:path w="11643" h="11714" extrusionOk="0">
                  <a:moveTo>
                    <a:pt x="833" y="0"/>
                  </a:moveTo>
                  <a:cubicBezTo>
                    <a:pt x="551" y="0"/>
                    <a:pt x="1" y="279"/>
                    <a:pt x="247" y="388"/>
                  </a:cubicBezTo>
                  <a:lnTo>
                    <a:pt x="247" y="357"/>
                  </a:lnTo>
                  <a:cubicBezTo>
                    <a:pt x="5210" y="2405"/>
                    <a:pt x="9553" y="6220"/>
                    <a:pt x="10762" y="11617"/>
                  </a:cubicBezTo>
                  <a:cubicBezTo>
                    <a:pt x="10782" y="11685"/>
                    <a:pt x="10875" y="11713"/>
                    <a:pt x="10994" y="11713"/>
                  </a:cubicBezTo>
                  <a:cubicBezTo>
                    <a:pt x="11257" y="11713"/>
                    <a:pt x="11643" y="11572"/>
                    <a:pt x="11600" y="11400"/>
                  </a:cubicBezTo>
                  <a:cubicBezTo>
                    <a:pt x="10359" y="5910"/>
                    <a:pt x="5954" y="2095"/>
                    <a:pt x="929" y="16"/>
                  </a:cubicBezTo>
                  <a:cubicBezTo>
                    <a:pt x="904" y="5"/>
                    <a:pt x="871" y="0"/>
                    <a:pt x="8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14"/>
            <p:cNvSpPr/>
            <p:nvPr/>
          </p:nvSpPr>
          <p:spPr>
            <a:xfrm>
              <a:off x="3592850" y="2082700"/>
              <a:ext cx="154350" cy="1167000"/>
            </a:xfrm>
            <a:custGeom>
              <a:avLst/>
              <a:gdLst/>
              <a:ahLst/>
              <a:cxnLst/>
              <a:rect l="l" t="t" r="r" b="b"/>
              <a:pathLst>
                <a:path w="6174" h="46680" extrusionOk="0">
                  <a:moveTo>
                    <a:pt x="4057" y="1"/>
                  </a:moveTo>
                  <a:cubicBezTo>
                    <a:pt x="3776" y="1"/>
                    <a:pt x="3404" y="235"/>
                    <a:pt x="3537" y="500"/>
                  </a:cubicBezTo>
                  <a:cubicBezTo>
                    <a:pt x="4591" y="2392"/>
                    <a:pt x="5119" y="4595"/>
                    <a:pt x="5026" y="6766"/>
                  </a:cubicBezTo>
                  <a:cubicBezTo>
                    <a:pt x="4933" y="8627"/>
                    <a:pt x="4281" y="10395"/>
                    <a:pt x="4157" y="12194"/>
                  </a:cubicBezTo>
                  <a:cubicBezTo>
                    <a:pt x="4002" y="14025"/>
                    <a:pt x="4622" y="15824"/>
                    <a:pt x="4498" y="17623"/>
                  </a:cubicBezTo>
                  <a:cubicBezTo>
                    <a:pt x="4312" y="19608"/>
                    <a:pt x="2947" y="20973"/>
                    <a:pt x="2451" y="22803"/>
                  </a:cubicBezTo>
                  <a:cubicBezTo>
                    <a:pt x="1955" y="24633"/>
                    <a:pt x="2017" y="26494"/>
                    <a:pt x="1490" y="28293"/>
                  </a:cubicBezTo>
                  <a:cubicBezTo>
                    <a:pt x="931" y="30123"/>
                    <a:pt x="590" y="31985"/>
                    <a:pt x="435" y="33877"/>
                  </a:cubicBezTo>
                  <a:cubicBezTo>
                    <a:pt x="187" y="38064"/>
                    <a:pt x="125" y="42252"/>
                    <a:pt x="1" y="46440"/>
                  </a:cubicBezTo>
                  <a:cubicBezTo>
                    <a:pt x="1" y="46609"/>
                    <a:pt x="148" y="46680"/>
                    <a:pt x="320" y="46680"/>
                  </a:cubicBezTo>
                  <a:cubicBezTo>
                    <a:pt x="556" y="46680"/>
                    <a:pt x="838" y="46544"/>
                    <a:pt x="838" y="46347"/>
                  </a:cubicBezTo>
                  <a:cubicBezTo>
                    <a:pt x="993" y="42066"/>
                    <a:pt x="993" y="37723"/>
                    <a:pt x="1303" y="33443"/>
                  </a:cubicBezTo>
                  <a:cubicBezTo>
                    <a:pt x="1459" y="31364"/>
                    <a:pt x="2017" y="29534"/>
                    <a:pt x="2544" y="27549"/>
                  </a:cubicBezTo>
                  <a:cubicBezTo>
                    <a:pt x="3134" y="25315"/>
                    <a:pt x="2916" y="23082"/>
                    <a:pt x="4095" y="21004"/>
                  </a:cubicBezTo>
                  <a:cubicBezTo>
                    <a:pt x="4871" y="19577"/>
                    <a:pt x="5398" y="18460"/>
                    <a:pt x="5336" y="16816"/>
                  </a:cubicBezTo>
                  <a:cubicBezTo>
                    <a:pt x="5274" y="14614"/>
                    <a:pt x="4840" y="12660"/>
                    <a:pt x="5274" y="10426"/>
                  </a:cubicBezTo>
                  <a:cubicBezTo>
                    <a:pt x="5987" y="6704"/>
                    <a:pt x="6173" y="3602"/>
                    <a:pt x="4312" y="128"/>
                  </a:cubicBezTo>
                  <a:cubicBezTo>
                    <a:pt x="4268" y="39"/>
                    <a:pt x="4170" y="1"/>
                    <a:pt x="4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88" name="Google Shape;1788;p14"/>
          <p:cNvGrpSpPr/>
          <p:nvPr/>
        </p:nvGrpSpPr>
        <p:grpSpPr>
          <a:xfrm rot="-10011506">
            <a:off x="8529635" y="-341539"/>
            <a:ext cx="922899" cy="1480674"/>
            <a:chOff x="2402100" y="3854125"/>
            <a:chExt cx="435600" cy="698825"/>
          </a:xfrm>
        </p:grpSpPr>
        <p:sp>
          <p:nvSpPr>
            <p:cNvPr id="1789" name="Google Shape;1789;p14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14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14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14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14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14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14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14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14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14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14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14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14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02" name="Google Shape;1802;p14"/>
          <p:cNvGrpSpPr/>
          <p:nvPr/>
        </p:nvGrpSpPr>
        <p:grpSpPr>
          <a:xfrm>
            <a:off x="8495813" y="4058044"/>
            <a:ext cx="846716" cy="1493480"/>
            <a:chOff x="2797700" y="3217325"/>
            <a:chExt cx="682725" cy="1204225"/>
          </a:xfrm>
        </p:grpSpPr>
        <p:sp>
          <p:nvSpPr>
            <p:cNvPr id="1803" name="Google Shape;1803;p14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14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14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14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14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14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14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0" name="Google Shape;1810;p14"/>
          <p:cNvGrpSpPr/>
          <p:nvPr/>
        </p:nvGrpSpPr>
        <p:grpSpPr>
          <a:xfrm rot="10800000">
            <a:off x="7485622" y="-1132524"/>
            <a:ext cx="1010203" cy="1594184"/>
            <a:chOff x="322650" y="2571325"/>
            <a:chExt cx="573100" cy="904450"/>
          </a:xfrm>
        </p:grpSpPr>
        <p:sp>
          <p:nvSpPr>
            <p:cNvPr id="1811" name="Google Shape;1811;p14"/>
            <p:cNvSpPr/>
            <p:nvPr/>
          </p:nvSpPr>
          <p:spPr>
            <a:xfrm>
              <a:off x="423450" y="2666625"/>
              <a:ext cx="95400" cy="131175"/>
            </a:xfrm>
            <a:custGeom>
              <a:avLst/>
              <a:gdLst/>
              <a:ahLst/>
              <a:cxnLst/>
              <a:rect l="l" t="t" r="r" b="b"/>
              <a:pathLst>
                <a:path w="3816" h="5247" extrusionOk="0">
                  <a:moveTo>
                    <a:pt x="199" y="1"/>
                  </a:moveTo>
                  <a:cubicBezTo>
                    <a:pt x="164" y="1"/>
                    <a:pt x="129" y="2"/>
                    <a:pt x="94" y="4"/>
                  </a:cubicBezTo>
                  <a:cubicBezTo>
                    <a:pt x="1" y="1059"/>
                    <a:pt x="745" y="1958"/>
                    <a:pt x="1521" y="2672"/>
                  </a:cubicBezTo>
                  <a:cubicBezTo>
                    <a:pt x="2327" y="3385"/>
                    <a:pt x="3227" y="4006"/>
                    <a:pt x="3692" y="4936"/>
                  </a:cubicBezTo>
                  <a:lnTo>
                    <a:pt x="3816" y="5247"/>
                  </a:lnTo>
                  <a:cubicBezTo>
                    <a:pt x="3537" y="3851"/>
                    <a:pt x="2978" y="2548"/>
                    <a:pt x="2172" y="1369"/>
                  </a:cubicBezTo>
                  <a:cubicBezTo>
                    <a:pt x="1696" y="685"/>
                    <a:pt x="1020" y="1"/>
                    <a:pt x="1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14"/>
            <p:cNvSpPr/>
            <p:nvPr/>
          </p:nvSpPr>
          <p:spPr>
            <a:xfrm>
              <a:off x="510300" y="2571325"/>
              <a:ext cx="155125" cy="237325"/>
            </a:xfrm>
            <a:custGeom>
              <a:avLst/>
              <a:gdLst/>
              <a:ahLst/>
              <a:cxnLst/>
              <a:rect l="l" t="t" r="r" b="b"/>
              <a:pathLst>
                <a:path w="6205" h="9493" extrusionOk="0">
                  <a:moveTo>
                    <a:pt x="6205" y="1"/>
                  </a:moveTo>
                  <a:lnTo>
                    <a:pt x="6205" y="1"/>
                  </a:lnTo>
                  <a:cubicBezTo>
                    <a:pt x="4343" y="435"/>
                    <a:pt x="3010" y="2048"/>
                    <a:pt x="2203" y="3754"/>
                  </a:cubicBezTo>
                  <a:cubicBezTo>
                    <a:pt x="1397" y="5460"/>
                    <a:pt x="931" y="7352"/>
                    <a:pt x="1" y="8996"/>
                  </a:cubicBezTo>
                  <a:lnTo>
                    <a:pt x="218" y="9493"/>
                  </a:lnTo>
                  <a:lnTo>
                    <a:pt x="2544" y="6639"/>
                  </a:lnTo>
                  <a:cubicBezTo>
                    <a:pt x="2917" y="6205"/>
                    <a:pt x="3258" y="5770"/>
                    <a:pt x="3537" y="5274"/>
                  </a:cubicBezTo>
                  <a:cubicBezTo>
                    <a:pt x="4530" y="3537"/>
                    <a:pt x="4592" y="1211"/>
                    <a:pt x="62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14"/>
            <p:cNvSpPr/>
            <p:nvPr/>
          </p:nvSpPr>
          <p:spPr>
            <a:xfrm>
              <a:off x="548300" y="2691425"/>
              <a:ext cx="236550" cy="266900"/>
            </a:xfrm>
            <a:custGeom>
              <a:avLst/>
              <a:gdLst/>
              <a:ahLst/>
              <a:cxnLst/>
              <a:rect l="l" t="t" r="r" b="b"/>
              <a:pathLst>
                <a:path w="9462" h="10676" extrusionOk="0">
                  <a:moveTo>
                    <a:pt x="9224" y="1"/>
                  </a:moveTo>
                  <a:cubicBezTo>
                    <a:pt x="7570" y="1"/>
                    <a:pt x="5960" y="617"/>
                    <a:pt x="4747" y="1742"/>
                  </a:cubicBezTo>
                  <a:cubicBezTo>
                    <a:pt x="2588" y="3791"/>
                    <a:pt x="2114" y="7045"/>
                    <a:pt x="654" y="9656"/>
                  </a:cubicBezTo>
                  <a:lnTo>
                    <a:pt x="654" y="9656"/>
                  </a:lnTo>
                  <a:cubicBezTo>
                    <a:pt x="1708" y="8788"/>
                    <a:pt x="3146" y="8364"/>
                    <a:pt x="4343" y="7636"/>
                  </a:cubicBezTo>
                  <a:cubicBezTo>
                    <a:pt x="7011" y="5992"/>
                    <a:pt x="8283" y="2890"/>
                    <a:pt x="9462" y="5"/>
                  </a:cubicBezTo>
                  <a:cubicBezTo>
                    <a:pt x="9382" y="2"/>
                    <a:pt x="9303" y="1"/>
                    <a:pt x="9224" y="1"/>
                  </a:cubicBezTo>
                  <a:close/>
                  <a:moveTo>
                    <a:pt x="654" y="9656"/>
                  </a:moveTo>
                  <a:cubicBezTo>
                    <a:pt x="451" y="9823"/>
                    <a:pt x="263" y="10006"/>
                    <a:pt x="94" y="10210"/>
                  </a:cubicBezTo>
                  <a:lnTo>
                    <a:pt x="1" y="10675"/>
                  </a:lnTo>
                  <a:cubicBezTo>
                    <a:pt x="241" y="10351"/>
                    <a:pt x="456" y="10009"/>
                    <a:pt x="654" y="965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14"/>
            <p:cNvSpPr/>
            <p:nvPr/>
          </p:nvSpPr>
          <p:spPr>
            <a:xfrm>
              <a:off x="322650" y="2792325"/>
              <a:ext cx="214050" cy="94475"/>
            </a:xfrm>
            <a:custGeom>
              <a:avLst/>
              <a:gdLst/>
              <a:ahLst/>
              <a:cxnLst/>
              <a:rect l="l" t="t" r="r" b="b"/>
              <a:pathLst>
                <a:path w="8562" h="3779" extrusionOk="0">
                  <a:moveTo>
                    <a:pt x="129" y="1"/>
                  </a:moveTo>
                  <a:cubicBezTo>
                    <a:pt x="86" y="1"/>
                    <a:pt x="43" y="1"/>
                    <a:pt x="0" y="1"/>
                  </a:cubicBezTo>
                  <a:cubicBezTo>
                    <a:pt x="652" y="374"/>
                    <a:pt x="1024" y="1056"/>
                    <a:pt x="1489" y="1645"/>
                  </a:cubicBezTo>
                  <a:cubicBezTo>
                    <a:pt x="2666" y="3032"/>
                    <a:pt x="4368" y="3778"/>
                    <a:pt x="6106" y="3778"/>
                  </a:cubicBezTo>
                  <a:cubicBezTo>
                    <a:pt x="6934" y="3778"/>
                    <a:pt x="7771" y="3609"/>
                    <a:pt x="8561" y="3258"/>
                  </a:cubicBezTo>
                  <a:lnTo>
                    <a:pt x="8158" y="2979"/>
                  </a:lnTo>
                  <a:cubicBezTo>
                    <a:pt x="5926" y="1053"/>
                    <a:pt x="3091" y="1"/>
                    <a:pt x="12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14"/>
            <p:cNvSpPr/>
            <p:nvPr/>
          </p:nvSpPr>
          <p:spPr>
            <a:xfrm>
              <a:off x="386225" y="2924175"/>
              <a:ext cx="215625" cy="317975"/>
            </a:xfrm>
            <a:custGeom>
              <a:avLst/>
              <a:gdLst/>
              <a:ahLst/>
              <a:cxnLst/>
              <a:rect l="l" t="t" r="r" b="b"/>
              <a:pathLst>
                <a:path w="8625" h="12719" extrusionOk="0">
                  <a:moveTo>
                    <a:pt x="63" y="1"/>
                  </a:moveTo>
                  <a:cubicBezTo>
                    <a:pt x="1" y="2606"/>
                    <a:pt x="94" y="5367"/>
                    <a:pt x="1459" y="7600"/>
                  </a:cubicBezTo>
                  <a:cubicBezTo>
                    <a:pt x="3010" y="10144"/>
                    <a:pt x="5894" y="11509"/>
                    <a:pt x="8593" y="12719"/>
                  </a:cubicBezTo>
                  <a:lnTo>
                    <a:pt x="8593" y="12563"/>
                  </a:lnTo>
                  <a:cubicBezTo>
                    <a:pt x="8624" y="10392"/>
                    <a:pt x="7942" y="8283"/>
                    <a:pt x="6639" y="6546"/>
                  </a:cubicBezTo>
                  <a:cubicBezTo>
                    <a:pt x="4778" y="4064"/>
                    <a:pt x="1831" y="2544"/>
                    <a:pt x="6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14"/>
            <p:cNvSpPr/>
            <p:nvPr/>
          </p:nvSpPr>
          <p:spPr>
            <a:xfrm>
              <a:off x="579325" y="2835775"/>
              <a:ext cx="316425" cy="283075"/>
            </a:xfrm>
            <a:custGeom>
              <a:avLst/>
              <a:gdLst/>
              <a:ahLst/>
              <a:cxnLst/>
              <a:rect l="l" t="t" r="r" b="b"/>
              <a:pathLst>
                <a:path w="12657" h="11323" extrusionOk="0">
                  <a:moveTo>
                    <a:pt x="12656" y="0"/>
                  </a:moveTo>
                  <a:cubicBezTo>
                    <a:pt x="10175" y="94"/>
                    <a:pt x="7786" y="1055"/>
                    <a:pt x="5925" y="2730"/>
                  </a:cubicBezTo>
                  <a:cubicBezTo>
                    <a:pt x="4095" y="4374"/>
                    <a:pt x="2668" y="6421"/>
                    <a:pt x="1707" y="8717"/>
                  </a:cubicBezTo>
                  <a:cubicBezTo>
                    <a:pt x="1303" y="9616"/>
                    <a:pt x="869" y="10640"/>
                    <a:pt x="1" y="11105"/>
                  </a:cubicBezTo>
                  <a:lnTo>
                    <a:pt x="559" y="11322"/>
                  </a:lnTo>
                  <a:cubicBezTo>
                    <a:pt x="2606" y="8810"/>
                    <a:pt x="5770" y="7445"/>
                    <a:pt x="8035" y="5119"/>
                  </a:cubicBezTo>
                  <a:cubicBezTo>
                    <a:pt x="9648" y="3475"/>
                    <a:pt x="10795" y="1365"/>
                    <a:pt x="1265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14"/>
            <p:cNvSpPr/>
            <p:nvPr/>
          </p:nvSpPr>
          <p:spPr>
            <a:xfrm>
              <a:off x="509000" y="2776025"/>
              <a:ext cx="101375" cy="699750"/>
            </a:xfrm>
            <a:custGeom>
              <a:avLst/>
              <a:gdLst/>
              <a:ahLst/>
              <a:cxnLst/>
              <a:rect l="l" t="t" r="r" b="b"/>
              <a:pathLst>
                <a:path w="4055" h="27990" extrusionOk="0">
                  <a:moveTo>
                    <a:pt x="520" y="0"/>
                  </a:moveTo>
                  <a:cubicBezTo>
                    <a:pt x="350" y="0"/>
                    <a:pt x="126" y="122"/>
                    <a:pt x="146" y="281"/>
                  </a:cubicBezTo>
                  <a:cubicBezTo>
                    <a:pt x="983" y="4965"/>
                    <a:pt x="1852" y="9618"/>
                    <a:pt x="2689" y="14302"/>
                  </a:cubicBezTo>
                  <a:cubicBezTo>
                    <a:pt x="3124" y="16628"/>
                    <a:pt x="3589" y="19017"/>
                    <a:pt x="3062" y="21343"/>
                  </a:cubicBezTo>
                  <a:cubicBezTo>
                    <a:pt x="2534" y="23701"/>
                    <a:pt x="1294" y="25748"/>
                    <a:pt x="84" y="27795"/>
                  </a:cubicBezTo>
                  <a:cubicBezTo>
                    <a:pt x="1" y="27928"/>
                    <a:pt x="122" y="27990"/>
                    <a:pt x="272" y="27990"/>
                  </a:cubicBezTo>
                  <a:cubicBezTo>
                    <a:pt x="402" y="27990"/>
                    <a:pt x="554" y="27944"/>
                    <a:pt x="611" y="27857"/>
                  </a:cubicBezTo>
                  <a:cubicBezTo>
                    <a:pt x="1666" y="26058"/>
                    <a:pt x="2751" y="24259"/>
                    <a:pt x="3372" y="22274"/>
                  </a:cubicBezTo>
                  <a:cubicBezTo>
                    <a:pt x="4054" y="20040"/>
                    <a:pt x="3899" y="17838"/>
                    <a:pt x="3527" y="15574"/>
                  </a:cubicBezTo>
                  <a:cubicBezTo>
                    <a:pt x="2658" y="10424"/>
                    <a:pt x="1666" y="5275"/>
                    <a:pt x="704" y="126"/>
                  </a:cubicBezTo>
                  <a:cubicBezTo>
                    <a:pt x="693" y="38"/>
                    <a:pt x="615" y="0"/>
                    <a:pt x="5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18" name="Google Shape;1818;p14"/>
          <p:cNvGrpSpPr/>
          <p:nvPr/>
        </p:nvGrpSpPr>
        <p:grpSpPr>
          <a:xfrm>
            <a:off x="2881963" y="715675"/>
            <a:ext cx="700450" cy="636075"/>
            <a:chOff x="3652400" y="3788700"/>
            <a:chExt cx="700450" cy="636075"/>
          </a:xfrm>
        </p:grpSpPr>
        <p:sp>
          <p:nvSpPr>
            <p:cNvPr id="1819" name="Google Shape;1819;p14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14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14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14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14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14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14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14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14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14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14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14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14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14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14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4" name="Google Shape;1834;p14"/>
          <p:cNvSpPr txBox="1">
            <a:spLocks noGrp="1"/>
          </p:cNvSpPr>
          <p:nvPr>
            <p:ph type="body" idx="1"/>
          </p:nvPr>
        </p:nvSpPr>
        <p:spPr>
          <a:xfrm>
            <a:off x="829125" y="2205750"/>
            <a:ext cx="3201900" cy="91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r" rtl="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r" rtl="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35" name="Google Shape;1835;p14"/>
          <p:cNvSpPr txBox="1">
            <a:spLocks noGrp="1"/>
          </p:cNvSpPr>
          <p:nvPr>
            <p:ph type="title"/>
          </p:nvPr>
        </p:nvSpPr>
        <p:spPr>
          <a:xfrm>
            <a:off x="5319900" y="1757163"/>
            <a:ext cx="31098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 b="1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3"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p19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2045" name="Google Shape;2045;p19"/>
          <p:cNvGrpSpPr/>
          <p:nvPr/>
        </p:nvGrpSpPr>
        <p:grpSpPr>
          <a:xfrm>
            <a:off x="-968865" y="4042420"/>
            <a:ext cx="4033310" cy="2216956"/>
            <a:chOff x="4178350" y="2375050"/>
            <a:chExt cx="938350" cy="515775"/>
          </a:xfrm>
        </p:grpSpPr>
        <p:sp>
          <p:nvSpPr>
            <p:cNvPr id="2046" name="Google Shape;2046;p19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19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19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19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19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19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19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53" name="Google Shape;2053;p19"/>
          <p:cNvSpPr txBox="1">
            <a:spLocks noGrp="1"/>
          </p:cNvSpPr>
          <p:nvPr>
            <p:ph type="title" idx="2"/>
          </p:nvPr>
        </p:nvSpPr>
        <p:spPr>
          <a:xfrm>
            <a:off x="739275" y="1586050"/>
            <a:ext cx="217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054" name="Google Shape;2054;p19"/>
          <p:cNvSpPr txBox="1">
            <a:spLocks noGrp="1"/>
          </p:cNvSpPr>
          <p:nvPr>
            <p:ph type="subTitle" idx="1"/>
          </p:nvPr>
        </p:nvSpPr>
        <p:spPr>
          <a:xfrm>
            <a:off x="917725" y="2022975"/>
            <a:ext cx="1820100" cy="1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055" name="Google Shape;2055;p19"/>
          <p:cNvSpPr txBox="1">
            <a:spLocks noGrp="1"/>
          </p:cNvSpPr>
          <p:nvPr>
            <p:ph type="title" idx="3"/>
          </p:nvPr>
        </p:nvSpPr>
        <p:spPr>
          <a:xfrm>
            <a:off x="3497484" y="1586050"/>
            <a:ext cx="217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056" name="Google Shape;2056;p19"/>
          <p:cNvSpPr txBox="1">
            <a:spLocks noGrp="1"/>
          </p:cNvSpPr>
          <p:nvPr>
            <p:ph type="subTitle" idx="4"/>
          </p:nvPr>
        </p:nvSpPr>
        <p:spPr>
          <a:xfrm>
            <a:off x="3675927" y="2022975"/>
            <a:ext cx="1820100" cy="1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2057" name="Google Shape;2057;p19"/>
          <p:cNvSpPr txBox="1">
            <a:spLocks noGrp="1"/>
          </p:cNvSpPr>
          <p:nvPr>
            <p:ph type="title" idx="5"/>
          </p:nvPr>
        </p:nvSpPr>
        <p:spPr>
          <a:xfrm>
            <a:off x="6255669" y="1586050"/>
            <a:ext cx="21771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Font typeface="Poppins SemiBold"/>
              <a:buNone/>
              <a:defRPr sz="16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058" name="Google Shape;2058;p19"/>
          <p:cNvSpPr txBox="1">
            <a:spLocks noGrp="1"/>
          </p:cNvSpPr>
          <p:nvPr>
            <p:ph type="subTitle" idx="6"/>
          </p:nvPr>
        </p:nvSpPr>
        <p:spPr>
          <a:xfrm>
            <a:off x="6434105" y="2022975"/>
            <a:ext cx="1820100" cy="144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  <a:lvl2pPr lvl="1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2pPr>
            <a:lvl3pPr lvl="2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3pPr>
            <a:lvl4pPr lvl="3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4pPr>
            <a:lvl5pPr lvl="4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5pPr>
            <a:lvl6pPr lvl="5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6pPr>
            <a:lvl7pPr lvl="6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7pPr>
            <a:lvl8pPr lvl="7" rtl="0">
              <a:spcBef>
                <a:spcPts val="1600"/>
              </a:spcBef>
              <a:spcAft>
                <a:spcPts val="0"/>
              </a:spcAft>
              <a:buSzPts val="1300"/>
              <a:buNone/>
              <a:defRPr sz="13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300"/>
              <a:buNone/>
              <a:defRPr sz="1300"/>
            </a:lvl9pPr>
          </a:lstStyle>
          <a:p>
            <a:endParaRPr/>
          </a:p>
        </p:txBody>
      </p:sp>
      <p:grpSp>
        <p:nvGrpSpPr>
          <p:cNvPr id="2059" name="Google Shape;2059;p19"/>
          <p:cNvGrpSpPr/>
          <p:nvPr/>
        </p:nvGrpSpPr>
        <p:grpSpPr>
          <a:xfrm flipH="1">
            <a:off x="4934001" y="3770105"/>
            <a:ext cx="5889385" cy="2656239"/>
            <a:chOff x="5619200" y="4458200"/>
            <a:chExt cx="1647150" cy="742900"/>
          </a:xfrm>
        </p:grpSpPr>
        <p:sp>
          <p:nvSpPr>
            <p:cNvPr id="2060" name="Google Shape;2060;p19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19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19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19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19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5" name="Google Shape;2065;p19"/>
          <p:cNvSpPr/>
          <p:nvPr/>
        </p:nvSpPr>
        <p:spPr>
          <a:xfrm rot="-902929">
            <a:off x="1886651" y="3970630"/>
            <a:ext cx="1751665" cy="1566079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66" name="Google Shape;2066;p19"/>
          <p:cNvGrpSpPr/>
          <p:nvPr/>
        </p:nvGrpSpPr>
        <p:grpSpPr>
          <a:xfrm rot="2510711">
            <a:off x="-447363" y="3313698"/>
            <a:ext cx="892133" cy="1431825"/>
            <a:chOff x="2402100" y="3854125"/>
            <a:chExt cx="435600" cy="698825"/>
          </a:xfrm>
        </p:grpSpPr>
        <p:sp>
          <p:nvSpPr>
            <p:cNvPr id="2067" name="Google Shape;2067;p19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19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19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19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19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19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19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19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19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19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19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19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19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80" name="Google Shape;2080;p19"/>
          <p:cNvGrpSpPr/>
          <p:nvPr/>
        </p:nvGrpSpPr>
        <p:grpSpPr>
          <a:xfrm rot="-3072683" flipH="1">
            <a:off x="4221003" y="4225120"/>
            <a:ext cx="1152957" cy="1851544"/>
            <a:chOff x="2402100" y="3854125"/>
            <a:chExt cx="435600" cy="698825"/>
          </a:xfrm>
        </p:grpSpPr>
        <p:sp>
          <p:nvSpPr>
            <p:cNvPr id="2081" name="Google Shape;2081;p19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19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19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19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19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19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19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19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19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19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19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19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19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4" name="Google Shape;2094;p19"/>
          <p:cNvGrpSpPr/>
          <p:nvPr/>
        </p:nvGrpSpPr>
        <p:grpSpPr>
          <a:xfrm rot="418436">
            <a:off x="8074456" y="3054449"/>
            <a:ext cx="1481094" cy="2494688"/>
            <a:chOff x="3026750" y="1552825"/>
            <a:chExt cx="1108700" cy="1867600"/>
          </a:xfrm>
        </p:grpSpPr>
        <p:sp>
          <p:nvSpPr>
            <p:cNvPr id="2095" name="Google Shape;2095;p19"/>
            <p:cNvSpPr/>
            <p:nvPr/>
          </p:nvSpPr>
          <p:spPr>
            <a:xfrm>
              <a:off x="3517625" y="1552825"/>
              <a:ext cx="235775" cy="558625"/>
            </a:xfrm>
            <a:custGeom>
              <a:avLst/>
              <a:gdLst/>
              <a:ahLst/>
              <a:cxnLst/>
              <a:rect l="l" t="t" r="r" b="b"/>
              <a:pathLst>
                <a:path w="9431" h="22345" extrusionOk="0">
                  <a:moveTo>
                    <a:pt x="5310" y="1463"/>
                  </a:moveTo>
                  <a:cubicBezTo>
                    <a:pt x="5816" y="2596"/>
                    <a:pt x="6477" y="3510"/>
                    <a:pt x="7197" y="4604"/>
                  </a:cubicBezTo>
                  <a:cubicBezTo>
                    <a:pt x="8283" y="6279"/>
                    <a:pt x="8190" y="8233"/>
                    <a:pt x="8159" y="10156"/>
                  </a:cubicBezTo>
                  <a:cubicBezTo>
                    <a:pt x="8058" y="13394"/>
                    <a:pt x="7585" y="16612"/>
                    <a:pt x="6758" y="19742"/>
                  </a:cubicBezTo>
                  <a:lnTo>
                    <a:pt x="6758" y="19742"/>
                  </a:lnTo>
                  <a:cubicBezTo>
                    <a:pt x="4215" y="14312"/>
                    <a:pt x="1810" y="6507"/>
                    <a:pt x="5310" y="1463"/>
                  </a:cubicBezTo>
                  <a:close/>
                  <a:moveTo>
                    <a:pt x="5701" y="0"/>
                  </a:moveTo>
                  <a:cubicBezTo>
                    <a:pt x="5466" y="0"/>
                    <a:pt x="5197" y="121"/>
                    <a:pt x="5057" y="261"/>
                  </a:cubicBezTo>
                  <a:cubicBezTo>
                    <a:pt x="0" y="5883"/>
                    <a:pt x="3244" y="15384"/>
                    <a:pt x="6282" y="21407"/>
                  </a:cubicBezTo>
                  <a:lnTo>
                    <a:pt x="6282" y="21407"/>
                  </a:lnTo>
                  <a:cubicBezTo>
                    <a:pt x="6236" y="21555"/>
                    <a:pt x="6190" y="21703"/>
                    <a:pt x="6143" y="21850"/>
                  </a:cubicBezTo>
                  <a:cubicBezTo>
                    <a:pt x="6045" y="22174"/>
                    <a:pt x="6303" y="22320"/>
                    <a:pt x="6593" y="22320"/>
                  </a:cubicBezTo>
                  <a:cubicBezTo>
                    <a:pt x="6663" y="22320"/>
                    <a:pt x="6735" y="22312"/>
                    <a:pt x="6805" y="22295"/>
                  </a:cubicBezTo>
                  <a:lnTo>
                    <a:pt x="6805" y="22295"/>
                  </a:lnTo>
                  <a:cubicBezTo>
                    <a:pt x="6870" y="22329"/>
                    <a:pt x="6950" y="22344"/>
                    <a:pt x="7034" y="22344"/>
                  </a:cubicBezTo>
                  <a:cubicBezTo>
                    <a:pt x="7411" y="22344"/>
                    <a:pt x="7890" y="22035"/>
                    <a:pt x="7694" y="21664"/>
                  </a:cubicBezTo>
                  <a:lnTo>
                    <a:pt x="7694" y="21633"/>
                  </a:lnTo>
                  <a:cubicBezTo>
                    <a:pt x="7619" y="21491"/>
                    <a:pt x="7545" y="21347"/>
                    <a:pt x="7470" y="21200"/>
                  </a:cubicBezTo>
                  <a:lnTo>
                    <a:pt x="7470" y="21200"/>
                  </a:lnTo>
                  <a:cubicBezTo>
                    <a:pt x="8558" y="17592"/>
                    <a:pt x="9160" y="13854"/>
                    <a:pt x="9276" y="10063"/>
                  </a:cubicBezTo>
                  <a:cubicBezTo>
                    <a:pt x="9338" y="8512"/>
                    <a:pt x="9431" y="6744"/>
                    <a:pt x="8841" y="5255"/>
                  </a:cubicBezTo>
                  <a:cubicBezTo>
                    <a:pt x="8159" y="3456"/>
                    <a:pt x="6701" y="2153"/>
                    <a:pt x="6112" y="261"/>
                  </a:cubicBezTo>
                  <a:cubicBezTo>
                    <a:pt x="6044" y="72"/>
                    <a:pt x="5882" y="0"/>
                    <a:pt x="57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19"/>
            <p:cNvSpPr/>
            <p:nvPr/>
          </p:nvSpPr>
          <p:spPr>
            <a:xfrm>
              <a:off x="3666525" y="1821075"/>
              <a:ext cx="411675" cy="323500"/>
            </a:xfrm>
            <a:custGeom>
              <a:avLst/>
              <a:gdLst/>
              <a:ahLst/>
              <a:cxnLst/>
              <a:rect l="l" t="t" r="r" b="b"/>
              <a:pathLst>
                <a:path w="16467" h="12940" extrusionOk="0">
                  <a:moveTo>
                    <a:pt x="15040" y="1041"/>
                  </a:moveTo>
                  <a:lnTo>
                    <a:pt x="15040" y="1041"/>
                  </a:lnTo>
                  <a:cubicBezTo>
                    <a:pt x="12704" y="6579"/>
                    <a:pt x="7732" y="10769"/>
                    <a:pt x="1765" y="11814"/>
                  </a:cubicBezTo>
                  <a:lnTo>
                    <a:pt x="1765" y="11814"/>
                  </a:lnTo>
                  <a:cubicBezTo>
                    <a:pt x="1538" y="8000"/>
                    <a:pt x="5542" y="4523"/>
                    <a:pt x="8779" y="3210"/>
                  </a:cubicBezTo>
                  <a:cubicBezTo>
                    <a:pt x="10861" y="2333"/>
                    <a:pt x="13084" y="2063"/>
                    <a:pt x="15040" y="1041"/>
                  </a:cubicBezTo>
                  <a:close/>
                  <a:moveTo>
                    <a:pt x="16295" y="1"/>
                  </a:moveTo>
                  <a:cubicBezTo>
                    <a:pt x="16016" y="1"/>
                    <a:pt x="15444" y="197"/>
                    <a:pt x="15355" y="264"/>
                  </a:cubicBezTo>
                  <a:cubicBezTo>
                    <a:pt x="13618" y="1659"/>
                    <a:pt x="11447" y="1908"/>
                    <a:pt x="9399" y="2590"/>
                  </a:cubicBezTo>
                  <a:cubicBezTo>
                    <a:pt x="7972" y="3024"/>
                    <a:pt x="6670" y="3738"/>
                    <a:pt x="5491" y="4606"/>
                  </a:cubicBezTo>
                  <a:cubicBezTo>
                    <a:pt x="2854" y="6591"/>
                    <a:pt x="0" y="9259"/>
                    <a:pt x="745" y="12857"/>
                  </a:cubicBezTo>
                  <a:cubicBezTo>
                    <a:pt x="753" y="12915"/>
                    <a:pt x="839" y="12940"/>
                    <a:pt x="959" y="12940"/>
                  </a:cubicBezTo>
                  <a:cubicBezTo>
                    <a:pt x="1290" y="12940"/>
                    <a:pt x="1884" y="12752"/>
                    <a:pt x="1862" y="12547"/>
                  </a:cubicBezTo>
                  <a:cubicBezTo>
                    <a:pt x="1838" y="12432"/>
                    <a:pt x="1819" y="12317"/>
                    <a:pt x="1803" y="12202"/>
                  </a:cubicBezTo>
                  <a:lnTo>
                    <a:pt x="1803" y="12202"/>
                  </a:lnTo>
                  <a:cubicBezTo>
                    <a:pt x="8417" y="10962"/>
                    <a:pt x="14057" y="6474"/>
                    <a:pt x="16441" y="108"/>
                  </a:cubicBezTo>
                  <a:cubicBezTo>
                    <a:pt x="16467" y="30"/>
                    <a:pt x="16403" y="1"/>
                    <a:pt x="16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19"/>
            <p:cNvSpPr/>
            <p:nvPr/>
          </p:nvSpPr>
          <p:spPr>
            <a:xfrm>
              <a:off x="3382700" y="1934550"/>
              <a:ext cx="340975" cy="237375"/>
            </a:xfrm>
            <a:custGeom>
              <a:avLst/>
              <a:gdLst/>
              <a:ahLst/>
              <a:cxnLst/>
              <a:rect l="l" t="t" r="r" b="b"/>
              <a:pathLst>
                <a:path w="13639" h="9495" extrusionOk="0">
                  <a:moveTo>
                    <a:pt x="2456" y="642"/>
                  </a:moveTo>
                  <a:cubicBezTo>
                    <a:pt x="6549" y="642"/>
                    <a:pt x="10686" y="4748"/>
                    <a:pt x="12256" y="8297"/>
                  </a:cubicBezTo>
                  <a:lnTo>
                    <a:pt x="12256" y="8297"/>
                  </a:lnTo>
                  <a:cubicBezTo>
                    <a:pt x="11701" y="8764"/>
                    <a:pt x="11154" y="8960"/>
                    <a:pt x="10625" y="8960"/>
                  </a:cubicBezTo>
                  <a:cubicBezTo>
                    <a:pt x="8371" y="8960"/>
                    <a:pt x="6435" y="5395"/>
                    <a:pt x="5522" y="3914"/>
                  </a:cubicBezTo>
                  <a:cubicBezTo>
                    <a:pt x="4679" y="2525"/>
                    <a:pt x="3697" y="1334"/>
                    <a:pt x="2322" y="643"/>
                  </a:cubicBezTo>
                  <a:lnTo>
                    <a:pt x="2322" y="643"/>
                  </a:lnTo>
                  <a:cubicBezTo>
                    <a:pt x="2367" y="642"/>
                    <a:pt x="2411" y="642"/>
                    <a:pt x="2456" y="642"/>
                  </a:cubicBezTo>
                  <a:close/>
                  <a:moveTo>
                    <a:pt x="2712" y="1"/>
                  </a:moveTo>
                  <a:cubicBezTo>
                    <a:pt x="2068" y="1"/>
                    <a:pt x="1420" y="81"/>
                    <a:pt x="776" y="253"/>
                  </a:cubicBezTo>
                  <a:cubicBezTo>
                    <a:pt x="497" y="315"/>
                    <a:pt x="0" y="750"/>
                    <a:pt x="528" y="874"/>
                  </a:cubicBezTo>
                  <a:cubicBezTo>
                    <a:pt x="4405" y="1897"/>
                    <a:pt x="4715" y="6581"/>
                    <a:pt x="7755" y="8629"/>
                  </a:cubicBezTo>
                  <a:cubicBezTo>
                    <a:pt x="8573" y="9194"/>
                    <a:pt x="9526" y="9495"/>
                    <a:pt x="10468" y="9495"/>
                  </a:cubicBezTo>
                  <a:cubicBezTo>
                    <a:pt x="11247" y="9495"/>
                    <a:pt x="12019" y="9288"/>
                    <a:pt x="12700" y="8854"/>
                  </a:cubicBezTo>
                  <a:lnTo>
                    <a:pt x="12700" y="8854"/>
                  </a:lnTo>
                  <a:cubicBezTo>
                    <a:pt x="12737" y="8860"/>
                    <a:pt x="12776" y="8863"/>
                    <a:pt x="12816" y="8863"/>
                  </a:cubicBezTo>
                  <a:cubicBezTo>
                    <a:pt x="13184" y="8863"/>
                    <a:pt x="13639" y="8629"/>
                    <a:pt x="13556" y="8380"/>
                  </a:cubicBezTo>
                  <a:lnTo>
                    <a:pt x="13556" y="8380"/>
                  </a:lnTo>
                  <a:lnTo>
                    <a:pt x="13556" y="8411"/>
                  </a:lnTo>
                  <a:cubicBezTo>
                    <a:pt x="11892" y="4266"/>
                    <a:pt x="7399" y="1"/>
                    <a:pt x="271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8" name="Google Shape;2098;p19"/>
            <p:cNvSpPr/>
            <p:nvPr/>
          </p:nvSpPr>
          <p:spPr>
            <a:xfrm>
              <a:off x="3696300" y="2037575"/>
              <a:ext cx="439150" cy="352000"/>
            </a:xfrm>
            <a:custGeom>
              <a:avLst/>
              <a:gdLst/>
              <a:ahLst/>
              <a:cxnLst/>
              <a:rect l="l" t="t" r="r" b="b"/>
              <a:pathLst>
                <a:path w="17566" h="14080" extrusionOk="0">
                  <a:moveTo>
                    <a:pt x="16282" y="721"/>
                  </a:moveTo>
                  <a:cubicBezTo>
                    <a:pt x="15226" y="3804"/>
                    <a:pt x="14037" y="6880"/>
                    <a:pt x="11434" y="8974"/>
                  </a:cubicBezTo>
                  <a:cubicBezTo>
                    <a:pt x="8656" y="11208"/>
                    <a:pt x="5163" y="12543"/>
                    <a:pt x="1665" y="13125"/>
                  </a:cubicBezTo>
                  <a:lnTo>
                    <a:pt x="1665" y="13125"/>
                  </a:lnTo>
                  <a:cubicBezTo>
                    <a:pt x="2282" y="9956"/>
                    <a:pt x="4540" y="7608"/>
                    <a:pt x="6936" y="5562"/>
                  </a:cubicBezTo>
                  <a:cubicBezTo>
                    <a:pt x="9812" y="3093"/>
                    <a:pt x="12715" y="1658"/>
                    <a:pt x="16282" y="721"/>
                  </a:cubicBezTo>
                  <a:close/>
                  <a:moveTo>
                    <a:pt x="17223" y="1"/>
                  </a:moveTo>
                  <a:cubicBezTo>
                    <a:pt x="17082" y="1"/>
                    <a:pt x="16935" y="27"/>
                    <a:pt x="16894" y="41"/>
                  </a:cubicBezTo>
                  <a:cubicBezTo>
                    <a:pt x="12861" y="971"/>
                    <a:pt x="9666" y="2367"/>
                    <a:pt x="6502" y="5035"/>
                  </a:cubicBezTo>
                  <a:cubicBezTo>
                    <a:pt x="3847" y="7247"/>
                    <a:pt x="1192" y="9825"/>
                    <a:pt x="538" y="13327"/>
                  </a:cubicBezTo>
                  <a:lnTo>
                    <a:pt x="538" y="13327"/>
                  </a:lnTo>
                  <a:cubicBezTo>
                    <a:pt x="188" y="13483"/>
                    <a:pt x="0" y="13823"/>
                    <a:pt x="458" y="13823"/>
                  </a:cubicBezTo>
                  <a:cubicBezTo>
                    <a:pt x="459" y="13823"/>
                    <a:pt x="459" y="13823"/>
                    <a:pt x="460" y="13823"/>
                  </a:cubicBezTo>
                  <a:lnTo>
                    <a:pt x="460" y="13823"/>
                  </a:lnTo>
                  <a:cubicBezTo>
                    <a:pt x="458" y="13841"/>
                    <a:pt x="456" y="13858"/>
                    <a:pt x="453" y="13875"/>
                  </a:cubicBezTo>
                  <a:cubicBezTo>
                    <a:pt x="429" y="14020"/>
                    <a:pt x="582" y="14080"/>
                    <a:pt x="782" y="14080"/>
                  </a:cubicBezTo>
                  <a:cubicBezTo>
                    <a:pt x="1099" y="14080"/>
                    <a:pt x="1532" y="13929"/>
                    <a:pt x="1570" y="13720"/>
                  </a:cubicBezTo>
                  <a:cubicBezTo>
                    <a:pt x="1572" y="13706"/>
                    <a:pt x="1574" y="13692"/>
                    <a:pt x="1576" y="13677"/>
                  </a:cubicBezTo>
                  <a:lnTo>
                    <a:pt x="1576" y="13677"/>
                  </a:lnTo>
                  <a:cubicBezTo>
                    <a:pt x="5099" y="13110"/>
                    <a:pt x="8447" y="11771"/>
                    <a:pt x="11403" y="9781"/>
                  </a:cubicBezTo>
                  <a:cubicBezTo>
                    <a:pt x="14784" y="7454"/>
                    <a:pt x="16242" y="3980"/>
                    <a:pt x="17514" y="196"/>
                  </a:cubicBezTo>
                  <a:cubicBezTo>
                    <a:pt x="17566" y="41"/>
                    <a:pt x="17398" y="1"/>
                    <a:pt x="172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9" name="Google Shape;2099;p19"/>
            <p:cNvSpPr/>
            <p:nvPr/>
          </p:nvSpPr>
          <p:spPr>
            <a:xfrm>
              <a:off x="3363300" y="2187475"/>
              <a:ext cx="369775" cy="331275"/>
            </a:xfrm>
            <a:custGeom>
              <a:avLst/>
              <a:gdLst/>
              <a:ahLst/>
              <a:cxnLst/>
              <a:rect l="l" t="t" r="r" b="b"/>
              <a:pathLst>
                <a:path w="14791" h="13251" extrusionOk="0">
                  <a:moveTo>
                    <a:pt x="1444" y="822"/>
                  </a:moveTo>
                  <a:lnTo>
                    <a:pt x="1444" y="822"/>
                  </a:lnTo>
                  <a:cubicBezTo>
                    <a:pt x="4081" y="1724"/>
                    <a:pt x="5898" y="5356"/>
                    <a:pt x="7446" y="7290"/>
                  </a:cubicBezTo>
                  <a:cubicBezTo>
                    <a:pt x="8283" y="8314"/>
                    <a:pt x="9524" y="8934"/>
                    <a:pt x="10485" y="9834"/>
                  </a:cubicBezTo>
                  <a:cubicBezTo>
                    <a:pt x="11296" y="10577"/>
                    <a:pt x="12058" y="11370"/>
                    <a:pt x="12771" y="12199"/>
                  </a:cubicBezTo>
                  <a:lnTo>
                    <a:pt x="12771" y="12199"/>
                  </a:lnTo>
                  <a:cubicBezTo>
                    <a:pt x="9753" y="11622"/>
                    <a:pt x="6952" y="10621"/>
                    <a:pt x="5367" y="7662"/>
                  </a:cubicBezTo>
                  <a:cubicBezTo>
                    <a:pt x="4654" y="6359"/>
                    <a:pt x="4220" y="4901"/>
                    <a:pt x="3444" y="3599"/>
                  </a:cubicBezTo>
                  <a:cubicBezTo>
                    <a:pt x="2903" y="2620"/>
                    <a:pt x="1935" y="1813"/>
                    <a:pt x="1444" y="822"/>
                  </a:cubicBezTo>
                  <a:close/>
                  <a:moveTo>
                    <a:pt x="838" y="0"/>
                  </a:moveTo>
                  <a:cubicBezTo>
                    <a:pt x="652" y="0"/>
                    <a:pt x="1" y="156"/>
                    <a:pt x="63" y="466"/>
                  </a:cubicBezTo>
                  <a:cubicBezTo>
                    <a:pt x="435" y="2017"/>
                    <a:pt x="2017" y="3195"/>
                    <a:pt x="2731" y="4622"/>
                  </a:cubicBezTo>
                  <a:cubicBezTo>
                    <a:pt x="3444" y="6080"/>
                    <a:pt x="3940" y="7662"/>
                    <a:pt x="4871" y="8996"/>
                  </a:cubicBezTo>
                  <a:cubicBezTo>
                    <a:pt x="6811" y="11845"/>
                    <a:pt x="10261" y="12562"/>
                    <a:pt x="13457" y="13027"/>
                  </a:cubicBezTo>
                  <a:lnTo>
                    <a:pt x="13457" y="13027"/>
                  </a:lnTo>
                  <a:cubicBezTo>
                    <a:pt x="13490" y="13069"/>
                    <a:pt x="13523" y="13111"/>
                    <a:pt x="13556" y="13153"/>
                  </a:cubicBezTo>
                  <a:cubicBezTo>
                    <a:pt x="13617" y="13221"/>
                    <a:pt x="13727" y="13250"/>
                    <a:pt x="13854" y="13250"/>
                  </a:cubicBezTo>
                  <a:cubicBezTo>
                    <a:pt x="14243" y="13250"/>
                    <a:pt x="14790" y="12976"/>
                    <a:pt x="14580" y="12718"/>
                  </a:cubicBezTo>
                  <a:cubicBezTo>
                    <a:pt x="14567" y="12703"/>
                    <a:pt x="14554" y="12688"/>
                    <a:pt x="14541" y="12672"/>
                  </a:cubicBezTo>
                  <a:lnTo>
                    <a:pt x="14541" y="12672"/>
                  </a:lnTo>
                  <a:cubicBezTo>
                    <a:pt x="14599" y="12581"/>
                    <a:pt x="14566" y="12502"/>
                    <a:pt x="14369" y="12471"/>
                  </a:cubicBezTo>
                  <a:lnTo>
                    <a:pt x="14369" y="12471"/>
                  </a:lnTo>
                  <a:cubicBezTo>
                    <a:pt x="12137" y="9898"/>
                    <a:pt x="9338" y="7978"/>
                    <a:pt x="7383" y="5212"/>
                  </a:cubicBezTo>
                  <a:cubicBezTo>
                    <a:pt x="5926" y="3071"/>
                    <a:pt x="3661" y="156"/>
                    <a:pt x="83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0" name="Google Shape;2100;p19"/>
            <p:cNvSpPr/>
            <p:nvPr/>
          </p:nvSpPr>
          <p:spPr>
            <a:xfrm>
              <a:off x="3636250" y="2375375"/>
              <a:ext cx="441475" cy="350150"/>
            </a:xfrm>
            <a:custGeom>
              <a:avLst/>
              <a:gdLst/>
              <a:ahLst/>
              <a:cxnLst/>
              <a:rect l="l" t="t" r="r" b="b"/>
              <a:pathLst>
                <a:path w="17659" h="14006" extrusionOk="0">
                  <a:moveTo>
                    <a:pt x="15262" y="1321"/>
                  </a:moveTo>
                  <a:cubicBezTo>
                    <a:pt x="13611" y="3164"/>
                    <a:pt x="12658" y="5579"/>
                    <a:pt x="10734" y="7250"/>
                  </a:cubicBezTo>
                  <a:cubicBezTo>
                    <a:pt x="8206" y="9405"/>
                    <a:pt x="5289" y="11059"/>
                    <a:pt x="2141" y="12132"/>
                  </a:cubicBezTo>
                  <a:lnTo>
                    <a:pt x="2141" y="12132"/>
                  </a:lnTo>
                  <a:cubicBezTo>
                    <a:pt x="3533" y="9460"/>
                    <a:pt x="5626" y="7733"/>
                    <a:pt x="8098" y="5761"/>
                  </a:cubicBezTo>
                  <a:cubicBezTo>
                    <a:pt x="9401" y="4706"/>
                    <a:pt x="10455" y="3465"/>
                    <a:pt x="11975" y="2659"/>
                  </a:cubicBezTo>
                  <a:cubicBezTo>
                    <a:pt x="13032" y="2140"/>
                    <a:pt x="14131" y="1691"/>
                    <a:pt x="15262" y="1321"/>
                  </a:cubicBezTo>
                  <a:close/>
                  <a:moveTo>
                    <a:pt x="16910" y="0"/>
                  </a:moveTo>
                  <a:cubicBezTo>
                    <a:pt x="16857" y="0"/>
                    <a:pt x="16804" y="7"/>
                    <a:pt x="16752" y="22"/>
                  </a:cubicBezTo>
                  <a:cubicBezTo>
                    <a:pt x="14922" y="487"/>
                    <a:pt x="13154" y="1139"/>
                    <a:pt x="11448" y="1976"/>
                  </a:cubicBezTo>
                  <a:cubicBezTo>
                    <a:pt x="9835" y="2814"/>
                    <a:pt x="8749" y="4117"/>
                    <a:pt x="7353" y="5233"/>
                  </a:cubicBezTo>
                  <a:cubicBezTo>
                    <a:pt x="4562" y="7460"/>
                    <a:pt x="2258" y="9354"/>
                    <a:pt x="813" y="12545"/>
                  </a:cubicBezTo>
                  <a:lnTo>
                    <a:pt x="813" y="12545"/>
                  </a:lnTo>
                  <a:cubicBezTo>
                    <a:pt x="729" y="12569"/>
                    <a:pt x="645" y="12593"/>
                    <a:pt x="560" y="12616"/>
                  </a:cubicBezTo>
                  <a:cubicBezTo>
                    <a:pt x="0" y="12769"/>
                    <a:pt x="46" y="13318"/>
                    <a:pt x="457" y="13407"/>
                  </a:cubicBezTo>
                  <a:lnTo>
                    <a:pt x="457" y="13407"/>
                  </a:lnTo>
                  <a:cubicBezTo>
                    <a:pt x="439" y="13454"/>
                    <a:pt x="422" y="13500"/>
                    <a:pt x="405" y="13546"/>
                  </a:cubicBezTo>
                  <a:cubicBezTo>
                    <a:pt x="274" y="13859"/>
                    <a:pt x="534" y="14005"/>
                    <a:pt x="830" y="14005"/>
                  </a:cubicBezTo>
                  <a:cubicBezTo>
                    <a:pt x="1094" y="14005"/>
                    <a:pt x="1387" y="13889"/>
                    <a:pt x="1460" y="13671"/>
                  </a:cubicBezTo>
                  <a:cubicBezTo>
                    <a:pt x="1528" y="13486"/>
                    <a:pt x="1599" y="13306"/>
                    <a:pt x="1673" y="13129"/>
                  </a:cubicBezTo>
                  <a:lnTo>
                    <a:pt x="1673" y="13129"/>
                  </a:lnTo>
                  <a:cubicBezTo>
                    <a:pt x="4843" y="12144"/>
                    <a:pt x="7820" y="10597"/>
                    <a:pt x="10486" y="8583"/>
                  </a:cubicBezTo>
                  <a:cubicBezTo>
                    <a:pt x="11758" y="7653"/>
                    <a:pt x="12875" y="6505"/>
                    <a:pt x="13805" y="5233"/>
                  </a:cubicBezTo>
                  <a:cubicBezTo>
                    <a:pt x="14891" y="3620"/>
                    <a:pt x="15666" y="1852"/>
                    <a:pt x="17248" y="673"/>
                  </a:cubicBezTo>
                  <a:cubicBezTo>
                    <a:pt x="17658" y="373"/>
                    <a:pt x="17298" y="0"/>
                    <a:pt x="169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19"/>
            <p:cNvSpPr/>
            <p:nvPr/>
          </p:nvSpPr>
          <p:spPr>
            <a:xfrm>
              <a:off x="3266925" y="2664000"/>
              <a:ext cx="420475" cy="134025"/>
            </a:xfrm>
            <a:custGeom>
              <a:avLst/>
              <a:gdLst/>
              <a:ahLst/>
              <a:cxnLst/>
              <a:rect l="l" t="t" r="r" b="b"/>
              <a:pathLst>
                <a:path w="16819" h="5361" extrusionOk="0">
                  <a:moveTo>
                    <a:pt x="5575" y="864"/>
                  </a:moveTo>
                  <a:cubicBezTo>
                    <a:pt x="6716" y="864"/>
                    <a:pt x="7829" y="1317"/>
                    <a:pt x="8912" y="1784"/>
                  </a:cubicBezTo>
                  <a:cubicBezTo>
                    <a:pt x="10546" y="2442"/>
                    <a:pt x="11816" y="2577"/>
                    <a:pt x="13260" y="2577"/>
                  </a:cubicBezTo>
                  <a:cubicBezTo>
                    <a:pt x="13681" y="2577"/>
                    <a:pt x="14116" y="2566"/>
                    <a:pt x="14579" y="2552"/>
                  </a:cubicBezTo>
                  <a:lnTo>
                    <a:pt x="14579" y="2552"/>
                  </a:lnTo>
                  <a:cubicBezTo>
                    <a:pt x="13415" y="3879"/>
                    <a:pt x="11916" y="4239"/>
                    <a:pt x="10268" y="4239"/>
                  </a:cubicBezTo>
                  <a:cubicBezTo>
                    <a:pt x="8317" y="4239"/>
                    <a:pt x="6157" y="3735"/>
                    <a:pt x="4094" y="3735"/>
                  </a:cubicBezTo>
                  <a:cubicBezTo>
                    <a:pt x="3154" y="3735"/>
                    <a:pt x="2234" y="3840"/>
                    <a:pt x="1363" y="4144"/>
                  </a:cubicBezTo>
                  <a:lnTo>
                    <a:pt x="1363" y="4144"/>
                  </a:lnTo>
                  <a:cubicBezTo>
                    <a:pt x="1778" y="2852"/>
                    <a:pt x="2725" y="1770"/>
                    <a:pt x="3980" y="1195"/>
                  </a:cubicBezTo>
                  <a:cubicBezTo>
                    <a:pt x="4518" y="960"/>
                    <a:pt x="5049" y="864"/>
                    <a:pt x="5575" y="864"/>
                  </a:cubicBezTo>
                  <a:close/>
                  <a:moveTo>
                    <a:pt x="5845" y="1"/>
                  </a:moveTo>
                  <a:cubicBezTo>
                    <a:pt x="5619" y="1"/>
                    <a:pt x="5391" y="16"/>
                    <a:pt x="5159" y="47"/>
                  </a:cubicBezTo>
                  <a:cubicBezTo>
                    <a:pt x="2584" y="419"/>
                    <a:pt x="506" y="2405"/>
                    <a:pt x="40" y="4979"/>
                  </a:cubicBezTo>
                  <a:cubicBezTo>
                    <a:pt x="0" y="5262"/>
                    <a:pt x="263" y="5361"/>
                    <a:pt x="519" y="5361"/>
                  </a:cubicBezTo>
                  <a:cubicBezTo>
                    <a:pt x="656" y="5361"/>
                    <a:pt x="792" y="5333"/>
                    <a:pt x="878" y="5289"/>
                  </a:cubicBezTo>
                  <a:cubicBezTo>
                    <a:pt x="1922" y="4681"/>
                    <a:pt x="3019" y="4484"/>
                    <a:pt x="4143" y="4484"/>
                  </a:cubicBezTo>
                  <a:cubicBezTo>
                    <a:pt x="6225" y="4484"/>
                    <a:pt x="8401" y="5162"/>
                    <a:pt x="10503" y="5162"/>
                  </a:cubicBezTo>
                  <a:cubicBezTo>
                    <a:pt x="10739" y="5162"/>
                    <a:pt x="10974" y="5153"/>
                    <a:pt x="11207" y="5134"/>
                  </a:cubicBezTo>
                  <a:cubicBezTo>
                    <a:pt x="13844" y="4917"/>
                    <a:pt x="15581" y="3459"/>
                    <a:pt x="16667" y="1133"/>
                  </a:cubicBezTo>
                  <a:cubicBezTo>
                    <a:pt x="16819" y="812"/>
                    <a:pt x="16548" y="657"/>
                    <a:pt x="16235" y="657"/>
                  </a:cubicBezTo>
                  <a:cubicBezTo>
                    <a:pt x="15972" y="657"/>
                    <a:pt x="15680" y="766"/>
                    <a:pt x="15581" y="978"/>
                  </a:cubicBezTo>
                  <a:cubicBezTo>
                    <a:pt x="15459" y="1239"/>
                    <a:pt x="15330" y="1481"/>
                    <a:pt x="15196" y="1704"/>
                  </a:cubicBezTo>
                  <a:lnTo>
                    <a:pt x="15196" y="1704"/>
                  </a:lnTo>
                  <a:cubicBezTo>
                    <a:pt x="14478" y="1741"/>
                    <a:pt x="13781" y="1828"/>
                    <a:pt x="13082" y="1828"/>
                  </a:cubicBezTo>
                  <a:cubicBezTo>
                    <a:pt x="12748" y="1828"/>
                    <a:pt x="12413" y="1808"/>
                    <a:pt x="12076" y="1753"/>
                  </a:cubicBezTo>
                  <a:cubicBezTo>
                    <a:pt x="10990" y="1567"/>
                    <a:pt x="9967" y="1226"/>
                    <a:pt x="9005" y="761"/>
                  </a:cubicBezTo>
                  <a:cubicBezTo>
                    <a:pt x="7975" y="349"/>
                    <a:pt x="6946" y="1"/>
                    <a:pt x="584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19"/>
            <p:cNvSpPr/>
            <p:nvPr/>
          </p:nvSpPr>
          <p:spPr>
            <a:xfrm>
              <a:off x="3501350" y="2560000"/>
              <a:ext cx="177875" cy="161425"/>
            </a:xfrm>
            <a:custGeom>
              <a:avLst/>
              <a:gdLst/>
              <a:ahLst/>
              <a:cxnLst/>
              <a:rect l="l" t="t" r="r" b="b"/>
              <a:pathLst>
                <a:path w="7115" h="6457" extrusionOk="0">
                  <a:moveTo>
                    <a:pt x="1384" y="727"/>
                  </a:moveTo>
                  <a:lnTo>
                    <a:pt x="1384" y="727"/>
                  </a:lnTo>
                  <a:cubicBezTo>
                    <a:pt x="2153" y="1115"/>
                    <a:pt x="3566" y="2717"/>
                    <a:pt x="3847" y="2997"/>
                  </a:cubicBezTo>
                  <a:cubicBezTo>
                    <a:pt x="4381" y="3630"/>
                    <a:pt x="4852" y="4301"/>
                    <a:pt x="5260" y="5010"/>
                  </a:cubicBezTo>
                  <a:lnTo>
                    <a:pt x="5260" y="5010"/>
                  </a:lnTo>
                  <a:cubicBezTo>
                    <a:pt x="3423" y="4440"/>
                    <a:pt x="2175" y="2477"/>
                    <a:pt x="1384" y="727"/>
                  </a:cubicBezTo>
                  <a:close/>
                  <a:moveTo>
                    <a:pt x="1252" y="1"/>
                  </a:moveTo>
                  <a:cubicBezTo>
                    <a:pt x="935" y="1"/>
                    <a:pt x="611" y="89"/>
                    <a:pt x="279" y="299"/>
                  </a:cubicBezTo>
                  <a:cubicBezTo>
                    <a:pt x="186" y="361"/>
                    <a:pt x="0" y="485"/>
                    <a:pt x="62" y="640"/>
                  </a:cubicBezTo>
                  <a:cubicBezTo>
                    <a:pt x="1153" y="3136"/>
                    <a:pt x="2880" y="5579"/>
                    <a:pt x="5685" y="5809"/>
                  </a:cubicBezTo>
                  <a:lnTo>
                    <a:pt x="5685" y="5809"/>
                  </a:lnTo>
                  <a:cubicBezTo>
                    <a:pt x="5757" y="5956"/>
                    <a:pt x="5827" y="6105"/>
                    <a:pt x="5894" y="6255"/>
                  </a:cubicBezTo>
                  <a:cubicBezTo>
                    <a:pt x="5955" y="6398"/>
                    <a:pt x="6115" y="6457"/>
                    <a:pt x="6295" y="6457"/>
                  </a:cubicBezTo>
                  <a:cubicBezTo>
                    <a:pt x="6662" y="6457"/>
                    <a:pt x="7115" y="6214"/>
                    <a:pt x="7011" y="5944"/>
                  </a:cubicBezTo>
                  <a:cubicBezTo>
                    <a:pt x="6962" y="5835"/>
                    <a:pt x="6912" y="5727"/>
                    <a:pt x="6861" y="5619"/>
                  </a:cubicBezTo>
                  <a:lnTo>
                    <a:pt x="6861" y="5619"/>
                  </a:lnTo>
                  <a:cubicBezTo>
                    <a:pt x="7050" y="5425"/>
                    <a:pt x="7032" y="5160"/>
                    <a:pt x="6620" y="5138"/>
                  </a:cubicBezTo>
                  <a:lnTo>
                    <a:pt x="6620" y="5138"/>
                  </a:lnTo>
                  <a:cubicBezTo>
                    <a:pt x="5877" y="3718"/>
                    <a:pt x="4894" y="2426"/>
                    <a:pt x="3692" y="1353"/>
                  </a:cubicBezTo>
                  <a:cubicBezTo>
                    <a:pt x="2980" y="711"/>
                    <a:pt x="2150" y="1"/>
                    <a:pt x="1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19"/>
            <p:cNvSpPr/>
            <p:nvPr/>
          </p:nvSpPr>
          <p:spPr>
            <a:xfrm>
              <a:off x="3631300" y="2657975"/>
              <a:ext cx="311325" cy="64150"/>
            </a:xfrm>
            <a:custGeom>
              <a:avLst/>
              <a:gdLst/>
              <a:ahLst/>
              <a:cxnLst/>
              <a:rect l="l" t="t" r="r" b="b"/>
              <a:pathLst>
                <a:path w="12453" h="2566" extrusionOk="0">
                  <a:moveTo>
                    <a:pt x="7387" y="764"/>
                  </a:moveTo>
                  <a:cubicBezTo>
                    <a:pt x="8503" y="764"/>
                    <a:pt x="9620" y="904"/>
                    <a:pt x="10712" y="1187"/>
                  </a:cubicBezTo>
                  <a:lnTo>
                    <a:pt x="10712" y="1187"/>
                  </a:lnTo>
                  <a:cubicBezTo>
                    <a:pt x="9648" y="1660"/>
                    <a:pt x="8524" y="1826"/>
                    <a:pt x="7379" y="1826"/>
                  </a:cubicBezTo>
                  <a:cubicBezTo>
                    <a:pt x="6052" y="1826"/>
                    <a:pt x="4696" y="1604"/>
                    <a:pt x="3366" y="1380"/>
                  </a:cubicBezTo>
                  <a:lnTo>
                    <a:pt x="3366" y="1380"/>
                  </a:lnTo>
                  <a:cubicBezTo>
                    <a:pt x="4669" y="972"/>
                    <a:pt x="6027" y="764"/>
                    <a:pt x="7387" y="764"/>
                  </a:cubicBezTo>
                  <a:close/>
                  <a:moveTo>
                    <a:pt x="7634" y="0"/>
                  </a:moveTo>
                  <a:cubicBezTo>
                    <a:pt x="5670" y="0"/>
                    <a:pt x="3718" y="385"/>
                    <a:pt x="1895" y="1141"/>
                  </a:cubicBezTo>
                  <a:lnTo>
                    <a:pt x="1895" y="1141"/>
                  </a:lnTo>
                  <a:cubicBezTo>
                    <a:pt x="1628" y="1101"/>
                    <a:pt x="1362" y="1064"/>
                    <a:pt x="1099" y="1033"/>
                  </a:cubicBezTo>
                  <a:cubicBezTo>
                    <a:pt x="1078" y="1030"/>
                    <a:pt x="1057" y="1029"/>
                    <a:pt x="1036" y="1029"/>
                  </a:cubicBezTo>
                  <a:cubicBezTo>
                    <a:pt x="544" y="1029"/>
                    <a:pt x="0" y="1661"/>
                    <a:pt x="608" y="1794"/>
                  </a:cubicBezTo>
                  <a:lnTo>
                    <a:pt x="608" y="1794"/>
                  </a:lnTo>
                  <a:cubicBezTo>
                    <a:pt x="396" y="2036"/>
                    <a:pt x="649" y="2290"/>
                    <a:pt x="990" y="2290"/>
                  </a:cubicBezTo>
                  <a:cubicBezTo>
                    <a:pt x="1094" y="2290"/>
                    <a:pt x="1206" y="2266"/>
                    <a:pt x="1316" y="2211"/>
                  </a:cubicBezTo>
                  <a:cubicBezTo>
                    <a:pt x="1490" y="2124"/>
                    <a:pt x="1664" y="2040"/>
                    <a:pt x="1841" y="1961"/>
                  </a:cubicBezTo>
                  <a:lnTo>
                    <a:pt x="1841" y="1961"/>
                  </a:lnTo>
                  <a:cubicBezTo>
                    <a:pt x="3668" y="2226"/>
                    <a:pt x="5483" y="2566"/>
                    <a:pt x="7261" y="2566"/>
                  </a:cubicBezTo>
                  <a:cubicBezTo>
                    <a:pt x="8938" y="2566"/>
                    <a:pt x="10582" y="2264"/>
                    <a:pt x="12173" y="1312"/>
                  </a:cubicBezTo>
                  <a:cubicBezTo>
                    <a:pt x="12452" y="1188"/>
                    <a:pt x="12421" y="785"/>
                    <a:pt x="12142" y="691"/>
                  </a:cubicBezTo>
                  <a:cubicBezTo>
                    <a:pt x="10669" y="229"/>
                    <a:pt x="9148" y="0"/>
                    <a:pt x="763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19"/>
            <p:cNvSpPr/>
            <p:nvPr/>
          </p:nvSpPr>
          <p:spPr>
            <a:xfrm>
              <a:off x="3596925" y="2760425"/>
              <a:ext cx="204875" cy="192375"/>
            </a:xfrm>
            <a:custGeom>
              <a:avLst/>
              <a:gdLst/>
              <a:ahLst/>
              <a:cxnLst/>
              <a:rect l="l" t="t" r="r" b="b"/>
              <a:pathLst>
                <a:path w="8195" h="7695" extrusionOk="0">
                  <a:moveTo>
                    <a:pt x="6571" y="951"/>
                  </a:moveTo>
                  <a:lnTo>
                    <a:pt x="6571" y="951"/>
                  </a:lnTo>
                  <a:cubicBezTo>
                    <a:pt x="5247" y="3030"/>
                    <a:pt x="3798" y="5093"/>
                    <a:pt x="1727" y="6424"/>
                  </a:cubicBezTo>
                  <a:lnTo>
                    <a:pt x="1727" y="6424"/>
                  </a:lnTo>
                  <a:cubicBezTo>
                    <a:pt x="2612" y="4215"/>
                    <a:pt x="4386" y="1771"/>
                    <a:pt x="6571" y="951"/>
                  </a:cubicBezTo>
                  <a:close/>
                  <a:moveTo>
                    <a:pt x="7631" y="1"/>
                  </a:moveTo>
                  <a:cubicBezTo>
                    <a:pt x="7607" y="1"/>
                    <a:pt x="7583" y="3"/>
                    <a:pt x="7561" y="6"/>
                  </a:cubicBezTo>
                  <a:cubicBezTo>
                    <a:pt x="4075" y="582"/>
                    <a:pt x="1419" y="3913"/>
                    <a:pt x="373" y="7162"/>
                  </a:cubicBezTo>
                  <a:lnTo>
                    <a:pt x="373" y="7162"/>
                  </a:lnTo>
                  <a:cubicBezTo>
                    <a:pt x="1" y="7419"/>
                    <a:pt x="285" y="7695"/>
                    <a:pt x="675" y="7695"/>
                  </a:cubicBezTo>
                  <a:cubicBezTo>
                    <a:pt x="775" y="7695"/>
                    <a:pt x="881" y="7677"/>
                    <a:pt x="985" y="7636"/>
                  </a:cubicBezTo>
                  <a:cubicBezTo>
                    <a:pt x="4180" y="6178"/>
                    <a:pt x="6197" y="3294"/>
                    <a:pt x="8027" y="409"/>
                  </a:cubicBezTo>
                  <a:cubicBezTo>
                    <a:pt x="8194" y="129"/>
                    <a:pt x="7858" y="1"/>
                    <a:pt x="76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19"/>
            <p:cNvSpPr/>
            <p:nvPr/>
          </p:nvSpPr>
          <p:spPr>
            <a:xfrm>
              <a:off x="3388900" y="2884800"/>
              <a:ext cx="251650" cy="86400"/>
            </a:xfrm>
            <a:custGeom>
              <a:avLst/>
              <a:gdLst/>
              <a:ahLst/>
              <a:cxnLst/>
              <a:rect l="l" t="t" r="r" b="b"/>
              <a:pathLst>
                <a:path w="10066" h="3456" extrusionOk="0">
                  <a:moveTo>
                    <a:pt x="3492" y="565"/>
                  </a:moveTo>
                  <a:cubicBezTo>
                    <a:pt x="5349" y="565"/>
                    <a:pt x="7136" y="945"/>
                    <a:pt x="8517" y="2362"/>
                  </a:cubicBezTo>
                  <a:lnTo>
                    <a:pt x="8517" y="2362"/>
                  </a:lnTo>
                  <a:cubicBezTo>
                    <a:pt x="8038" y="2772"/>
                    <a:pt x="7459" y="2939"/>
                    <a:pt x="6837" y="2939"/>
                  </a:cubicBezTo>
                  <a:cubicBezTo>
                    <a:pt x="5085" y="2939"/>
                    <a:pt x="2983" y="1617"/>
                    <a:pt x="1741" y="656"/>
                  </a:cubicBezTo>
                  <a:lnTo>
                    <a:pt x="1741" y="656"/>
                  </a:lnTo>
                  <a:cubicBezTo>
                    <a:pt x="2325" y="602"/>
                    <a:pt x="2911" y="565"/>
                    <a:pt x="3492" y="565"/>
                  </a:cubicBezTo>
                  <a:close/>
                  <a:moveTo>
                    <a:pt x="4097" y="1"/>
                  </a:moveTo>
                  <a:cubicBezTo>
                    <a:pt x="3013" y="1"/>
                    <a:pt x="1913" y="118"/>
                    <a:pt x="869" y="242"/>
                  </a:cubicBezTo>
                  <a:cubicBezTo>
                    <a:pt x="776" y="242"/>
                    <a:pt x="1" y="521"/>
                    <a:pt x="249" y="707"/>
                  </a:cubicBezTo>
                  <a:cubicBezTo>
                    <a:pt x="1821" y="2014"/>
                    <a:pt x="4349" y="3456"/>
                    <a:pt x="6627" y="3456"/>
                  </a:cubicBezTo>
                  <a:cubicBezTo>
                    <a:pt x="7464" y="3456"/>
                    <a:pt x="8267" y="3261"/>
                    <a:pt x="8977" y="2794"/>
                  </a:cubicBezTo>
                  <a:lnTo>
                    <a:pt x="8977" y="2794"/>
                  </a:lnTo>
                  <a:cubicBezTo>
                    <a:pt x="9006" y="2798"/>
                    <a:pt x="9037" y="2801"/>
                    <a:pt x="9070" y="2801"/>
                  </a:cubicBezTo>
                  <a:cubicBezTo>
                    <a:pt x="9440" y="2801"/>
                    <a:pt x="10065" y="2507"/>
                    <a:pt x="9896" y="2289"/>
                  </a:cubicBezTo>
                  <a:lnTo>
                    <a:pt x="9865" y="2289"/>
                  </a:lnTo>
                  <a:cubicBezTo>
                    <a:pt x="9824" y="2239"/>
                    <a:pt x="9782" y="2190"/>
                    <a:pt x="9740" y="2141"/>
                  </a:cubicBezTo>
                  <a:lnTo>
                    <a:pt x="9740" y="2141"/>
                  </a:lnTo>
                  <a:cubicBezTo>
                    <a:pt x="9761" y="2119"/>
                    <a:pt x="9782" y="2095"/>
                    <a:pt x="9803" y="2072"/>
                  </a:cubicBezTo>
                  <a:cubicBezTo>
                    <a:pt x="9923" y="1939"/>
                    <a:pt x="9791" y="1886"/>
                    <a:pt x="9584" y="1886"/>
                  </a:cubicBezTo>
                  <a:cubicBezTo>
                    <a:pt x="9559" y="1886"/>
                    <a:pt x="9532" y="1886"/>
                    <a:pt x="9506" y="1888"/>
                  </a:cubicBezTo>
                  <a:lnTo>
                    <a:pt x="9506" y="1888"/>
                  </a:lnTo>
                  <a:cubicBezTo>
                    <a:pt x="8047" y="399"/>
                    <a:pt x="6097" y="1"/>
                    <a:pt x="40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19"/>
            <p:cNvSpPr/>
            <p:nvPr/>
          </p:nvSpPr>
          <p:spPr>
            <a:xfrm>
              <a:off x="3060100" y="2488550"/>
              <a:ext cx="300900" cy="466975"/>
            </a:xfrm>
            <a:custGeom>
              <a:avLst/>
              <a:gdLst/>
              <a:ahLst/>
              <a:cxnLst/>
              <a:rect l="l" t="t" r="r" b="b"/>
              <a:pathLst>
                <a:path w="12036" h="18679" extrusionOk="0">
                  <a:moveTo>
                    <a:pt x="2705" y="2356"/>
                  </a:moveTo>
                  <a:cubicBezTo>
                    <a:pt x="3562" y="4879"/>
                    <a:pt x="4619" y="7489"/>
                    <a:pt x="6049" y="9609"/>
                  </a:cubicBezTo>
                  <a:cubicBezTo>
                    <a:pt x="7811" y="12222"/>
                    <a:pt x="10657" y="14391"/>
                    <a:pt x="10561" y="17746"/>
                  </a:cubicBezTo>
                  <a:lnTo>
                    <a:pt x="10561" y="17746"/>
                  </a:lnTo>
                  <a:cubicBezTo>
                    <a:pt x="7835" y="16142"/>
                    <a:pt x="4428" y="14109"/>
                    <a:pt x="2854" y="11439"/>
                  </a:cubicBezTo>
                  <a:cubicBezTo>
                    <a:pt x="2017" y="9981"/>
                    <a:pt x="2110" y="8306"/>
                    <a:pt x="2203" y="6662"/>
                  </a:cubicBezTo>
                  <a:cubicBezTo>
                    <a:pt x="2264" y="5224"/>
                    <a:pt x="2435" y="3785"/>
                    <a:pt x="2705" y="2356"/>
                  </a:cubicBezTo>
                  <a:close/>
                  <a:moveTo>
                    <a:pt x="2930" y="1"/>
                  </a:moveTo>
                  <a:cubicBezTo>
                    <a:pt x="2611" y="1"/>
                    <a:pt x="2122" y="190"/>
                    <a:pt x="2079" y="365"/>
                  </a:cubicBezTo>
                  <a:cubicBezTo>
                    <a:pt x="1303" y="3560"/>
                    <a:pt x="0" y="8678"/>
                    <a:pt x="1768" y="11718"/>
                  </a:cubicBezTo>
                  <a:cubicBezTo>
                    <a:pt x="3506" y="14789"/>
                    <a:pt x="7445" y="16898"/>
                    <a:pt x="10330" y="18635"/>
                  </a:cubicBezTo>
                  <a:cubicBezTo>
                    <a:pt x="10375" y="18666"/>
                    <a:pt x="10439" y="18679"/>
                    <a:pt x="10513" y="18679"/>
                  </a:cubicBezTo>
                  <a:cubicBezTo>
                    <a:pt x="10778" y="18679"/>
                    <a:pt x="11173" y="18512"/>
                    <a:pt x="11335" y="18376"/>
                  </a:cubicBezTo>
                  <a:lnTo>
                    <a:pt x="11335" y="18376"/>
                  </a:lnTo>
                  <a:cubicBezTo>
                    <a:pt x="11498" y="18314"/>
                    <a:pt x="11622" y="18230"/>
                    <a:pt x="11633" y="18139"/>
                  </a:cubicBezTo>
                  <a:cubicBezTo>
                    <a:pt x="12036" y="14851"/>
                    <a:pt x="9802" y="12711"/>
                    <a:pt x="7941" y="10322"/>
                  </a:cubicBezTo>
                  <a:cubicBezTo>
                    <a:pt x="5646" y="7437"/>
                    <a:pt x="4281" y="3591"/>
                    <a:pt x="3195" y="117"/>
                  </a:cubicBezTo>
                  <a:cubicBezTo>
                    <a:pt x="3168" y="34"/>
                    <a:pt x="3064" y="1"/>
                    <a:pt x="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19"/>
            <p:cNvSpPr/>
            <p:nvPr/>
          </p:nvSpPr>
          <p:spPr>
            <a:xfrm>
              <a:off x="3026750" y="2889000"/>
              <a:ext cx="333600" cy="115875"/>
            </a:xfrm>
            <a:custGeom>
              <a:avLst/>
              <a:gdLst/>
              <a:ahLst/>
              <a:cxnLst/>
              <a:rect l="l" t="t" r="r" b="b"/>
              <a:pathLst>
                <a:path w="13344" h="4635" extrusionOk="0">
                  <a:moveTo>
                    <a:pt x="6896" y="830"/>
                  </a:moveTo>
                  <a:cubicBezTo>
                    <a:pt x="8651" y="830"/>
                    <a:pt x="10331" y="1198"/>
                    <a:pt x="11446" y="2216"/>
                  </a:cubicBezTo>
                  <a:lnTo>
                    <a:pt x="11446" y="2216"/>
                  </a:lnTo>
                  <a:cubicBezTo>
                    <a:pt x="10103" y="3070"/>
                    <a:pt x="8769" y="3754"/>
                    <a:pt x="7270" y="3754"/>
                  </a:cubicBezTo>
                  <a:cubicBezTo>
                    <a:pt x="6723" y="3754"/>
                    <a:pt x="6153" y="3663"/>
                    <a:pt x="5553" y="3455"/>
                  </a:cubicBezTo>
                  <a:cubicBezTo>
                    <a:pt x="4276" y="2995"/>
                    <a:pt x="3019" y="2325"/>
                    <a:pt x="1784" y="1687"/>
                  </a:cubicBezTo>
                  <a:lnTo>
                    <a:pt x="1784" y="1687"/>
                  </a:lnTo>
                  <a:cubicBezTo>
                    <a:pt x="3214" y="1217"/>
                    <a:pt x="5095" y="830"/>
                    <a:pt x="6896" y="830"/>
                  </a:cubicBezTo>
                  <a:close/>
                  <a:moveTo>
                    <a:pt x="7205" y="0"/>
                  </a:moveTo>
                  <a:cubicBezTo>
                    <a:pt x="4739" y="0"/>
                    <a:pt x="2141" y="657"/>
                    <a:pt x="435" y="1346"/>
                  </a:cubicBezTo>
                  <a:cubicBezTo>
                    <a:pt x="94" y="1470"/>
                    <a:pt x="0" y="1873"/>
                    <a:pt x="373" y="2028"/>
                  </a:cubicBezTo>
                  <a:cubicBezTo>
                    <a:pt x="2420" y="3052"/>
                    <a:pt x="4715" y="4603"/>
                    <a:pt x="7073" y="4634"/>
                  </a:cubicBezTo>
                  <a:cubicBezTo>
                    <a:pt x="7101" y="4634"/>
                    <a:pt x="7129" y="4634"/>
                    <a:pt x="7158" y="4634"/>
                  </a:cubicBezTo>
                  <a:cubicBezTo>
                    <a:pt x="8945" y="4634"/>
                    <a:pt x="10525" y="3791"/>
                    <a:pt x="11999" y="2843"/>
                  </a:cubicBezTo>
                  <a:lnTo>
                    <a:pt x="11999" y="2843"/>
                  </a:lnTo>
                  <a:cubicBezTo>
                    <a:pt x="12033" y="2891"/>
                    <a:pt x="12066" y="2940"/>
                    <a:pt x="12098" y="2990"/>
                  </a:cubicBezTo>
                  <a:cubicBezTo>
                    <a:pt x="12169" y="3105"/>
                    <a:pt x="12309" y="3154"/>
                    <a:pt x="12465" y="3154"/>
                  </a:cubicBezTo>
                  <a:cubicBezTo>
                    <a:pt x="12853" y="3154"/>
                    <a:pt x="13343" y="2848"/>
                    <a:pt x="13122" y="2493"/>
                  </a:cubicBezTo>
                  <a:cubicBezTo>
                    <a:pt x="13035" y="2359"/>
                    <a:pt x="12943" y="2232"/>
                    <a:pt x="12846" y="2110"/>
                  </a:cubicBezTo>
                  <a:lnTo>
                    <a:pt x="12846" y="2110"/>
                  </a:lnTo>
                  <a:cubicBezTo>
                    <a:pt x="12831" y="2038"/>
                    <a:pt x="12773" y="1974"/>
                    <a:pt x="12689" y="1925"/>
                  </a:cubicBezTo>
                  <a:lnTo>
                    <a:pt x="12689" y="1925"/>
                  </a:lnTo>
                  <a:cubicBezTo>
                    <a:pt x="11418" y="502"/>
                    <a:pt x="9362" y="0"/>
                    <a:pt x="720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19"/>
            <p:cNvSpPr/>
            <p:nvPr/>
          </p:nvSpPr>
          <p:spPr>
            <a:xfrm>
              <a:off x="3103525" y="3018500"/>
              <a:ext cx="382200" cy="152775"/>
            </a:xfrm>
            <a:custGeom>
              <a:avLst/>
              <a:gdLst/>
              <a:ahLst/>
              <a:cxnLst/>
              <a:rect l="l" t="t" r="r" b="b"/>
              <a:pathLst>
                <a:path w="15288" h="6111" extrusionOk="0">
                  <a:moveTo>
                    <a:pt x="11629" y="670"/>
                  </a:moveTo>
                  <a:cubicBezTo>
                    <a:pt x="12392" y="670"/>
                    <a:pt x="13146" y="896"/>
                    <a:pt x="13866" y="1470"/>
                  </a:cubicBezTo>
                  <a:cubicBezTo>
                    <a:pt x="13910" y="1505"/>
                    <a:pt x="13969" y="1527"/>
                    <a:pt x="14038" y="1537"/>
                  </a:cubicBezTo>
                  <a:lnTo>
                    <a:pt x="14038" y="1537"/>
                  </a:lnTo>
                  <a:cubicBezTo>
                    <a:pt x="13228" y="4218"/>
                    <a:pt x="10107" y="4686"/>
                    <a:pt x="7631" y="5099"/>
                  </a:cubicBezTo>
                  <a:cubicBezTo>
                    <a:pt x="5965" y="5354"/>
                    <a:pt x="4299" y="5487"/>
                    <a:pt x="2620" y="5487"/>
                  </a:cubicBezTo>
                  <a:cubicBezTo>
                    <a:pt x="2365" y="5487"/>
                    <a:pt x="2111" y="5484"/>
                    <a:pt x="1855" y="5478"/>
                  </a:cubicBezTo>
                  <a:lnTo>
                    <a:pt x="1855" y="5478"/>
                  </a:lnTo>
                  <a:lnTo>
                    <a:pt x="6359" y="2897"/>
                  </a:lnTo>
                  <a:cubicBezTo>
                    <a:pt x="7915" y="1977"/>
                    <a:pt x="9795" y="670"/>
                    <a:pt x="11629" y="670"/>
                  </a:cubicBezTo>
                  <a:close/>
                  <a:moveTo>
                    <a:pt x="11930" y="1"/>
                  </a:moveTo>
                  <a:cubicBezTo>
                    <a:pt x="11077" y="1"/>
                    <a:pt x="10207" y="204"/>
                    <a:pt x="9368" y="539"/>
                  </a:cubicBezTo>
                  <a:cubicBezTo>
                    <a:pt x="6204" y="1811"/>
                    <a:pt x="3257" y="3889"/>
                    <a:pt x="342" y="5595"/>
                  </a:cubicBezTo>
                  <a:cubicBezTo>
                    <a:pt x="0" y="5782"/>
                    <a:pt x="124" y="6061"/>
                    <a:pt x="466" y="6061"/>
                  </a:cubicBezTo>
                  <a:cubicBezTo>
                    <a:pt x="1069" y="6094"/>
                    <a:pt x="1671" y="6110"/>
                    <a:pt x="2271" y="6110"/>
                  </a:cubicBezTo>
                  <a:cubicBezTo>
                    <a:pt x="5039" y="6110"/>
                    <a:pt x="7778" y="5762"/>
                    <a:pt x="10454" y="5099"/>
                  </a:cubicBezTo>
                  <a:cubicBezTo>
                    <a:pt x="12780" y="4510"/>
                    <a:pt x="14766" y="3517"/>
                    <a:pt x="15262" y="974"/>
                  </a:cubicBezTo>
                  <a:cubicBezTo>
                    <a:pt x="15287" y="796"/>
                    <a:pt x="15116" y="722"/>
                    <a:pt x="14900" y="722"/>
                  </a:cubicBezTo>
                  <a:cubicBezTo>
                    <a:pt x="14787" y="722"/>
                    <a:pt x="14660" y="743"/>
                    <a:pt x="14544" y="780"/>
                  </a:cubicBezTo>
                  <a:lnTo>
                    <a:pt x="14544" y="780"/>
                  </a:lnTo>
                  <a:cubicBezTo>
                    <a:pt x="13731" y="232"/>
                    <a:pt x="12840" y="1"/>
                    <a:pt x="11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19"/>
            <p:cNvSpPr/>
            <p:nvPr/>
          </p:nvSpPr>
          <p:spPr>
            <a:xfrm>
              <a:off x="3296100" y="3087275"/>
              <a:ext cx="216125" cy="333150"/>
            </a:xfrm>
            <a:custGeom>
              <a:avLst/>
              <a:gdLst/>
              <a:ahLst/>
              <a:cxnLst/>
              <a:rect l="l" t="t" r="r" b="b"/>
              <a:pathLst>
                <a:path w="8645" h="13326" extrusionOk="0">
                  <a:moveTo>
                    <a:pt x="5528" y="890"/>
                  </a:moveTo>
                  <a:cubicBezTo>
                    <a:pt x="7061" y="4499"/>
                    <a:pt x="7427" y="8493"/>
                    <a:pt x="6603" y="12314"/>
                  </a:cubicBezTo>
                  <a:lnTo>
                    <a:pt x="6603" y="12314"/>
                  </a:lnTo>
                  <a:cubicBezTo>
                    <a:pt x="3643" y="9738"/>
                    <a:pt x="1339" y="2794"/>
                    <a:pt x="5528" y="890"/>
                  </a:cubicBezTo>
                  <a:close/>
                  <a:moveTo>
                    <a:pt x="6188" y="1"/>
                  </a:moveTo>
                  <a:cubicBezTo>
                    <a:pt x="5837" y="1"/>
                    <a:pt x="5224" y="245"/>
                    <a:pt x="5295" y="363"/>
                  </a:cubicBezTo>
                  <a:cubicBezTo>
                    <a:pt x="5327" y="433"/>
                    <a:pt x="5359" y="503"/>
                    <a:pt x="5390" y="574"/>
                  </a:cubicBezTo>
                  <a:lnTo>
                    <a:pt x="5390" y="574"/>
                  </a:lnTo>
                  <a:cubicBezTo>
                    <a:pt x="1" y="2629"/>
                    <a:pt x="2231" y="11024"/>
                    <a:pt x="6411" y="13298"/>
                  </a:cubicBezTo>
                  <a:cubicBezTo>
                    <a:pt x="6449" y="13317"/>
                    <a:pt x="6512" y="13325"/>
                    <a:pt x="6590" y="13325"/>
                  </a:cubicBezTo>
                  <a:cubicBezTo>
                    <a:pt x="6894" y="13325"/>
                    <a:pt x="7416" y="13192"/>
                    <a:pt x="7466" y="13019"/>
                  </a:cubicBezTo>
                  <a:cubicBezTo>
                    <a:pt x="8645" y="8707"/>
                    <a:pt x="8272" y="4116"/>
                    <a:pt x="6411" y="84"/>
                  </a:cubicBezTo>
                  <a:cubicBezTo>
                    <a:pt x="6382" y="25"/>
                    <a:pt x="6297" y="1"/>
                    <a:pt x="618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19"/>
            <p:cNvSpPr/>
            <p:nvPr/>
          </p:nvSpPr>
          <p:spPr>
            <a:xfrm>
              <a:off x="3568025" y="2838900"/>
              <a:ext cx="380325" cy="518525"/>
            </a:xfrm>
            <a:custGeom>
              <a:avLst/>
              <a:gdLst/>
              <a:ahLst/>
              <a:cxnLst/>
              <a:rect l="l" t="t" r="r" b="b"/>
              <a:pathLst>
                <a:path w="15213" h="20741" extrusionOk="0">
                  <a:moveTo>
                    <a:pt x="14007" y="1219"/>
                  </a:moveTo>
                  <a:lnTo>
                    <a:pt x="14007" y="1219"/>
                  </a:lnTo>
                  <a:cubicBezTo>
                    <a:pt x="13109" y="8350"/>
                    <a:pt x="6594" y="13065"/>
                    <a:pt x="3758" y="19468"/>
                  </a:cubicBezTo>
                  <a:lnTo>
                    <a:pt x="3758" y="19468"/>
                  </a:lnTo>
                  <a:cubicBezTo>
                    <a:pt x="2512" y="18332"/>
                    <a:pt x="2117" y="16355"/>
                    <a:pt x="2141" y="14703"/>
                  </a:cubicBezTo>
                  <a:cubicBezTo>
                    <a:pt x="2203" y="12345"/>
                    <a:pt x="3196" y="10112"/>
                    <a:pt x="4871" y="8468"/>
                  </a:cubicBezTo>
                  <a:cubicBezTo>
                    <a:pt x="7533" y="5723"/>
                    <a:pt x="10888" y="3499"/>
                    <a:pt x="14007" y="1219"/>
                  </a:cubicBezTo>
                  <a:close/>
                  <a:moveTo>
                    <a:pt x="14911" y="0"/>
                  </a:moveTo>
                  <a:cubicBezTo>
                    <a:pt x="14653" y="0"/>
                    <a:pt x="14301" y="142"/>
                    <a:pt x="14208" y="217"/>
                  </a:cubicBezTo>
                  <a:cubicBezTo>
                    <a:pt x="11881" y="1985"/>
                    <a:pt x="9555" y="3753"/>
                    <a:pt x="7260" y="5521"/>
                  </a:cubicBezTo>
                  <a:cubicBezTo>
                    <a:pt x="5460" y="6886"/>
                    <a:pt x="3599" y="8313"/>
                    <a:pt x="2389" y="10236"/>
                  </a:cubicBezTo>
                  <a:cubicBezTo>
                    <a:pt x="528" y="13121"/>
                    <a:pt x="1" y="19387"/>
                    <a:pt x="4096" y="20720"/>
                  </a:cubicBezTo>
                  <a:cubicBezTo>
                    <a:pt x="4133" y="20734"/>
                    <a:pt x="4178" y="20740"/>
                    <a:pt x="4228" y="20740"/>
                  </a:cubicBezTo>
                  <a:cubicBezTo>
                    <a:pt x="4637" y="20740"/>
                    <a:pt x="5382" y="20331"/>
                    <a:pt x="4995" y="20193"/>
                  </a:cubicBezTo>
                  <a:cubicBezTo>
                    <a:pt x="4850" y="20145"/>
                    <a:pt x="4711" y="20088"/>
                    <a:pt x="4578" y="20024"/>
                  </a:cubicBezTo>
                  <a:lnTo>
                    <a:pt x="4578" y="20024"/>
                  </a:lnTo>
                  <a:cubicBezTo>
                    <a:pt x="7322" y="13038"/>
                    <a:pt x="14705" y="8172"/>
                    <a:pt x="15200" y="248"/>
                  </a:cubicBezTo>
                  <a:cubicBezTo>
                    <a:pt x="15213" y="62"/>
                    <a:pt x="15082" y="0"/>
                    <a:pt x="1491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19"/>
            <p:cNvSpPr/>
            <p:nvPr/>
          </p:nvSpPr>
          <p:spPr>
            <a:xfrm>
              <a:off x="3653750" y="3228600"/>
              <a:ext cx="477550" cy="187900"/>
            </a:xfrm>
            <a:custGeom>
              <a:avLst/>
              <a:gdLst/>
              <a:ahLst/>
              <a:cxnLst/>
              <a:rect l="l" t="t" r="r" b="b"/>
              <a:pathLst>
                <a:path w="19102" h="7516" extrusionOk="0">
                  <a:moveTo>
                    <a:pt x="10660" y="570"/>
                  </a:moveTo>
                  <a:cubicBezTo>
                    <a:pt x="12462" y="570"/>
                    <a:pt x="14240" y="687"/>
                    <a:pt x="16030" y="687"/>
                  </a:cubicBezTo>
                  <a:cubicBezTo>
                    <a:pt x="16332" y="687"/>
                    <a:pt x="16635" y="684"/>
                    <a:pt x="16939" y="676"/>
                  </a:cubicBezTo>
                  <a:lnTo>
                    <a:pt x="16939" y="676"/>
                  </a:lnTo>
                  <a:cubicBezTo>
                    <a:pt x="14822" y="1878"/>
                    <a:pt x="13300" y="3966"/>
                    <a:pt x="11182" y="5194"/>
                  </a:cubicBezTo>
                  <a:cubicBezTo>
                    <a:pt x="10158" y="5784"/>
                    <a:pt x="9073" y="6218"/>
                    <a:pt x="7956" y="6497"/>
                  </a:cubicBezTo>
                  <a:cubicBezTo>
                    <a:pt x="7302" y="6652"/>
                    <a:pt x="6140" y="6884"/>
                    <a:pt x="5072" y="6884"/>
                  </a:cubicBezTo>
                  <a:cubicBezTo>
                    <a:pt x="4216" y="6884"/>
                    <a:pt x="3421" y="6735"/>
                    <a:pt x="2993" y="6280"/>
                  </a:cubicBezTo>
                  <a:cubicBezTo>
                    <a:pt x="2362" y="5650"/>
                    <a:pt x="2286" y="4814"/>
                    <a:pt x="1695" y="4290"/>
                  </a:cubicBezTo>
                  <a:lnTo>
                    <a:pt x="1695" y="4290"/>
                  </a:lnTo>
                  <a:cubicBezTo>
                    <a:pt x="1719" y="1121"/>
                    <a:pt x="8070" y="602"/>
                    <a:pt x="10220" y="573"/>
                  </a:cubicBezTo>
                  <a:cubicBezTo>
                    <a:pt x="10367" y="571"/>
                    <a:pt x="10514" y="570"/>
                    <a:pt x="10660" y="570"/>
                  </a:cubicBezTo>
                  <a:close/>
                  <a:moveTo>
                    <a:pt x="10987" y="0"/>
                  </a:moveTo>
                  <a:cubicBezTo>
                    <a:pt x="9356" y="0"/>
                    <a:pt x="7731" y="100"/>
                    <a:pt x="6126" y="479"/>
                  </a:cubicBezTo>
                  <a:cubicBezTo>
                    <a:pt x="4352" y="916"/>
                    <a:pt x="1113" y="2025"/>
                    <a:pt x="614" y="4061"/>
                  </a:cubicBezTo>
                  <a:lnTo>
                    <a:pt x="614" y="4061"/>
                  </a:lnTo>
                  <a:cubicBezTo>
                    <a:pt x="282" y="4185"/>
                    <a:pt x="1" y="4400"/>
                    <a:pt x="263" y="4512"/>
                  </a:cubicBezTo>
                  <a:cubicBezTo>
                    <a:pt x="367" y="4553"/>
                    <a:pt x="462" y="4601"/>
                    <a:pt x="549" y="4656"/>
                  </a:cubicBezTo>
                  <a:lnTo>
                    <a:pt x="549" y="4656"/>
                  </a:lnTo>
                  <a:cubicBezTo>
                    <a:pt x="551" y="4751"/>
                    <a:pt x="559" y="4848"/>
                    <a:pt x="573" y="4946"/>
                  </a:cubicBezTo>
                  <a:cubicBezTo>
                    <a:pt x="594" y="5060"/>
                    <a:pt x="732" y="5108"/>
                    <a:pt x="904" y="5108"/>
                  </a:cubicBezTo>
                  <a:cubicBezTo>
                    <a:pt x="947" y="5108"/>
                    <a:pt x="992" y="5105"/>
                    <a:pt x="1037" y="5100"/>
                  </a:cubicBezTo>
                  <a:lnTo>
                    <a:pt x="1037" y="5100"/>
                  </a:lnTo>
                  <a:cubicBezTo>
                    <a:pt x="1634" y="5841"/>
                    <a:pt x="1837" y="6924"/>
                    <a:pt x="2931" y="7273"/>
                  </a:cubicBezTo>
                  <a:cubicBezTo>
                    <a:pt x="3460" y="7446"/>
                    <a:pt x="4059" y="7515"/>
                    <a:pt x="4682" y="7515"/>
                  </a:cubicBezTo>
                  <a:cubicBezTo>
                    <a:pt x="5959" y="7515"/>
                    <a:pt x="7337" y="7223"/>
                    <a:pt x="8421" y="6931"/>
                  </a:cubicBezTo>
                  <a:cubicBezTo>
                    <a:pt x="10096" y="6466"/>
                    <a:pt x="11647" y="5691"/>
                    <a:pt x="13074" y="4698"/>
                  </a:cubicBezTo>
                  <a:cubicBezTo>
                    <a:pt x="14935" y="3333"/>
                    <a:pt x="16362" y="1286"/>
                    <a:pt x="18627" y="511"/>
                  </a:cubicBezTo>
                  <a:cubicBezTo>
                    <a:pt x="19102" y="362"/>
                    <a:pt x="18980" y="43"/>
                    <a:pt x="18534" y="43"/>
                  </a:cubicBezTo>
                  <a:cubicBezTo>
                    <a:pt x="18514" y="43"/>
                    <a:pt x="18493" y="44"/>
                    <a:pt x="18472" y="45"/>
                  </a:cubicBezTo>
                  <a:cubicBezTo>
                    <a:pt x="17759" y="99"/>
                    <a:pt x="17044" y="118"/>
                    <a:pt x="16327" y="118"/>
                  </a:cubicBezTo>
                  <a:cubicBezTo>
                    <a:pt x="14551" y="118"/>
                    <a:pt x="12765" y="0"/>
                    <a:pt x="109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19"/>
            <p:cNvSpPr/>
            <p:nvPr/>
          </p:nvSpPr>
          <p:spPr>
            <a:xfrm>
              <a:off x="3316825" y="2947825"/>
              <a:ext cx="291075" cy="292850"/>
            </a:xfrm>
            <a:custGeom>
              <a:avLst/>
              <a:gdLst/>
              <a:ahLst/>
              <a:cxnLst/>
              <a:rect l="l" t="t" r="r" b="b"/>
              <a:pathLst>
                <a:path w="11643" h="11714" extrusionOk="0">
                  <a:moveTo>
                    <a:pt x="833" y="0"/>
                  </a:moveTo>
                  <a:cubicBezTo>
                    <a:pt x="551" y="0"/>
                    <a:pt x="1" y="279"/>
                    <a:pt x="247" y="388"/>
                  </a:cubicBezTo>
                  <a:lnTo>
                    <a:pt x="247" y="357"/>
                  </a:lnTo>
                  <a:cubicBezTo>
                    <a:pt x="5210" y="2405"/>
                    <a:pt x="9553" y="6220"/>
                    <a:pt x="10762" y="11617"/>
                  </a:cubicBezTo>
                  <a:cubicBezTo>
                    <a:pt x="10782" y="11685"/>
                    <a:pt x="10875" y="11713"/>
                    <a:pt x="10994" y="11713"/>
                  </a:cubicBezTo>
                  <a:cubicBezTo>
                    <a:pt x="11257" y="11713"/>
                    <a:pt x="11643" y="11572"/>
                    <a:pt x="11600" y="11400"/>
                  </a:cubicBezTo>
                  <a:cubicBezTo>
                    <a:pt x="10359" y="5910"/>
                    <a:pt x="5954" y="2095"/>
                    <a:pt x="929" y="16"/>
                  </a:cubicBezTo>
                  <a:cubicBezTo>
                    <a:pt x="904" y="5"/>
                    <a:pt x="871" y="0"/>
                    <a:pt x="83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19"/>
            <p:cNvSpPr/>
            <p:nvPr/>
          </p:nvSpPr>
          <p:spPr>
            <a:xfrm>
              <a:off x="3592850" y="2082700"/>
              <a:ext cx="154350" cy="1167000"/>
            </a:xfrm>
            <a:custGeom>
              <a:avLst/>
              <a:gdLst/>
              <a:ahLst/>
              <a:cxnLst/>
              <a:rect l="l" t="t" r="r" b="b"/>
              <a:pathLst>
                <a:path w="6174" h="46680" extrusionOk="0">
                  <a:moveTo>
                    <a:pt x="4057" y="1"/>
                  </a:moveTo>
                  <a:cubicBezTo>
                    <a:pt x="3776" y="1"/>
                    <a:pt x="3404" y="235"/>
                    <a:pt x="3537" y="500"/>
                  </a:cubicBezTo>
                  <a:cubicBezTo>
                    <a:pt x="4591" y="2392"/>
                    <a:pt x="5119" y="4595"/>
                    <a:pt x="5026" y="6766"/>
                  </a:cubicBezTo>
                  <a:cubicBezTo>
                    <a:pt x="4933" y="8627"/>
                    <a:pt x="4281" y="10395"/>
                    <a:pt x="4157" y="12194"/>
                  </a:cubicBezTo>
                  <a:cubicBezTo>
                    <a:pt x="4002" y="14025"/>
                    <a:pt x="4622" y="15824"/>
                    <a:pt x="4498" y="17623"/>
                  </a:cubicBezTo>
                  <a:cubicBezTo>
                    <a:pt x="4312" y="19608"/>
                    <a:pt x="2947" y="20973"/>
                    <a:pt x="2451" y="22803"/>
                  </a:cubicBezTo>
                  <a:cubicBezTo>
                    <a:pt x="1955" y="24633"/>
                    <a:pt x="2017" y="26494"/>
                    <a:pt x="1490" y="28293"/>
                  </a:cubicBezTo>
                  <a:cubicBezTo>
                    <a:pt x="931" y="30123"/>
                    <a:pt x="590" y="31985"/>
                    <a:pt x="435" y="33877"/>
                  </a:cubicBezTo>
                  <a:cubicBezTo>
                    <a:pt x="187" y="38064"/>
                    <a:pt x="125" y="42252"/>
                    <a:pt x="1" y="46440"/>
                  </a:cubicBezTo>
                  <a:cubicBezTo>
                    <a:pt x="1" y="46609"/>
                    <a:pt x="148" y="46680"/>
                    <a:pt x="320" y="46680"/>
                  </a:cubicBezTo>
                  <a:cubicBezTo>
                    <a:pt x="556" y="46680"/>
                    <a:pt x="838" y="46544"/>
                    <a:pt x="838" y="46347"/>
                  </a:cubicBezTo>
                  <a:cubicBezTo>
                    <a:pt x="993" y="42066"/>
                    <a:pt x="993" y="37723"/>
                    <a:pt x="1303" y="33443"/>
                  </a:cubicBezTo>
                  <a:cubicBezTo>
                    <a:pt x="1459" y="31364"/>
                    <a:pt x="2017" y="29534"/>
                    <a:pt x="2544" y="27549"/>
                  </a:cubicBezTo>
                  <a:cubicBezTo>
                    <a:pt x="3134" y="25315"/>
                    <a:pt x="2916" y="23082"/>
                    <a:pt x="4095" y="21004"/>
                  </a:cubicBezTo>
                  <a:cubicBezTo>
                    <a:pt x="4871" y="19577"/>
                    <a:pt x="5398" y="18460"/>
                    <a:pt x="5336" y="16816"/>
                  </a:cubicBezTo>
                  <a:cubicBezTo>
                    <a:pt x="5274" y="14614"/>
                    <a:pt x="4840" y="12660"/>
                    <a:pt x="5274" y="10426"/>
                  </a:cubicBezTo>
                  <a:cubicBezTo>
                    <a:pt x="5987" y="6704"/>
                    <a:pt x="6173" y="3602"/>
                    <a:pt x="4312" y="128"/>
                  </a:cubicBezTo>
                  <a:cubicBezTo>
                    <a:pt x="4268" y="39"/>
                    <a:pt x="4170" y="1"/>
                    <a:pt x="40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14" name="Google Shape;2114;p19"/>
          <p:cNvGrpSpPr/>
          <p:nvPr/>
        </p:nvGrpSpPr>
        <p:grpSpPr>
          <a:xfrm>
            <a:off x="7050713" y="4328538"/>
            <a:ext cx="700450" cy="636075"/>
            <a:chOff x="3652400" y="3788700"/>
            <a:chExt cx="700450" cy="636075"/>
          </a:xfrm>
        </p:grpSpPr>
        <p:sp>
          <p:nvSpPr>
            <p:cNvPr id="2115" name="Google Shape;2115;p19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19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19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19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19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19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19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19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19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19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19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19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19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19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19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30" name="Google Shape;2130;p19"/>
          <p:cNvGrpSpPr/>
          <p:nvPr/>
        </p:nvGrpSpPr>
        <p:grpSpPr>
          <a:xfrm rot="2397965">
            <a:off x="542309" y="4654406"/>
            <a:ext cx="1392016" cy="1037643"/>
            <a:chOff x="4500175" y="3779525"/>
            <a:chExt cx="1136425" cy="847075"/>
          </a:xfrm>
        </p:grpSpPr>
        <p:sp>
          <p:nvSpPr>
            <p:cNvPr id="2131" name="Google Shape;2131;p19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19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19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19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19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19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19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19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19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19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19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>
  <p:cSld name="CUSTOM_4">
    <p:spTree>
      <p:nvGrpSpPr>
        <p:cNvPr id="1" name="Shape 2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3" name="Google Shape;2143;p20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44" name="Google Shape;2144;p20"/>
          <p:cNvSpPr txBox="1">
            <a:spLocks noGrp="1"/>
          </p:cNvSpPr>
          <p:nvPr>
            <p:ph type="title" idx="2"/>
          </p:nvPr>
        </p:nvSpPr>
        <p:spPr>
          <a:xfrm>
            <a:off x="1495575" y="1942475"/>
            <a:ext cx="225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Font typeface="Poppins SemiBold"/>
              <a:buNone/>
              <a:defRPr sz="1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145" name="Google Shape;2145;p20"/>
          <p:cNvSpPr txBox="1">
            <a:spLocks noGrp="1"/>
          </p:cNvSpPr>
          <p:nvPr>
            <p:ph type="subTitle" idx="1"/>
          </p:nvPr>
        </p:nvSpPr>
        <p:spPr>
          <a:xfrm>
            <a:off x="1679983" y="2278928"/>
            <a:ext cx="18813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146" name="Google Shape;2146;p20"/>
          <p:cNvSpPr txBox="1">
            <a:spLocks noGrp="1"/>
          </p:cNvSpPr>
          <p:nvPr>
            <p:ph type="title" idx="3"/>
          </p:nvPr>
        </p:nvSpPr>
        <p:spPr>
          <a:xfrm>
            <a:off x="5398422" y="1942475"/>
            <a:ext cx="225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500"/>
              <a:buFont typeface="Poppins SemiBold"/>
              <a:buNone/>
              <a:defRPr sz="15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None/>
              <a:defRPr sz="2200">
                <a:latin typeface="Poppins SemiBold"/>
                <a:ea typeface="Poppins SemiBold"/>
                <a:cs typeface="Poppins SemiBold"/>
                <a:sym typeface="Poppins SemiBold"/>
              </a:defRPr>
            </a:lvl9pPr>
          </a:lstStyle>
          <a:p>
            <a:endParaRPr/>
          </a:p>
        </p:txBody>
      </p:sp>
      <p:sp>
        <p:nvSpPr>
          <p:cNvPr id="2147" name="Google Shape;2147;p20"/>
          <p:cNvSpPr txBox="1">
            <a:spLocks noGrp="1"/>
          </p:cNvSpPr>
          <p:nvPr>
            <p:ph type="subTitle" idx="4"/>
          </p:nvPr>
        </p:nvSpPr>
        <p:spPr>
          <a:xfrm>
            <a:off x="5582830" y="2278928"/>
            <a:ext cx="1881300" cy="73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spcBef>
                <a:spcPts val="160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2148" name="Google Shape;2148;p20"/>
          <p:cNvGrpSpPr/>
          <p:nvPr/>
        </p:nvGrpSpPr>
        <p:grpSpPr>
          <a:xfrm rot="10800000" flipH="1">
            <a:off x="-1428380" y="-930117"/>
            <a:ext cx="4080320" cy="1840312"/>
            <a:chOff x="5619200" y="4458200"/>
            <a:chExt cx="1647150" cy="742900"/>
          </a:xfrm>
        </p:grpSpPr>
        <p:sp>
          <p:nvSpPr>
            <p:cNvPr id="2149" name="Google Shape;2149;p20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20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20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20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20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54" name="Google Shape;2154;p20"/>
          <p:cNvGrpSpPr/>
          <p:nvPr/>
        </p:nvGrpSpPr>
        <p:grpSpPr>
          <a:xfrm rot="2700000">
            <a:off x="7520181" y="4678617"/>
            <a:ext cx="1617112" cy="1205372"/>
            <a:chOff x="4500175" y="3779525"/>
            <a:chExt cx="1136425" cy="847075"/>
          </a:xfrm>
        </p:grpSpPr>
        <p:sp>
          <p:nvSpPr>
            <p:cNvPr id="2155" name="Google Shape;2155;p20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20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20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20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20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20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20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20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20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20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20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66" name="Google Shape;2166;p20"/>
          <p:cNvGrpSpPr/>
          <p:nvPr/>
        </p:nvGrpSpPr>
        <p:grpSpPr>
          <a:xfrm rot="-960419">
            <a:off x="8410457" y="3802539"/>
            <a:ext cx="996295" cy="1600728"/>
            <a:chOff x="2402100" y="3854125"/>
            <a:chExt cx="435600" cy="698825"/>
          </a:xfrm>
        </p:grpSpPr>
        <p:sp>
          <p:nvSpPr>
            <p:cNvPr id="2167" name="Google Shape;2167;p20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20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20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20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20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20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20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20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20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20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20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20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20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CAPTION_ONLY_1">
    <p:spTree>
      <p:nvGrpSpPr>
        <p:cNvPr id="1" name="Shape 3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1" name="Google Shape;322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solidFill>
                <a:schemeClr val="dk1"/>
              </a:solidFill>
            </a:endParaRPr>
          </a:p>
        </p:txBody>
      </p:sp>
      <p:grpSp>
        <p:nvGrpSpPr>
          <p:cNvPr id="3222" name="Google Shape;3222;p28"/>
          <p:cNvGrpSpPr/>
          <p:nvPr/>
        </p:nvGrpSpPr>
        <p:grpSpPr>
          <a:xfrm>
            <a:off x="-1140980" y="4469553"/>
            <a:ext cx="3100966" cy="2800388"/>
            <a:chOff x="1992250" y="544500"/>
            <a:chExt cx="1080250" cy="975575"/>
          </a:xfrm>
        </p:grpSpPr>
        <p:sp>
          <p:nvSpPr>
            <p:cNvPr id="3223" name="Google Shape;3223;p28"/>
            <p:cNvSpPr/>
            <p:nvPr/>
          </p:nvSpPr>
          <p:spPr>
            <a:xfrm>
              <a:off x="1992250" y="544500"/>
              <a:ext cx="999625" cy="975575"/>
            </a:xfrm>
            <a:custGeom>
              <a:avLst/>
              <a:gdLst/>
              <a:ahLst/>
              <a:cxnLst/>
              <a:rect l="l" t="t" r="r" b="b"/>
              <a:pathLst>
                <a:path w="39985" h="39023" extrusionOk="0">
                  <a:moveTo>
                    <a:pt x="19555" y="1"/>
                  </a:moveTo>
                  <a:cubicBezTo>
                    <a:pt x="17751" y="1"/>
                    <a:pt x="15948" y="224"/>
                    <a:pt x="14208" y="672"/>
                  </a:cubicBezTo>
                  <a:lnTo>
                    <a:pt x="14397" y="744"/>
                  </a:lnTo>
                  <a:lnTo>
                    <a:pt x="14397" y="744"/>
                  </a:lnTo>
                  <a:cubicBezTo>
                    <a:pt x="12048" y="978"/>
                    <a:pt x="9715" y="1569"/>
                    <a:pt x="7787" y="2906"/>
                  </a:cubicBezTo>
                  <a:cubicBezTo>
                    <a:pt x="5987" y="4146"/>
                    <a:pt x="4654" y="5976"/>
                    <a:pt x="3537" y="7869"/>
                  </a:cubicBezTo>
                  <a:cubicBezTo>
                    <a:pt x="1397" y="11560"/>
                    <a:pt x="1" y="15748"/>
                    <a:pt x="32" y="19997"/>
                  </a:cubicBezTo>
                  <a:cubicBezTo>
                    <a:pt x="63" y="24247"/>
                    <a:pt x="1521" y="28558"/>
                    <a:pt x="4499" y="31629"/>
                  </a:cubicBezTo>
                  <a:cubicBezTo>
                    <a:pt x="7290" y="34514"/>
                    <a:pt x="11106" y="36096"/>
                    <a:pt x="14921" y="37337"/>
                  </a:cubicBezTo>
                  <a:cubicBezTo>
                    <a:pt x="17618" y="38244"/>
                    <a:pt x="20443" y="39022"/>
                    <a:pt x="23270" y="39022"/>
                  </a:cubicBezTo>
                  <a:cubicBezTo>
                    <a:pt x="24117" y="39022"/>
                    <a:pt x="24965" y="38952"/>
                    <a:pt x="25809" y="38795"/>
                  </a:cubicBezTo>
                  <a:cubicBezTo>
                    <a:pt x="32044" y="37616"/>
                    <a:pt x="36479" y="31815"/>
                    <a:pt x="38434" y="25798"/>
                  </a:cubicBezTo>
                  <a:cubicBezTo>
                    <a:pt x="39054" y="23968"/>
                    <a:pt x="39457" y="22106"/>
                    <a:pt x="39612" y="20183"/>
                  </a:cubicBezTo>
                  <a:cubicBezTo>
                    <a:pt x="39985" y="13979"/>
                    <a:pt x="36945" y="7714"/>
                    <a:pt x="31951" y="3991"/>
                  </a:cubicBezTo>
                  <a:cubicBezTo>
                    <a:pt x="28423" y="1346"/>
                    <a:pt x="23987" y="1"/>
                    <a:pt x="19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28"/>
            <p:cNvSpPr/>
            <p:nvPr/>
          </p:nvSpPr>
          <p:spPr>
            <a:xfrm>
              <a:off x="2005450" y="605475"/>
              <a:ext cx="1067050" cy="840675"/>
            </a:xfrm>
            <a:custGeom>
              <a:avLst/>
              <a:gdLst/>
              <a:ahLst/>
              <a:cxnLst/>
              <a:rect l="l" t="t" r="r" b="b"/>
              <a:pathLst>
                <a:path w="42682" h="33627" extrusionOk="0">
                  <a:moveTo>
                    <a:pt x="23356" y="0"/>
                  </a:moveTo>
                  <a:cubicBezTo>
                    <a:pt x="18858" y="0"/>
                    <a:pt x="14320" y="700"/>
                    <a:pt x="10485" y="3134"/>
                  </a:cubicBezTo>
                  <a:cubicBezTo>
                    <a:pt x="1675" y="8687"/>
                    <a:pt x="0" y="23266"/>
                    <a:pt x="8716" y="29625"/>
                  </a:cubicBezTo>
                  <a:cubicBezTo>
                    <a:pt x="12687" y="32540"/>
                    <a:pt x="17774" y="33595"/>
                    <a:pt x="22582" y="33626"/>
                  </a:cubicBezTo>
                  <a:cubicBezTo>
                    <a:pt x="22617" y="33626"/>
                    <a:pt x="22652" y="33626"/>
                    <a:pt x="22687" y="33626"/>
                  </a:cubicBezTo>
                  <a:cubicBezTo>
                    <a:pt x="27905" y="33626"/>
                    <a:pt x="31564" y="31331"/>
                    <a:pt x="34152" y="26771"/>
                  </a:cubicBezTo>
                  <a:cubicBezTo>
                    <a:pt x="36758" y="22211"/>
                    <a:pt x="38340" y="16193"/>
                    <a:pt x="35393" y="11447"/>
                  </a:cubicBezTo>
                  <a:cubicBezTo>
                    <a:pt x="32601" y="6857"/>
                    <a:pt x="26863" y="4251"/>
                    <a:pt x="21683" y="3817"/>
                  </a:cubicBezTo>
                  <a:cubicBezTo>
                    <a:pt x="21177" y="3779"/>
                    <a:pt x="20668" y="3759"/>
                    <a:pt x="20157" y="3759"/>
                  </a:cubicBezTo>
                  <a:cubicBezTo>
                    <a:pt x="15682" y="3759"/>
                    <a:pt x="11104" y="5263"/>
                    <a:pt x="8375" y="8966"/>
                  </a:cubicBezTo>
                  <a:cubicBezTo>
                    <a:pt x="5242" y="13277"/>
                    <a:pt x="5335" y="19016"/>
                    <a:pt x="8096" y="23452"/>
                  </a:cubicBezTo>
                  <a:cubicBezTo>
                    <a:pt x="10646" y="27632"/>
                    <a:pt x="15491" y="30481"/>
                    <a:pt x="20437" y="30481"/>
                  </a:cubicBezTo>
                  <a:cubicBezTo>
                    <a:pt x="20666" y="30481"/>
                    <a:pt x="20895" y="30474"/>
                    <a:pt x="21124" y="30462"/>
                  </a:cubicBezTo>
                  <a:cubicBezTo>
                    <a:pt x="26460" y="30183"/>
                    <a:pt x="29655" y="25964"/>
                    <a:pt x="31143" y="21094"/>
                  </a:cubicBezTo>
                  <a:cubicBezTo>
                    <a:pt x="33234" y="14289"/>
                    <a:pt x="26211" y="7240"/>
                    <a:pt x="19582" y="7240"/>
                  </a:cubicBezTo>
                  <a:cubicBezTo>
                    <a:pt x="17357" y="7240"/>
                    <a:pt x="15177" y="8034"/>
                    <a:pt x="13400" y="9896"/>
                  </a:cubicBezTo>
                  <a:cubicBezTo>
                    <a:pt x="8158" y="15385"/>
                    <a:pt x="14692" y="25483"/>
                    <a:pt x="21179" y="25483"/>
                  </a:cubicBezTo>
                  <a:cubicBezTo>
                    <a:pt x="22867" y="25483"/>
                    <a:pt x="24552" y="24800"/>
                    <a:pt x="26025" y="23173"/>
                  </a:cubicBezTo>
                  <a:cubicBezTo>
                    <a:pt x="27607" y="21405"/>
                    <a:pt x="28786" y="18644"/>
                    <a:pt x="28383" y="16255"/>
                  </a:cubicBezTo>
                  <a:cubicBezTo>
                    <a:pt x="28010" y="13867"/>
                    <a:pt x="26025" y="12254"/>
                    <a:pt x="23854" y="11571"/>
                  </a:cubicBezTo>
                  <a:cubicBezTo>
                    <a:pt x="23096" y="11321"/>
                    <a:pt x="22295" y="11195"/>
                    <a:pt x="21512" y="11195"/>
                  </a:cubicBezTo>
                  <a:cubicBezTo>
                    <a:pt x="18610" y="11195"/>
                    <a:pt x="15962" y="12924"/>
                    <a:pt x="16719" y="16441"/>
                  </a:cubicBezTo>
                  <a:cubicBezTo>
                    <a:pt x="17123" y="18334"/>
                    <a:pt x="18643" y="20319"/>
                    <a:pt x="20721" y="20474"/>
                  </a:cubicBezTo>
                  <a:cubicBezTo>
                    <a:pt x="20787" y="20478"/>
                    <a:pt x="20853" y="20480"/>
                    <a:pt x="20918" y="20480"/>
                  </a:cubicBezTo>
                  <a:cubicBezTo>
                    <a:pt x="22449" y="20480"/>
                    <a:pt x="23777" y="19449"/>
                    <a:pt x="24164" y="17961"/>
                  </a:cubicBezTo>
                  <a:cubicBezTo>
                    <a:pt x="24733" y="15666"/>
                    <a:pt x="22911" y="14425"/>
                    <a:pt x="21310" y="14425"/>
                  </a:cubicBezTo>
                  <a:cubicBezTo>
                    <a:pt x="20207" y="14425"/>
                    <a:pt x="19208" y="15015"/>
                    <a:pt x="19170" y="16255"/>
                  </a:cubicBezTo>
                  <a:cubicBezTo>
                    <a:pt x="19147" y="17447"/>
                    <a:pt x="20109" y="17970"/>
                    <a:pt x="21075" y="17970"/>
                  </a:cubicBezTo>
                  <a:cubicBezTo>
                    <a:pt x="21392" y="17970"/>
                    <a:pt x="21709" y="17913"/>
                    <a:pt x="21993" y="17806"/>
                  </a:cubicBezTo>
                  <a:cubicBezTo>
                    <a:pt x="22589" y="17583"/>
                    <a:pt x="22269" y="17319"/>
                    <a:pt x="21863" y="17319"/>
                  </a:cubicBezTo>
                  <a:cubicBezTo>
                    <a:pt x="21763" y="17319"/>
                    <a:pt x="21657" y="17335"/>
                    <a:pt x="21558" y="17372"/>
                  </a:cubicBezTo>
                  <a:cubicBezTo>
                    <a:pt x="21505" y="17392"/>
                    <a:pt x="21450" y="17401"/>
                    <a:pt x="21394" y="17401"/>
                  </a:cubicBezTo>
                  <a:cubicBezTo>
                    <a:pt x="20929" y="17401"/>
                    <a:pt x="20404" y="16767"/>
                    <a:pt x="20349" y="16379"/>
                  </a:cubicBezTo>
                  <a:lnTo>
                    <a:pt x="22365" y="15418"/>
                  </a:lnTo>
                  <a:cubicBezTo>
                    <a:pt x="22675" y="15666"/>
                    <a:pt x="22892" y="16007"/>
                    <a:pt x="22985" y="16410"/>
                  </a:cubicBezTo>
                  <a:cubicBezTo>
                    <a:pt x="23140" y="16876"/>
                    <a:pt x="23171" y="17372"/>
                    <a:pt x="23078" y="17837"/>
                  </a:cubicBezTo>
                  <a:cubicBezTo>
                    <a:pt x="22861" y="19078"/>
                    <a:pt x="22675" y="18985"/>
                    <a:pt x="21496" y="19264"/>
                  </a:cubicBezTo>
                  <a:cubicBezTo>
                    <a:pt x="20979" y="19390"/>
                    <a:pt x="20657" y="19481"/>
                    <a:pt x="20396" y="19481"/>
                  </a:cubicBezTo>
                  <a:cubicBezTo>
                    <a:pt x="20015" y="19481"/>
                    <a:pt x="19766" y="19289"/>
                    <a:pt x="19232" y="18737"/>
                  </a:cubicBezTo>
                  <a:cubicBezTo>
                    <a:pt x="18798" y="18334"/>
                    <a:pt x="18488" y="17868"/>
                    <a:pt x="18239" y="17341"/>
                  </a:cubicBezTo>
                  <a:cubicBezTo>
                    <a:pt x="17867" y="16597"/>
                    <a:pt x="17712" y="15790"/>
                    <a:pt x="17712" y="14953"/>
                  </a:cubicBezTo>
                  <a:cubicBezTo>
                    <a:pt x="17772" y="12785"/>
                    <a:pt x="19481" y="11903"/>
                    <a:pt x="21335" y="11903"/>
                  </a:cubicBezTo>
                  <a:cubicBezTo>
                    <a:pt x="22347" y="11903"/>
                    <a:pt x="23403" y="12166"/>
                    <a:pt x="24257" y="12626"/>
                  </a:cubicBezTo>
                  <a:cubicBezTo>
                    <a:pt x="26304" y="13743"/>
                    <a:pt x="27545" y="15728"/>
                    <a:pt x="27266" y="18085"/>
                  </a:cubicBezTo>
                  <a:cubicBezTo>
                    <a:pt x="27049" y="19885"/>
                    <a:pt x="26335" y="21560"/>
                    <a:pt x="25188" y="22955"/>
                  </a:cubicBezTo>
                  <a:cubicBezTo>
                    <a:pt x="24132" y="24192"/>
                    <a:pt x="22717" y="24725"/>
                    <a:pt x="21264" y="24725"/>
                  </a:cubicBezTo>
                  <a:cubicBezTo>
                    <a:pt x="19728" y="24725"/>
                    <a:pt x="18149" y="24130"/>
                    <a:pt x="16906" y="23142"/>
                  </a:cubicBezTo>
                  <a:cubicBezTo>
                    <a:pt x="14176" y="20939"/>
                    <a:pt x="12036" y="16255"/>
                    <a:pt x="12842" y="12750"/>
                  </a:cubicBezTo>
                  <a:cubicBezTo>
                    <a:pt x="13589" y="9498"/>
                    <a:pt x="16562" y="7927"/>
                    <a:pt x="19578" y="7927"/>
                  </a:cubicBezTo>
                  <a:cubicBezTo>
                    <a:pt x="20820" y="7927"/>
                    <a:pt x="22068" y="8193"/>
                    <a:pt x="23171" y="8718"/>
                  </a:cubicBezTo>
                  <a:cubicBezTo>
                    <a:pt x="26366" y="10207"/>
                    <a:pt x="29189" y="13526"/>
                    <a:pt x="30151" y="16907"/>
                  </a:cubicBezTo>
                  <a:cubicBezTo>
                    <a:pt x="30709" y="18954"/>
                    <a:pt x="30275" y="20908"/>
                    <a:pt x="29468" y="22769"/>
                  </a:cubicBezTo>
                  <a:cubicBezTo>
                    <a:pt x="28538" y="24879"/>
                    <a:pt x="27359" y="27267"/>
                    <a:pt x="25436" y="28601"/>
                  </a:cubicBezTo>
                  <a:cubicBezTo>
                    <a:pt x="24067" y="29538"/>
                    <a:pt x="22499" y="29932"/>
                    <a:pt x="20889" y="29932"/>
                  </a:cubicBezTo>
                  <a:cubicBezTo>
                    <a:pt x="17755" y="29932"/>
                    <a:pt x="14465" y="28439"/>
                    <a:pt x="12191" y="26554"/>
                  </a:cubicBezTo>
                  <a:cubicBezTo>
                    <a:pt x="6111" y="21467"/>
                    <a:pt x="4994" y="10858"/>
                    <a:pt x="12346" y="6236"/>
                  </a:cubicBezTo>
                  <a:cubicBezTo>
                    <a:pt x="14452" y="4915"/>
                    <a:pt x="17028" y="4304"/>
                    <a:pt x="19693" y="4304"/>
                  </a:cubicBezTo>
                  <a:cubicBezTo>
                    <a:pt x="25980" y="4304"/>
                    <a:pt x="32765" y="7704"/>
                    <a:pt x="35052" y="13215"/>
                  </a:cubicBezTo>
                  <a:cubicBezTo>
                    <a:pt x="36572" y="16907"/>
                    <a:pt x="35765" y="21063"/>
                    <a:pt x="34214" y="24599"/>
                  </a:cubicBezTo>
                  <a:cubicBezTo>
                    <a:pt x="32353" y="28880"/>
                    <a:pt x="29375" y="32758"/>
                    <a:pt x="24381" y="33006"/>
                  </a:cubicBezTo>
                  <a:cubicBezTo>
                    <a:pt x="23939" y="33027"/>
                    <a:pt x="23491" y="33038"/>
                    <a:pt x="23039" y="33038"/>
                  </a:cubicBezTo>
                  <a:cubicBezTo>
                    <a:pt x="16364" y="33038"/>
                    <a:pt x="8841" y="30629"/>
                    <a:pt x="5646" y="24382"/>
                  </a:cubicBezTo>
                  <a:cubicBezTo>
                    <a:pt x="1706" y="16721"/>
                    <a:pt x="5304" y="5926"/>
                    <a:pt x="13152" y="2390"/>
                  </a:cubicBezTo>
                  <a:cubicBezTo>
                    <a:pt x="16162" y="1025"/>
                    <a:pt x="19509" y="583"/>
                    <a:pt x="22849" y="583"/>
                  </a:cubicBezTo>
                  <a:cubicBezTo>
                    <a:pt x="24673" y="583"/>
                    <a:pt x="26495" y="715"/>
                    <a:pt x="28259" y="901"/>
                  </a:cubicBezTo>
                  <a:cubicBezTo>
                    <a:pt x="32912" y="1397"/>
                    <a:pt x="37533" y="2607"/>
                    <a:pt x="41411" y="5337"/>
                  </a:cubicBezTo>
                  <a:cubicBezTo>
                    <a:pt x="41474" y="5387"/>
                    <a:pt x="41566" y="5408"/>
                    <a:pt x="41670" y="5408"/>
                  </a:cubicBezTo>
                  <a:cubicBezTo>
                    <a:pt x="42081" y="5408"/>
                    <a:pt x="42682" y="5082"/>
                    <a:pt x="42434" y="4933"/>
                  </a:cubicBezTo>
                  <a:lnTo>
                    <a:pt x="42403" y="4902"/>
                  </a:lnTo>
                  <a:cubicBezTo>
                    <a:pt x="37844" y="1676"/>
                    <a:pt x="32353" y="498"/>
                    <a:pt x="26863" y="125"/>
                  </a:cubicBezTo>
                  <a:cubicBezTo>
                    <a:pt x="25705" y="48"/>
                    <a:pt x="24532" y="0"/>
                    <a:pt x="23356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25" name="Google Shape;3225;p28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77154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226" name="Google Shape;3226;p28"/>
          <p:cNvGrpSpPr/>
          <p:nvPr/>
        </p:nvGrpSpPr>
        <p:grpSpPr>
          <a:xfrm rot="10800000">
            <a:off x="6801363" y="-652105"/>
            <a:ext cx="4321702" cy="1566386"/>
            <a:chOff x="-1068128" y="3996204"/>
            <a:chExt cx="3672418" cy="1331055"/>
          </a:xfrm>
        </p:grpSpPr>
        <p:sp>
          <p:nvSpPr>
            <p:cNvPr id="3227" name="Google Shape;3227;p28"/>
            <p:cNvSpPr/>
            <p:nvPr/>
          </p:nvSpPr>
          <p:spPr>
            <a:xfrm rot="-10594719">
              <a:off x="-1038001" y="4102993"/>
              <a:ext cx="3612164" cy="1117479"/>
            </a:xfrm>
            <a:custGeom>
              <a:avLst/>
              <a:gdLst/>
              <a:ahLst/>
              <a:cxnLst/>
              <a:rect l="l" t="t" r="r" b="b"/>
              <a:pathLst>
                <a:path w="62034" h="19192" extrusionOk="0">
                  <a:moveTo>
                    <a:pt x="11909" y="0"/>
                  </a:moveTo>
                  <a:cubicBezTo>
                    <a:pt x="10357" y="0"/>
                    <a:pt x="8959" y="416"/>
                    <a:pt x="7720" y="1498"/>
                  </a:cubicBezTo>
                  <a:cubicBezTo>
                    <a:pt x="0" y="8222"/>
                    <a:pt x="9929" y="19192"/>
                    <a:pt x="23150" y="19192"/>
                  </a:cubicBezTo>
                  <a:cubicBezTo>
                    <a:pt x="24750" y="19192"/>
                    <a:pt x="26398" y="19031"/>
                    <a:pt x="28069" y="18683"/>
                  </a:cubicBezTo>
                  <a:cubicBezTo>
                    <a:pt x="43548" y="15426"/>
                    <a:pt x="55087" y="14402"/>
                    <a:pt x="58747" y="9036"/>
                  </a:cubicBezTo>
                  <a:cubicBezTo>
                    <a:pt x="62033" y="4211"/>
                    <a:pt x="59267" y="1003"/>
                    <a:pt x="52187" y="1003"/>
                  </a:cubicBezTo>
                  <a:cubicBezTo>
                    <a:pt x="48708" y="1003"/>
                    <a:pt x="44188" y="1777"/>
                    <a:pt x="38833" y="3515"/>
                  </a:cubicBezTo>
                  <a:cubicBezTo>
                    <a:pt x="36521" y="4263"/>
                    <a:pt x="34303" y="4561"/>
                    <a:pt x="32180" y="4561"/>
                  </a:cubicBezTo>
                  <a:cubicBezTo>
                    <a:pt x="23878" y="4561"/>
                    <a:pt x="17050" y="0"/>
                    <a:pt x="119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28" name="Google Shape;3228;p28"/>
            <p:cNvGrpSpPr/>
            <p:nvPr/>
          </p:nvGrpSpPr>
          <p:grpSpPr>
            <a:xfrm>
              <a:off x="-800178" y="4304942"/>
              <a:ext cx="2873315" cy="818933"/>
              <a:chOff x="-800178" y="4304942"/>
              <a:chExt cx="2873315" cy="818933"/>
            </a:xfrm>
          </p:grpSpPr>
          <p:sp>
            <p:nvSpPr>
              <p:cNvPr id="3229" name="Google Shape;3229;p28"/>
              <p:cNvSpPr/>
              <p:nvPr/>
            </p:nvSpPr>
            <p:spPr>
              <a:xfrm rot="-10594719">
                <a:off x="1780944" y="5070486"/>
                <a:ext cx="126240" cy="49667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853" extrusionOk="0">
                    <a:moveTo>
                      <a:pt x="986" y="1"/>
                    </a:moveTo>
                    <a:cubicBezTo>
                      <a:pt x="882" y="1"/>
                      <a:pt x="780" y="9"/>
                      <a:pt x="679" y="24"/>
                    </a:cubicBezTo>
                    <a:cubicBezTo>
                      <a:pt x="431" y="55"/>
                      <a:pt x="89" y="179"/>
                      <a:pt x="27" y="427"/>
                    </a:cubicBezTo>
                    <a:cubicBezTo>
                      <a:pt x="1" y="664"/>
                      <a:pt x="243" y="745"/>
                      <a:pt x="430" y="745"/>
                    </a:cubicBezTo>
                    <a:cubicBezTo>
                      <a:pt x="464" y="745"/>
                      <a:pt x="495" y="742"/>
                      <a:pt x="524" y="738"/>
                    </a:cubicBezTo>
                    <a:cubicBezTo>
                      <a:pt x="573" y="729"/>
                      <a:pt x="621" y="725"/>
                      <a:pt x="667" y="725"/>
                    </a:cubicBezTo>
                    <a:cubicBezTo>
                      <a:pt x="793" y="725"/>
                      <a:pt x="906" y="754"/>
                      <a:pt x="1020" y="800"/>
                    </a:cubicBezTo>
                    <a:cubicBezTo>
                      <a:pt x="1125" y="835"/>
                      <a:pt x="1229" y="852"/>
                      <a:pt x="1332" y="852"/>
                    </a:cubicBezTo>
                    <a:cubicBezTo>
                      <a:pt x="1504" y="852"/>
                      <a:pt x="1671" y="804"/>
                      <a:pt x="1826" y="707"/>
                    </a:cubicBezTo>
                    <a:cubicBezTo>
                      <a:pt x="1982" y="614"/>
                      <a:pt x="2168" y="334"/>
                      <a:pt x="1919" y="210"/>
                    </a:cubicBezTo>
                    <a:cubicBezTo>
                      <a:pt x="1617" y="71"/>
                      <a:pt x="1297" y="1"/>
                      <a:pt x="98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0" name="Google Shape;3230;p28"/>
              <p:cNvSpPr/>
              <p:nvPr/>
            </p:nvSpPr>
            <p:spPr>
              <a:xfrm rot="-10594719">
                <a:off x="1565235" y="5016770"/>
                <a:ext cx="124668" cy="49551"/>
              </a:xfrm>
              <a:custGeom>
                <a:avLst/>
                <a:gdLst/>
                <a:ahLst/>
                <a:cxnLst/>
                <a:rect l="l" t="t" r="r" b="b"/>
                <a:pathLst>
                  <a:path w="2141" h="851" extrusionOk="0">
                    <a:moveTo>
                      <a:pt x="814" y="1"/>
                    </a:moveTo>
                    <a:cubicBezTo>
                      <a:pt x="564" y="1"/>
                      <a:pt x="323" y="118"/>
                      <a:pt x="156" y="285"/>
                    </a:cubicBezTo>
                    <a:cubicBezTo>
                      <a:pt x="1" y="502"/>
                      <a:pt x="280" y="595"/>
                      <a:pt x="466" y="595"/>
                    </a:cubicBezTo>
                    <a:cubicBezTo>
                      <a:pt x="621" y="595"/>
                      <a:pt x="776" y="657"/>
                      <a:pt x="900" y="781"/>
                    </a:cubicBezTo>
                    <a:cubicBezTo>
                      <a:pt x="1009" y="828"/>
                      <a:pt x="1133" y="851"/>
                      <a:pt x="1257" y="851"/>
                    </a:cubicBezTo>
                    <a:cubicBezTo>
                      <a:pt x="1381" y="851"/>
                      <a:pt x="1505" y="828"/>
                      <a:pt x="1614" y="781"/>
                    </a:cubicBezTo>
                    <a:cubicBezTo>
                      <a:pt x="1738" y="719"/>
                      <a:pt x="2141" y="502"/>
                      <a:pt x="1924" y="347"/>
                    </a:cubicBezTo>
                    <a:cubicBezTo>
                      <a:pt x="1645" y="130"/>
                      <a:pt x="1272" y="6"/>
                      <a:pt x="900" y="6"/>
                    </a:cubicBezTo>
                    <a:cubicBezTo>
                      <a:pt x="871" y="2"/>
                      <a:pt x="843" y="1"/>
                      <a:pt x="81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1" name="Google Shape;3231;p28"/>
              <p:cNvSpPr/>
              <p:nvPr/>
            </p:nvSpPr>
            <p:spPr>
              <a:xfrm rot="-10594719">
                <a:off x="1976086" y="4955828"/>
                <a:ext cx="95786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7" extrusionOk="0">
                    <a:moveTo>
                      <a:pt x="869" y="1"/>
                    </a:moveTo>
                    <a:cubicBezTo>
                      <a:pt x="249" y="1"/>
                      <a:pt x="1" y="776"/>
                      <a:pt x="776" y="776"/>
                    </a:cubicBezTo>
                    <a:cubicBezTo>
                      <a:pt x="1396" y="776"/>
                      <a:pt x="1645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2" name="Google Shape;3232;p28"/>
              <p:cNvSpPr/>
              <p:nvPr/>
            </p:nvSpPr>
            <p:spPr>
              <a:xfrm rot="-10594719">
                <a:off x="1773296" y="4958228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900" y="0"/>
                    </a:moveTo>
                    <a:cubicBezTo>
                      <a:pt x="249" y="0"/>
                      <a:pt x="1" y="776"/>
                      <a:pt x="776" y="776"/>
                    </a:cubicBezTo>
                    <a:cubicBezTo>
                      <a:pt x="1397" y="776"/>
                      <a:pt x="1645" y="0"/>
                      <a:pt x="9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3" name="Google Shape;3233;p28"/>
              <p:cNvSpPr/>
              <p:nvPr/>
            </p:nvSpPr>
            <p:spPr>
              <a:xfrm rot="-10594719">
                <a:off x="1864326" y="4858253"/>
                <a:ext cx="126473" cy="45999"/>
              </a:xfrm>
              <a:custGeom>
                <a:avLst/>
                <a:gdLst/>
                <a:ahLst/>
                <a:cxnLst/>
                <a:rect l="l" t="t" r="r" b="b"/>
                <a:pathLst>
                  <a:path w="2172" h="790" extrusionOk="0">
                    <a:moveTo>
                      <a:pt x="828" y="0"/>
                    </a:moveTo>
                    <a:cubicBezTo>
                      <a:pt x="650" y="0"/>
                      <a:pt x="477" y="49"/>
                      <a:pt x="342" y="146"/>
                    </a:cubicBezTo>
                    <a:cubicBezTo>
                      <a:pt x="187" y="239"/>
                      <a:pt x="1" y="487"/>
                      <a:pt x="249" y="611"/>
                    </a:cubicBezTo>
                    <a:cubicBezTo>
                      <a:pt x="525" y="726"/>
                      <a:pt x="835" y="790"/>
                      <a:pt x="1154" y="790"/>
                    </a:cubicBezTo>
                    <a:cubicBezTo>
                      <a:pt x="1265" y="790"/>
                      <a:pt x="1377" y="782"/>
                      <a:pt x="1489" y="766"/>
                    </a:cubicBezTo>
                    <a:cubicBezTo>
                      <a:pt x="1707" y="735"/>
                      <a:pt x="2079" y="611"/>
                      <a:pt x="2110" y="363"/>
                    </a:cubicBezTo>
                    <a:cubicBezTo>
                      <a:pt x="2172" y="115"/>
                      <a:pt x="1800" y="115"/>
                      <a:pt x="1645" y="115"/>
                    </a:cubicBezTo>
                    <a:cubicBezTo>
                      <a:pt x="1595" y="123"/>
                      <a:pt x="1547" y="127"/>
                      <a:pt x="1501" y="127"/>
                    </a:cubicBezTo>
                    <a:cubicBezTo>
                      <a:pt x="1375" y="127"/>
                      <a:pt x="1262" y="98"/>
                      <a:pt x="1148" y="53"/>
                    </a:cubicBezTo>
                    <a:cubicBezTo>
                      <a:pt x="1044" y="18"/>
                      <a:pt x="935" y="0"/>
                      <a:pt x="82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4" name="Google Shape;3234;p28"/>
              <p:cNvSpPr/>
              <p:nvPr/>
            </p:nvSpPr>
            <p:spPr>
              <a:xfrm rot="-10594719">
                <a:off x="1635557" y="4850249"/>
                <a:ext cx="88566" cy="25328"/>
              </a:xfrm>
              <a:custGeom>
                <a:avLst/>
                <a:gdLst/>
                <a:ahLst/>
                <a:cxnLst/>
                <a:rect l="l" t="t" r="r" b="b"/>
                <a:pathLst>
                  <a:path w="1521" h="435" extrusionOk="0">
                    <a:moveTo>
                      <a:pt x="931" y="1"/>
                    </a:moveTo>
                    <a:cubicBezTo>
                      <a:pt x="652" y="1"/>
                      <a:pt x="404" y="63"/>
                      <a:pt x="156" y="218"/>
                    </a:cubicBezTo>
                    <a:cubicBezTo>
                      <a:pt x="124" y="249"/>
                      <a:pt x="0" y="280"/>
                      <a:pt x="31" y="373"/>
                    </a:cubicBezTo>
                    <a:cubicBezTo>
                      <a:pt x="31" y="435"/>
                      <a:pt x="156" y="435"/>
                      <a:pt x="218" y="435"/>
                    </a:cubicBezTo>
                    <a:lnTo>
                      <a:pt x="590" y="435"/>
                    </a:lnTo>
                    <a:cubicBezTo>
                      <a:pt x="869" y="404"/>
                      <a:pt x="1148" y="342"/>
                      <a:pt x="1365" y="218"/>
                    </a:cubicBezTo>
                    <a:cubicBezTo>
                      <a:pt x="1427" y="187"/>
                      <a:pt x="1520" y="125"/>
                      <a:pt x="1520" y="63"/>
                    </a:cubicBezTo>
                    <a:cubicBezTo>
                      <a:pt x="1489" y="1"/>
                      <a:pt x="1365" y="1"/>
                      <a:pt x="130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5" name="Google Shape;3235;p28"/>
              <p:cNvSpPr/>
              <p:nvPr/>
            </p:nvSpPr>
            <p:spPr>
              <a:xfrm rot="-10594719">
                <a:off x="1326281" y="4893132"/>
                <a:ext cx="144524" cy="58168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999" extrusionOk="0">
                    <a:moveTo>
                      <a:pt x="782" y="1"/>
                    </a:moveTo>
                    <a:cubicBezTo>
                      <a:pt x="533" y="1"/>
                      <a:pt x="291" y="118"/>
                      <a:pt x="124" y="285"/>
                    </a:cubicBezTo>
                    <a:cubicBezTo>
                      <a:pt x="0" y="502"/>
                      <a:pt x="248" y="626"/>
                      <a:pt x="434" y="626"/>
                    </a:cubicBezTo>
                    <a:lnTo>
                      <a:pt x="434" y="595"/>
                    </a:lnTo>
                    <a:cubicBezTo>
                      <a:pt x="714" y="595"/>
                      <a:pt x="1024" y="719"/>
                      <a:pt x="1241" y="905"/>
                    </a:cubicBezTo>
                    <a:cubicBezTo>
                      <a:pt x="1365" y="967"/>
                      <a:pt x="1497" y="998"/>
                      <a:pt x="1625" y="998"/>
                    </a:cubicBezTo>
                    <a:cubicBezTo>
                      <a:pt x="1753" y="998"/>
                      <a:pt x="1877" y="967"/>
                      <a:pt x="1985" y="905"/>
                    </a:cubicBezTo>
                    <a:cubicBezTo>
                      <a:pt x="2109" y="843"/>
                      <a:pt x="2482" y="626"/>
                      <a:pt x="2296" y="440"/>
                    </a:cubicBezTo>
                    <a:cubicBezTo>
                      <a:pt x="1926" y="156"/>
                      <a:pt x="1479" y="2"/>
                      <a:pt x="1001" y="2"/>
                    </a:cubicBezTo>
                    <a:cubicBezTo>
                      <a:pt x="957" y="2"/>
                      <a:pt x="913" y="3"/>
                      <a:pt x="869" y="6"/>
                    </a:cubicBezTo>
                    <a:cubicBezTo>
                      <a:pt x="840" y="2"/>
                      <a:pt x="811" y="1"/>
                      <a:pt x="78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6" name="Google Shape;3236;p28"/>
              <p:cNvSpPr/>
              <p:nvPr/>
            </p:nvSpPr>
            <p:spPr>
              <a:xfrm rot="-10594719">
                <a:off x="1377624" y="4771551"/>
                <a:ext cx="112090" cy="34645"/>
              </a:xfrm>
              <a:custGeom>
                <a:avLst/>
                <a:gdLst/>
                <a:ahLst/>
                <a:cxnLst/>
                <a:rect l="l" t="t" r="r" b="b"/>
                <a:pathLst>
                  <a:path w="1925" h="595" extrusionOk="0">
                    <a:moveTo>
                      <a:pt x="956" y="1"/>
                    </a:moveTo>
                    <a:cubicBezTo>
                      <a:pt x="755" y="1"/>
                      <a:pt x="563" y="59"/>
                      <a:pt x="404" y="149"/>
                    </a:cubicBezTo>
                    <a:cubicBezTo>
                      <a:pt x="280" y="211"/>
                      <a:pt x="1" y="397"/>
                      <a:pt x="249" y="460"/>
                    </a:cubicBezTo>
                    <a:lnTo>
                      <a:pt x="776" y="584"/>
                    </a:lnTo>
                    <a:cubicBezTo>
                      <a:pt x="835" y="591"/>
                      <a:pt x="895" y="595"/>
                      <a:pt x="957" y="595"/>
                    </a:cubicBezTo>
                    <a:cubicBezTo>
                      <a:pt x="1155" y="595"/>
                      <a:pt x="1362" y="554"/>
                      <a:pt x="1552" y="460"/>
                    </a:cubicBezTo>
                    <a:cubicBezTo>
                      <a:pt x="1645" y="397"/>
                      <a:pt x="1924" y="211"/>
                      <a:pt x="1676" y="149"/>
                    </a:cubicBezTo>
                    <a:lnTo>
                      <a:pt x="1180" y="25"/>
                    </a:lnTo>
                    <a:cubicBezTo>
                      <a:pt x="1105" y="9"/>
                      <a:pt x="1030" y="1"/>
                      <a:pt x="95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7" name="Google Shape;3237;p28"/>
              <p:cNvSpPr/>
              <p:nvPr/>
            </p:nvSpPr>
            <p:spPr>
              <a:xfrm rot="-10594719">
                <a:off x="1803282" y="4697382"/>
                <a:ext cx="112032" cy="48211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828" extrusionOk="0">
                    <a:moveTo>
                      <a:pt x="826" y="1"/>
                    </a:moveTo>
                    <a:cubicBezTo>
                      <a:pt x="594" y="1"/>
                      <a:pt x="368" y="69"/>
                      <a:pt x="187" y="225"/>
                    </a:cubicBezTo>
                    <a:cubicBezTo>
                      <a:pt x="0" y="349"/>
                      <a:pt x="31" y="535"/>
                      <a:pt x="280" y="535"/>
                    </a:cubicBezTo>
                    <a:lnTo>
                      <a:pt x="249" y="535"/>
                    </a:lnTo>
                    <a:cubicBezTo>
                      <a:pt x="404" y="567"/>
                      <a:pt x="559" y="629"/>
                      <a:pt x="683" y="753"/>
                    </a:cubicBezTo>
                    <a:cubicBezTo>
                      <a:pt x="749" y="808"/>
                      <a:pt x="838" y="828"/>
                      <a:pt x="935" y="828"/>
                    </a:cubicBezTo>
                    <a:cubicBezTo>
                      <a:pt x="1110" y="828"/>
                      <a:pt x="1307" y="762"/>
                      <a:pt x="1427" y="722"/>
                    </a:cubicBezTo>
                    <a:cubicBezTo>
                      <a:pt x="1520" y="691"/>
                      <a:pt x="1924" y="473"/>
                      <a:pt x="1738" y="318"/>
                    </a:cubicBezTo>
                    <a:cubicBezTo>
                      <a:pt x="1520" y="132"/>
                      <a:pt x="1241" y="39"/>
                      <a:pt x="962" y="8"/>
                    </a:cubicBezTo>
                    <a:cubicBezTo>
                      <a:pt x="917" y="3"/>
                      <a:pt x="871" y="1"/>
                      <a:pt x="82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8" name="Google Shape;3238;p28"/>
              <p:cNvSpPr/>
              <p:nvPr/>
            </p:nvSpPr>
            <p:spPr>
              <a:xfrm rot="-10594719">
                <a:off x="1895778" y="4578886"/>
                <a:ext cx="113837" cy="36159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621" extrusionOk="0">
                    <a:moveTo>
                      <a:pt x="1210" y="1"/>
                    </a:moveTo>
                    <a:cubicBezTo>
                      <a:pt x="807" y="1"/>
                      <a:pt x="1" y="621"/>
                      <a:pt x="745" y="621"/>
                    </a:cubicBezTo>
                    <a:cubicBezTo>
                      <a:pt x="1148" y="621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39" name="Google Shape;3239;p28"/>
              <p:cNvSpPr/>
              <p:nvPr/>
            </p:nvSpPr>
            <p:spPr>
              <a:xfrm rot="-10594719">
                <a:off x="1667823" y="4452968"/>
                <a:ext cx="119311" cy="43903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754" extrusionOk="0">
                    <a:moveTo>
                      <a:pt x="754" y="0"/>
                    </a:moveTo>
                    <a:cubicBezTo>
                      <a:pt x="504" y="0"/>
                      <a:pt x="264" y="123"/>
                      <a:pt x="125" y="346"/>
                    </a:cubicBezTo>
                    <a:cubicBezTo>
                      <a:pt x="1" y="563"/>
                      <a:pt x="218" y="749"/>
                      <a:pt x="435" y="749"/>
                    </a:cubicBezTo>
                    <a:lnTo>
                      <a:pt x="1180" y="749"/>
                    </a:lnTo>
                    <a:cubicBezTo>
                      <a:pt x="1208" y="752"/>
                      <a:pt x="1237" y="754"/>
                      <a:pt x="1265" y="754"/>
                    </a:cubicBezTo>
                    <a:cubicBezTo>
                      <a:pt x="1515" y="754"/>
                      <a:pt x="1757" y="634"/>
                      <a:pt x="1924" y="439"/>
                    </a:cubicBezTo>
                    <a:cubicBezTo>
                      <a:pt x="2048" y="191"/>
                      <a:pt x="1831" y="5"/>
                      <a:pt x="1583" y="5"/>
                    </a:cubicBezTo>
                    <a:lnTo>
                      <a:pt x="839" y="5"/>
                    </a:lnTo>
                    <a:cubicBezTo>
                      <a:pt x="810" y="2"/>
                      <a:pt x="782" y="0"/>
                      <a:pt x="75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0" name="Google Shape;3240;p28"/>
              <p:cNvSpPr/>
              <p:nvPr/>
            </p:nvSpPr>
            <p:spPr>
              <a:xfrm rot="-10594719">
                <a:off x="1579763" y="4538236"/>
                <a:ext cx="113896" cy="3441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591" extrusionOk="0">
                    <a:moveTo>
                      <a:pt x="1211" y="1"/>
                    </a:moveTo>
                    <a:cubicBezTo>
                      <a:pt x="838" y="1"/>
                      <a:pt x="1" y="590"/>
                      <a:pt x="776" y="590"/>
                    </a:cubicBezTo>
                    <a:cubicBezTo>
                      <a:pt x="1149" y="590"/>
                      <a:pt x="1955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1" name="Google Shape;3241;p28"/>
              <p:cNvSpPr/>
              <p:nvPr/>
            </p:nvSpPr>
            <p:spPr>
              <a:xfrm rot="-10594719">
                <a:off x="1579808" y="4655738"/>
                <a:ext cx="106675" cy="39652"/>
              </a:xfrm>
              <a:custGeom>
                <a:avLst/>
                <a:gdLst/>
                <a:ahLst/>
                <a:cxnLst/>
                <a:rect l="l" t="t" r="r" b="b"/>
                <a:pathLst>
                  <a:path w="1832" h="681" extrusionOk="0">
                    <a:moveTo>
                      <a:pt x="915" y="1"/>
                    </a:moveTo>
                    <a:cubicBezTo>
                      <a:pt x="727" y="1"/>
                      <a:pt x="543" y="49"/>
                      <a:pt x="373" y="155"/>
                    </a:cubicBezTo>
                    <a:cubicBezTo>
                      <a:pt x="249" y="217"/>
                      <a:pt x="1" y="434"/>
                      <a:pt x="280" y="527"/>
                    </a:cubicBezTo>
                    <a:lnTo>
                      <a:pt x="683" y="651"/>
                    </a:lnTo>
                    <a:cubicBezTo>
                      <a:pt x="762" y="671"/>
                      <a:pt x="844" y="681"/>
                      <a:pt x="926" y="681"/>
                    </a:cubicBezTo>
                    <a:cubicBezTo>
                      <a:pt x="1105" y="681"/>
                      <a:pt x="1289" y="633"/>
                      <a:pt x="1459" y="527"/>
                    </a:cubicBezTo>
                    <a:cubicBezTo>
                      <a:pt x="1583" y="465"/>
                      <a:pt x="1831" y="248"/>
                      <a:pt x="1552" y="155"/>
                    </a:cubicBezTo>
                    <a:lnTo>
                      <a:pt x="1180" y="31"/>
                    </a:lnTo>
                    <a:cubicBezTo>
                      <a:pt x="1091" y="11"/>
                      <a:pt x="1003" y="1"/>
                      <a:pt x="9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2" name="Google Shape;3242;p28"/>
              <p:cNvSpPr/>
              <p:nvPr/>
            </p:nvSpPr>
            <p:spPr>
              <a:xfrm rot="-10594719">
                <a:off x="1253171" y="4536196"/>
                <a:ext cx="131888" cy="69813"/>
              </a:xfrm>
              <a:custGeom>
                <a:avLst/>
                <a:gdLst/>
                <a:ahLst/>
                <a:cxnLst/>
                <a:rect l="l" t="t" r="r" b="b"/>
                <a:pathLst>
                  <a:path w="2265" h="1199" extrusionOk="0">
                    <a:moveTo>
                      <a:pt x="979" y="0"/>
                    </a:moveTo>
                    <a:cubicBezTo>
                      <a:pt x="813" y="0"/>
                      <a:pt x="636" y="53"/>
                      <a:pt x="497" y="92"/>
                    </a:cubicBezTo>
                    <a:cubicBezTo>
                      <a:pt x="403" y="123"/>
                      <a:pt x="0" y="341"/>
                      <a:pt x="186" y="496"/>
                    </a:cubicBezTo>
                    <a:lnTo>
                      <a:pt x="1055" y="1116"/>
                    </a:lnTo>
                    <a:cubicBezTo>
                      <a:pt x="1127" y="1176"/>
                      <a:pt x="1222" y="1199"/>
                      <a:pt x="1323" y="1199"/>
                    </a:cubicBezTo>
                    <a:cubicBezTo>
                      <a:pt x="1482" y="1199"/>
                      <a:pt x="1654" y="1142"/>
                      <a:pt x="1768" y="1085"/>
                    </a:cubicBezTo>
                    <a:cubicBezTo>
                      <a:pt x="1861" y="1054"/>
                      <a:pt x="2265" y="868"/>
                      <a:pt x="2079" y="713"/>
                    </a:cubicBezTo>
                    <a:lnTo>
                      <a:pt x="1241" y="61"/>
                    </a:lnTo>
                    <a:cubicBezTo>
                      <a:pt x="1163" y="17"/>
                      <a:pt x="1073" y="0"/>
                      <a:pt x="9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3" name="Google Shape;3243;p28"/>
              <p:cNvSpPr/>
              <p:nvPr/>
            </p:nvSpPr>
            <p:spPr>
              <a:xfrm rot="-10594719">
                <a:off x="1324781" y="4401406"/>
                <a:ext cx="110227" cy="62419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072" extrusionOk="0">
                    <a:moveTo>
                      <a:pt x="707" y="1"/>
                    </a:moveTo>
                    <a:cubicBezTo>
                      <a:pt x="508" y="1"/>
                      <a:pt x="317" y="77"/>
                      <a:pt x="187" y="229"/>
                    </a:cubicBezTo>
                    <a:cubicBezTo>
                      <a:pt x="1" y="415"/>
                      <a:pt x="94" y="725"/>
                      <a:pt x="342" y="787"/>
                    </a:cubicBezTo>
                    <a:lnTo>
                      <a:pt x="962" y="1035"/>
                    </a:lnTo>
                    <a:cubicBezTo>
                      <a:pt x="1037" y="1060"/>
                      <a:pt x="1114" y="1072"/>
                      <a:pt x="1190" y="1072"/>
                    </a:cubicBezTo>
                    <a:cubicBezTo>
                      <a:pt x="1399" y="1072"/>
                      <a:pt x="1602" y="986"/>
                      <a:pt x="1738" y="849"/>
                    </a:cubicBezTo>
                    <a:cubicBezTo>
                      <a:pt x="1893" y="663"/>
                      <a:pt x="1831" y="353"/>
                      <a:pt x="1583" y="291"/>
                    </a:cubicBezTo>
                    <a:lnTo>
                      <a:pt x="962" y="43"/>
                    </a:lnTo>
                    <a:cubicBezTo>
                      <a:pt x="879" y="15"/>
                      <a:pt x="792" y="1"/>
                      <a:pt x="7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4" name="Google Shape;3244;p28"/>
              <p:cNvSpPr/>
              <p:nvPr/>
            </p:nvSpPr>
            <p:spPr>
              <a:xfrm rot="-10594719">
                <a:off x="1535351" y="4341719"/>
                <a:ext cx="103007" cy="37556"/>
              </a:xfrm>
              <a:custGeom>
                <a:avLst/>
                <a:gdLst/>
                <a:ahLst/>
                <a:cxnLst/>
                <a:rect l="l" t="t" r="r" b="b"/>
                <a:pathLst>
                  <a:path w="1769" h="645" extrusionOk="0">
                    <a:moveTo>
                      <a:pt x="925" y="1"/>
                    </a:moveTo>
                    <a:cubicBezTo>
                      <a:pt x="724" y="1"/>
                      <a:pt x="532" y="58"/>
                      <a:pt x="373" y="149"/>
                    </a:cubicBezTo>
                    <a:cubicBezTo>
                      <a:pt x="249" y="211"/>
                      <a:pt x="1" y="428"/>
                      <a:pt x="249" y="490"/>
                    </a:cubicBezTo>
                    <a:lnTo>
                      <a:pt x="652" y="614"/>
                    </a:lnTo>
                    <a:cubicBezTo>
                      <a:pt x="731" y="634"/>
                      <a:pt x="812" y="644"/>
                      <a:pt x="895" y="644"/>
                    </a:cubicBezTo>
                    <a:cubicBezTo>
                      <a:pt x="1074" y="644"/>
                      <a:pt x="1258" y="596"/>
                      <a:pt x="1428" y="490"/>
                    </a:cubicBezTo>
                    <a:cubicBezTo>
                      <a:pt x="1521" y="428"/>
                      <a:pt x="1769" y="242"/>
                      <a:pt x="1521" y="149"/>
                    </a:cubicBezTo>
                    <a:lnTo>
                      <a:pt x="1148" y="25"/>
                    </a:lnTo>
                    <a:cubicBezTo>
                      <a:pt x="1074" y="8"/>
                      <a:pt x="999" y="1"/>
                      <a:pt x="92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5" name="Google Shape;3245;p28"/>
              <p:cNvSpPr/>
              <p:nvPr/>
            </p:nvSpPr>
            <p:spPr>
              <a:xfrm rot="-10594719">
                <a:off x="1118834" y="4308400"/>
                <a:ext cx="117506" cy="54616"/>
              </a:xfrm>
              <a:custGeom>
                <a:avLst/>
                <a:gdLst/>
                <a:ahLst/>
                <a:cxnLst/>
                <a:rect l="l" t="t" r="r" b="b"/>
                <a:pathLst>
                  <a:path w="2018" h="938" extrusionOk="0">
                    <a:moveTo>
                      <a:pt x="1418" y="1"/>
                    </a:moveTo>
                    <a:cubicBezTo>
                      <a:pt x="1366" y="1"/>
                      <a:pt x="1316" y="5"/>
                      <a:pt x="1273" y="11"/>
                    </a:cubicBezTo>
                    <a:lnTo>
                      <a:pt x="528" y="135"/>
                    </a:lnTo>
                    <a:cubicBezTo>
                      <a:pt x="311" y="197"/>
                      <a:pt x="1" y="445"/>
                      <a:pt x="63" y="693"/>
                    </a:cubicBezTo>
                    <a:cubicBezTo>
                      <a:pt x="130" y="872"/>
                      <a:pt x="341" y="938"/>
                      <a:pt x="535" y="938"/>
                    </a:cubicBezTo>
                    <a:cubicBezTo>
                      <a:pt x="611" y="938"/>
                      <a:pt x="684" y="928"/>
                      <a:pt x="745" y="910"/>
                    </a:cubicBezTo>
                    <a:lnTo>
                      <a:pt x="1490" y="786"/>
                    </a:lnTo>
                    <a:cubicBezTo>
                      <a:pt x="1707" y="755"/>
                      <a:pt x="2017" y="507"/>
                      <a:pt x="1955" y="259"/>
                    </a:cubicBezTo>
                    <a:cubicBezTo>
                      <a:pt x="1881" y="60"/>
                      <a:pt x="1628" y="1"/>
                      <a:pt x="141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6" name="Google Shape;3246;p28"/>
              <p:cNvSpPr/>
              <p:nvPr/>
            </p:nvSpPr>
            <p:spPr>
              <a:xfrm rot="-10594719">
                <a:off x="780859" y="4335661"/>
                <a:ext cx="95786" cy="48037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25" extrusionOk="0">
                    <a:moveTo>
                      <a:pt x="1144" y="0"/>
                    </a:moveTo>
                    <a:cubicBezTo>
                      <a:pt x="983" y="0"/>
                      <a:pt x="816" y="51"/>
                      <a:pt x="714" y="102"/>
                    </a:cubicBezTo>
                    <a:lnTo>
                      <a:pt x="466" y="226"/>
                    </a:lnTo>
                    <a:cubicBezTo>
                      <a:pt x="311" y="289"/>
                      <a:pt x="1" y="506"/>
                      <a:pt x="187" y="692"/>
                    </a:cubicBezTo>
                    <a:cubicBezTo>
                      <a:pt x="257" y="790"/>
                      <a:pt x="378" y="825"/>
                      <a:pt x="507" y="825"/>
                    </a:cubicBezTo>
                    <a:cubicBezTo>
                      <a:pt x="662" y="825"/>
                      <a:pt x="829" y="774"/>
                      <a:pt x="931" y="723"/>
                    </a:cubicBezTo>
                    <a:lnTo>
                      <a:pt x="1180" y="599"/>
                    </a:lnTo>
                    <a:cubicBezTo>
                      <a:pt x="1335" y="537"/>
                      <a:pt x="1645" y="320"/>
                      <a:pt x="1490" y="133"/>
                    </a:cubicBezTo>
                    <a:cubicBezTo>
                      <a:pt x="1406" y="35"/>
                      <a:pt x="1277" y="0"/>
                      <a:pt x="114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7" name="Google Shape;3247;p28"/>
              <p:cNvSpPr/>
              <p:nvPr/>
            </p:nvSpPr>
            <p:spPr>
              <a:xfrm rot="-10594719">
                <a:off x="896926" y="4426275"/>
                <a:ext cx="104812" cy="39303"/>
              </a:xfrm>
              <a:custGeom>
                <a:avLst/>
                <a:gdLst/>
                <a:ahLst/>
                <a:cxnLst/>
                <a:rect l="l" t="t" r="r" b="b"/>
                <a:pathLst>
                  <a:path w="1800" h="675" extrusionOk="0">
                    <a:moveTo>
                      <a:pt x="1130" y="0"/>
                    </a:moveTo>
                    <a:cubicBezTo>
                      <a:pt x="769" y="0"/>
                      <a:pt x="422" y="122"/>
                      <a:pt x="124" y="328"/>
                    </a:cubicBezTo>
                    <a:cubicBezTo>
                      <a:pt x="62" y="390"/>
                      <a:pt x="0" y="452"/>
                      <a:pt x="0" y="545"/>
                    </a:cubicBezTo>
                    <a:cubicBezTo>
                      <a:pt x="31" y="638"/>
                      <a:pt x="155" y="669"/>
                      <a:pt x="218" y="669"/>
                    </a:cubicBezTo>
                    <a:cubicBezTo>
                      <a:pt x="254" y="673"/>
                      <a:pt x="290" y="675"/>
                      <a:pt x="326" y="675"/>
                    </a:cubicBezTo>
                    <a:cubicBezTo>
                      <a:pt x="508" y="675"/>
                      <a:pt x="686" y="625"/>
                      <a:pt x="844" y="543"/>
                    </a:cubicBezTo>
                    <a:lnTo>
                      <a:pt x="844" y="543"/>
                    </a:lnTo>
                    <a:cubicBezTo>
                      <a:pt x="857" y="544"/>
                      <a:pt x="871" y="544"/>
                      <a:pt x="884" y="544"/>
                    </a:cubicBezTo>
                    <a:cubicBezTo>
                      <a:pt x="1071" y="544"/>
                      <a:pt x="1248" y="496"/>
                      <a:pt x="1396" y="390"/>
                    </a:cubicBezTo>
                    <a:cubicBezTo>
                      <a:pt x="1520" y="359"/>
                      <a:pt x="1800" y="111"/>
                      <a:pt x="1520" y="49"/>
                    </a:cubicBezTo>
                    <a:cubicBezTo>
                      <a:pt x="1390" y="16"/>
                      <a:pt x="1259" y="0"/>
                      <a:pt x="113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8" name="Google Shape;3248;p28"/>
              <p:cNvSpPr/>
              <p:nvPr/>
            </p:nvSpPr>
            <p:spPr>
              <a:xfrm rot="-10594719">
                <a:off x="1035410" y="4484473"/>
                <a:ext cx="146329" cy="74355"/>
              </a:xfrm>
              <a:custGeom>
                <a:avLst/>
                <a:gdLst/>
                <a:ahLst/>
                <a:cxnLst/>
                <a:rect l="l" t="t" r="r" b="b"/>
                <a:pathLst>
                  <a:path w="2513" h="1277" extrusionOk="0">
                    <a:moveTo>
                      <a:pt x="1964" y="0"/>
                    </a:moveTo>
                    <a:cubicBezTo>
                      <a:pt x="1894" y="0"/>
                      <a:pt x="1826" y="10"/>
                      <a:pt x="1769" y="27"/>
                    </a:cubicBezTo>
                    <a:lnTo>
                      <a:pt x="528" y="430"/>
                    </a:lnTo>
                    <a:cubicBezTo>
                      <a:pt x="280" y="492"/>
                      <a:pt x="0" y="709"/>
                      <a:pt x="62" y="988"/>
                    </a:cubicBezTo>
                    <a:cubicBezTo>
                      <a:pt x="129" y="1188"/>
                      <a:pt x="339" y="1277"/>
                      <a:pt x="532" y="1277"/>
                    </a:cubicBezTo>
                    <a:cubicBezTo>
                      <a:pt x="609" y="1277"/>
                      <a:pt x="683" y="1263"/>
                      <a:pt x="745" y="1236"/>
                    </a:cubicBezTo>
                    <a:lnTo>
                      <a:pt x="1986" y="864"/>
                    </a:lnTo>
                    <a:cubicBezTo>
                      <a:pt x="2203" y="771"/>
                      <a:pt x="2513" y="585"/>
                      <a:pt x="2420" y="306"/>
                    </a:cubicBezTo>
                    <a:cubicBezTo>
                      <a:pt x="2374" y="77"/>
                      <a:pt x="2160" y="0"/>
                      <a:pt x="196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49" name="Google Shape;3249;p28"/>
              <p:cNvSpPr/>
              <p:nvPr/>
            </p:nvSpPr>
            <p:spPr>
              <a:xfrm rot="-10594719">
                <a:off x="1152901" y="4685992"/>
                <a:ext cx="99397" cy="36450"/>
              </a:xfrm>
              <a:custGeom>
                <a:avLst/>
                <a:gdLst/>
                <a:ahLst/>
                <a:cxnLst/>
                <a:rect l="l" t="t" r="r" b="b"/>
                <a:pathLst>
                  <a:path w="1707" h="626" extrusionOk="0">
                    <a:moveTo>
                      <a:pt x="785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25"/>
                      <a:pt x="435" y="625"/>
                    </a:cubicBezTo>
                    <a:lnTo>
                      <a:pt x="838" y="625"/>
                    </a:lnTo>
                    <a:cubicBezTo>
                      <a:pt x="1117" y="625"/>
                      <a:pt x="1365" y="532"/>
                      <a:pt x="1583" y="315"/>
                    </a:cubicBezTo>
                    <a:cubicBezTo>
                      <a:pt x="1707" y="98"/>
                      <a:pt x="1458" y="5"/>
                      <a:pt x="1272" y="5"/>
                    </a:cubicBezTo>
                    <a:lnTo>
                      <a:pt x="869" y="5"/>
                    </a:lnTo>
                    <a:cubicBezTo>
                      <a:pt x="841" y="2"/>
                      <a:pt x="812" y="0"/>
                      <a:pt x="785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0" name="Google Shape;3250;p28"/>
              <p:cNvSpPr/>
              <p:nvPr/>
            </p:nvSpPr>
            <p:spPr>
              <a:xfrm rot="-10594719">
                <a:off x="1100228" y="4854235"/>
                <a:ext cx="153608" cy="70337"/>
              </a:xfrm>
              <a:custGeom>
                <a:avLst/>
                <a:gdLst/>
                <a:ahLst/>
                <a:cxnLst/>
                <a:rect l="l" t="t" r="r" b="b"/>
                <a:pathLst>
                  <a:path w="2638" h="1208" extrusionOk="0">
                    <a:moveTo>
                      <a:pt x="729" y="0"/>
                    </a:moveTo>
                    <a:cubicBezTo>
                      <a:pt x="520" y="0"/>
                      <a:pt x="320" y="76"/>
                      <a:pt x="156" y="240"/>
                    </a:cubicBezTo>
                    <a:cubicBezTo>
                      <a:pt x="0" y="426"/>
                      <a:pt x="62" y="736"/>
                      <a:pt x="311" y="798"/>
                    </a:cubicBezTo>
                    <a:lnTo>
                      <a:pt x="1675" y="1171"/>
                    </a:lnTo>
                    <a:cubicBezTo>
                      <a:pt x="1750" y="1195"/>
                      <a:pt x="1827" y="1207"/>
                      <a:pt x="1904" y="1207"/>
                    </a:cubicBezTo>
                    <a:cubicBezTo>
                      <a:pt x="2112" y="1207"/>
                      <a:pt x="2315" y="1121"/>
                      <a:pt x="2451" y="984"/>
                    </a:cubicBezTo>
                    <a:cubicBezTo>
                      <a:pt x="2637" y="798"/>
                      <a:pt x="2544" y="488"/>
                      <a:pt x="2296" y="426"/>
                    </a:cubicBezTo>
                    <a:lnTo>
                      <a:pt x="931" y="23"/>
                    </a:lnTo>
                    <a:cubicBezTo>
                      <a:pt x="863" y="8"/>
                      <a:pt x="796" y="0"/>
                      <a:pt x="72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1" name="Google Shape;3251;p28"/>
              <p:cNvSpPr/>
              <p:nvPr/>
            </p:nvSpPr>
            <p:spPr>
              <a:xfrm rot="-10594719">
                <a:off x="909141" y="4699932"/>
                <a:ext cx="84956" cy="50657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870" extrusionOk="0">
                    <a:moveTo>
                      <a:pt x="652" y="1"/>
                    </a:moveTo>
                    <a:cubicBezTo>
                      <a:pt x="342" y="1"/>
                      <a:pt x="93" y="187"/>
                      <a:pt x="31" y="466"/>
                    </a:cubicBezTo>
                    <a:cubicBezTo>
                      <a:pt x="0" y="745"/>
                      <a:pt x="310" y="838"/>
                      <a:pt x="559" y="838"/>
                    </a:cubicBezTo>
                    <a:lnTo>
                      <a:pt x="559" y="869"/>
                    </a:lnTo>
                    <a:lnTo>
                      <a:pt x="807" y="869"/>
                    </a:lnTo>
                    <a:cubicBezTo>
                      <a:pt x="1055" y="869"/>
                      <a:pt x="1396" y="652"/>
                      <a:pt x="1427" y="404"/>
                    </a:cubicBezTo>
                    <a:cubicBezTo>
                      <a:pt x="1458" y="125"/>
                      <a:pt x="1148" y="1"/>
                      <a:pt x="90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2" name="Google Shape;3252;p28"/>
              <p:cNvSpPr/>
              <p:nvPr/>
            </p:nvSpPr>
            <p:spPr>
              <a:xfrm rot="-10594719">
                <a:off x="661505" y="4790849"/>
                <a:ext cx="119253" cy="43961"/>
              </a:xfrm>
              <a:custGeom>
                <a:avLst/>
                <a:gdLst/>
                <a:ahLst/>
                <a:cxnLst/>
                <a:rect l="l" t="t" r="r" b="b"/>
                <a:pathLst>
                  <a:path w="2048" h="755" extrusionOk="0">
                    <a:moveTo>
                      <a:pt x="775" y="1"/>
                    </a:moveTo>
                    <a:cubicBezTo>
                      <a:pt x="503" y="1"/>
                      <a:pt x="264" y="121"/>
                      <a:pt x="125" y="316"/>
                    </a:cubicBezTo>
                    <a:cubicBezTo>
                      <a:pt x="1" y="564"/>
                      <a:pt x="218" y="750"/>
                      <a:pt x="435" y="750"/>
                    </a:cubicBezTo>
                    <a:lnTo>
                      <a:pt x="1210" y="750"/>
                    </a:lnTo>
                    <a:cubicBezTo>
                      <a:pt x="1238" y="753"/>
                      <a:pt x="1267" y="755"/>
                      <a:pt x="1295" y="755"/>
                    </a:cubicBezTo>
                    <a:cubicBezTo>
                      <a:pt x="1545" y="755"/>
                      <a:pt x="1784" y="632"/>
                      <a:pt x="1924" y="409"/>
                    </a:cubicBezTo>
                    <a:cubicBezTo>
                      <a:pt x="2048" y="192"/>
                      <a:pt x="1831" y="6"/>
                      <a:pt x="1614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3" name="Google Shape;3253;p28"/>
              <p:cNvSpPr/>
              <p:nvPr/>
            </p:nvSpPr>
            <p:spPr>
              <a:xfrm rot="-10594719">
                <a:off x="716042" y="4640466"/>
                <a:ext cx="115642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59" extrusionOk="0">
                    <a:moveTo>
                      <a:pt x="1210" y="0"/>
                    </a:moveTo>
                    <a:cubicBezTo>
                      <a:pt x="838" y="0"/>
                      <a:pt x="0" y="559"/>
                      <a:pt x="776" y="559"/>
                    </a:cubicBezTo>
                    <a:cubicBezTo>
                      <a:pt x="1148" y="559"/>
                      <a:pt x="1985" y="0"/>
                      <a:pt x="121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4" name="Google Shape;3254;p28"/>
              <p:cNvSpPr/>
              <p:nvPr/>
            </p:nvSpPr>
            <p:spPr>
              <a:xfrm rot="-10594719">
                <a:off x="596313" y="4488004"/>
                <a:ext cx="97591" cy="45242"/>
              </a:xfrm>
              <a:custGeom>
                <a:avLst/>
                <a:gdLst/>
                <a:ahLst/>
                <a:cxnLst/>
                <a:rect l="l" t="t" r="r" b="b"/>
                <a:pathLst>
                  <a:path w="1676" h="777" extrusionOk="0">
                    <a:moveTo>
                      <a:pt x="652" y="1"/>
                    </a:moveTo>
                    <a:cubicBezTo>
                      <a:pt x="404" y="1"/>
                      <a:pt x="63" y="187"/>
                      <a:pt x="32" y="435"/>
                    </a:cubicBezTo>
                    <a:cubicBezTo>
                      <a:pt x="1" y="683"/>
                      <a:pt x="342" y="776"/>
                      <a:pt x="528" y="776"/>
                    </a:cubicBezTo>
                    <a:lnTo>
                      <a:pt x="1024" y="776"/>
                    </a:lnTo>
                    <a:cubicBezTo>
                      <a:pt x="1272" y="776"/>
                      <a:pt x="1614" y="590"/>
                      <a:pt x="1645" y="342"/>
                    </a:cubicBezTo>
                    <a:cubicBezTo>
                      <a:pt x="1676" y="63"/>
                      <a:pt x="1365" y="1"/>
                      <a:pt x="114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5" name="Google Shape;3255;p28"/>
              <p:cNvSpPr/>
              <p:nvPr/>
            </p:nvSpPr>
            <p:spPr>
              <a:xfrm rot="-10594719">
                <a:off x="411673" y="4405110"/>
                <a:ext cx="113837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59" extrusionOk="0">
                    <a:moveTo>
                      <a:pt x="1210" y="1"/>
                    </a:moveTo>
                    <a:cubicBezTo>
                      <a:pt x="807" y="1"/>
                      <a:pt x="0" y="559"/>
                      <a:pt x="745" y="559"/>
                    </a:cubicBezTo>
                    <a:cubicBezTo>
                      <a:pt x="1148" y="559"/>
                      <a:pt x="1955" y="1"/>
                      <a:pt x="121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6" name="Google Shape;3256;p28"/>
              <p:cNvSpPr/>
              <p:nvPr/>
            </p:nvSpPr>
            <p:spPr>
              <a:xfrm rot="-10594719">
                <a:off x="260348" y="4417234"/>
                <a:ext cx="95786" cy="45184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776" extrusionOk="0">
                    <a:moveTo>
                      <a:pt x="869" y="0"/>
                    </a:moveTo>
                    <a:cubicBezTo>
                      <a:pt x="248" y="0"/>
                      <a:pt x="0" y="776"/>
                      <a:pt x="776" y="776"/>
                    </a:cubicBezTo>
                    <a:cubicBezTo>
                      <a:pt x="1396" y="776"/>
                      <a:pt x="1644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7" name="Google Shape;3257;p28"/>
              <p:cNvSpPr/>
              <p:nvPr/>
            </p:nvSpPr>
            <p:spPr>
              <a:xfrm rot="-10594719">
                <a:off x="298549" y="4538806"/>
                <a:ext cx="92176" cy="38255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657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2"/>
                      <a:pt x="280" y="656"/>
                      <a:pt x="466" y="656"/>
                    </a:cubicBezTo>
                    <a:lnTo>
                      <a:pt x="714" y="656"/>
                    </a:lnTo>
                    <a:cubicBezTo>
                      <a:pt x="993" y="656"/>
                      <a:pt x="1242" y="532"/>
                      <a:pt x="1459" y="346"/>
                    </a:cubicBezTo>
                    <a:cubicBezTo>
                      <a:pt x="1583" y="98"/>
                      <a:pt x="1335" y="5"/>
                      <a:pt x="1149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8" name="Google Shape;3258;p28"/>
              <p:cNvSpPr/>
              <p:nvPr/>
            </p:nvSpPr>
            <p:spPr>
              <a:xfrm rot="-10594719">
                <a:off x="400126" y="4620999"/>
                <a:ext cx="95786" cy="46989"/>
              </a:xfrm>
              <a:custGeom>
                <a:avLst/>
                <a:gdLst/>
                <a:ahLst/>
                <a:cxnLst/>
                <a:rect l="l" t="t" r="r" b="b"/>
                <a:pathLst>
                  <a:path w="1645" h="807" extrusionOk="0">
                    <a:moveTo>
                      <a:pt x="869" y="0"/>
                    </a:moveTo>
                    <a:cubicBezTo>
                      <a:pt x="249" y="0"/>
                      <a:pt x="1" y="807"/>
                      <a:pt x="776" y="807"/>
                    </a:cubicBezTo>
                    <a:cubicBezTo>
                      <a:pt x="1397" y="807"/>
                      <a:pt x="1645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59" name="Google Shape;3259;p28"/>
              <p:cNvSpPr/>
              <p:nvPr/>
            </p:nvSpPr>
            <p:spPr>
              <a:xfrm rot="-10594719">
                <a:off x="569542" y="4609361"/>
                <a:ext cx="93981" cy="32548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559" extrusionOk="0">
                    <a:moveTo>
                      <a:pt x="900" y="0"/>
                    </a:moveTo>
                    <a:cubicBezTo>
                      <a:pt x="652" y="0"/>
                      <a:pt x="373" y="94"/>
                      <a:pt x="187" y="280"/>
                    </a:cubicBezTo>
                    <a:cubicBezTo>
                      <a:pt x="1" y="497"/>
                      <a:pt x="311" y="559"/>
                      <a:pt x="466" y="559"/>
                    </a:cubicBezTo>
                    <a:lnTo>
                      <a:pt x="714" y="559"/>
                    </a:lnTo>
                    <a:cubicBezTo>
                      <a:pt x="994" y="559"/>
                      <a:pt x="1242" y="466"/>
                      <a:pt x="1459" y="280"/>
                    </a:cubicBezTo>
                    <a:cubicBezTo>
                      <a:pt x="1614" y="63"/>
                      <a:pt x="1304" y="0"/>
                      <a:pt x="114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0" name="Google Shape;3260;p28"/>
              <p:cNvSpPr/>
              <p:nvPr/>
            </p:nvSpPr>
            <p:spPr>
              <a:xfrm rot="-10594719">
                <a:off x="262558" y="4750610"/>
                <a:ext cx="176259" cy="32781"/>
              </a:xfrm>
              <a:custGeom>
                <a:avLst/>
                <a:gdLst/>
                <a:ahLst/>
                <a:cxnLst/>
                <a:rect l="l" t="t" r="r" b="b"/>
                <a:pathLst>
                  <a:path w="3027" h="563" extrusionOk="0">
                    <a:moveTo>
                      <a:pt x="2121" y="1"/>
                    </a:moveTo>
                    <a:cubicBezTo>
                      <a:pt x="1644" y="1"/>
                      <a:pt x="1156" y="49"/>
                      <a:pt x="669" y="155"/>
                    </a:cubicBezTo>
                    <a:cubicBezTo>
                      <a:pt x="545" y="186"/>
                      <a:pt x="48" y="248"/>
                      <a:pt x="17" y="434"/>
                    </a:cubicBezTo>
                    <a:cubicBezTo>
                      <a:pt x="1" y="534"/>
                      <a:pt x="109" y="562"/>
                      <a:pt x="223" y="562"/>
                    </a:cubicBezTo>
                    <a:cubicBezTo>
                      <a:pt x="321" y="562"/>
                      <a:pt x="423" y="541"/>
                      <a:pt x="451" y="527"/>
                    </a:cubicBezTo>
                    <a:lnTo>
                      <a:pt x="482" y="527"/>
                    </a:lnTo>
                    <a:cubicBezTo>
                      <a:pt x="763" y="467"/>
                      <a:pt x="1069" y="433"/>
                      <a:pt x="1376" y="433"/>
                    </a:cubicBezTo>
                    <a:cubicBezTo>
                      <a:pt x="1545" y="433"/>
                      <a:pt x="1714" y="443"/>
                      <a:pt x="1878" y="465"/>
                    </a:cubicBezTo>
                    <a:cubicBezTo>
                      <a:pt x="1921" y="470"/>
                      <a:pt x="1964" y="473"/>
                      <a:pt x="2009" y="473"/>
                    </a:cubicBezTo>
                    <a:cubicBezTo>
                      <a:pt x="2221" y="473"/>
                      <a:pt x="2448" y="413"/>
                      <a:pt x="2654" y="310"/>
                    </a:cubicBezTo>
                    <a:cubicBezTo>
                      <a:pt x="2716" y="279"/>
                      <a:pt x="3026" y="62"/>
                      <a:pt x="2778" y="31"/>
                    </a:cubicBezTo>
                    <a:cubicBezTo>
                      <a:pt x="2562" y="11"/>
                      <a:pt x="2343" y="1"/>
                      <a:pt x="212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1" name="Google Shape;3261;p28"/>
              <p:cNvSpPr/>
              <p:nvPr/>
            </p:nvSpPr>
            <p:spPr>
              <a:xfrm rot="-10594719">
                <a:off x="61020" y="4723690"/>
                <a:ext cx="93981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08" extrusionOk="0">
                    <a:moveTo>
                      <a:pt x="869" y="1"/>
                    </a:moveTo>
                    <a:cubicBezTo>
                      <a:pt x="217" y="1"/>
                      <a:pt x="0" y="807"/>
                      <a:pt x="745" y="807"/>
                    </a:cubicBezTo>
                    <a:cubicBezTo>
                      <a:pt x="1396" y="807"/>
                      <a:pt x="1613" y="1"/>
                      <a:pt x="86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2" name="Google Shape;3262;p28"/>
              <p:cNvSpPr/>
              <p:nvPr/>
            </p:nvSpPr>
            <p:spPr>
              <a:xfrm rot="-10594719">
                <a:off x="-30399" y="4853917"/>
                <a:ext cx="124260" cy="31792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546" extrusionOk="0">
                    <a:moveTo>
                      <a:pt x="1850" y="1"/>
                    </a:moveTo>
                    <a:cubicBezTo>
                      <a:pt x="1808" y="1"/>
                      <a:pt x="1769" y="3"/>
                      <a:pt x="1746" y="3"/>
                    </a:cubicBezTo>
                    <a:lnTo>
                      <a:pt x="877" y="127"/>
                    </a:lnTo>
                    <a:cubicBezTo>
                      <a:pt x="598" y="127"/>
                      <a:pt x="350" y="220"/>
                      <a:pt x="133" y="375"/>
                    </a:cubicBezTo>
                    <a:cubicBezTo>
                      <a:pt x="1" y="507"/>
                      <a:pt x="134" y="545"/>
                      <a:pt x="256" y="545"/>
                    </a:cubicBezTo>
                    <a:cubicBezTo>
                      <a:pt x="306" y="545"/>
                      <a:pt x="354" y="539"/>
                      <a:pt x="381" y="530"/>
                    </a:cubicBezTo>
                    <a:lnTo>
                      <a:pt x="1250" y="406"/>
                    </a:lnTo>
                    <a:cubicBezTo>
                      <a:pt x="1529" y="406"/>
                      <a:pt x="1777" y="313"/>
                      <a:pt x="1994" y="158"/>
                    </a:cubicBezTo>
                    <a:cubicBezTo>
                      <a:pt x="2134" y="18"/>
                      <a:pt x="1977" y="1"/>
                      <a:pt x="185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3" name="Google Shape;3263;p28"/>
              <p:cNvSpPr/>
              <p:nvPr/>
            </p:nvSpPr>
            <p:spPr>
              <a:xfrm rot="-10594719">
                <a:off x="111684" y="4611706"/>
                <a:ext cx="130083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234" h="533" extrusionOk="0">
                    <a:moveTo>
                      <a:pt x="900" y="0"/>
                    </a:moveTo>
                    <a:cubicBezTo>
                      <a:pt x="621" y="0"/>
                      <a:pt x="373" y="93"/>
                      <a:pt x="155" y="279"/>
                    </a:cubicBezTo>
                    <a:cubicBezTo>
                      <a:pt x="0" y="496"/>
                      <a:pt x="311" y="528"/>
                      <a:pt x="435" y="528"/>
                    </a:cubicBezTo>
                    <a:lnTo>
                      <a:pt x="1303" y="528"/>
                    </a:lnTo>
                    <a:cubicBezTo>
                      <a:pt x="1332" y="531"/>
                      <a:pt x="1361" y="532"/>
                      <a:pt x="1390" y="532"/>
                    </a:cubicBezTo>
                    <a:cubicBezTo>
                      <a:pt x="1639" y="532"/>
                      <a:pt x="1881" y="415"/>
                      <a:pt x="2048" y="248"/>
                    </a:cubicBezTo>
                    <a:cubicBezTo>
                      <a:pt x="2234" y="62"/>
                      <a:pt x="1924" y="0"/>
                      <a:pt x="1768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4" name="Google Shape;3264;p28"/>
              <p:cNvSpPr/>
              <p:nvPr/>
            </p:nvSpPr>
            <p:spPr>
              <a:xfrm rot="-10594719">
                <a:off x="86956" y="4479838"/>
                <a:ext cx="115701" cy="30743"/>
              </a:xfrm>
              <a:custGeom>
                <a:avLst/>
                <a:gdLst/>
                <a:ahLst/>
                <a:cxnLst/>
                <a:rect l="l" t="t" r="r" b="b"/>
                <a:pathLst>
                  <a:path w="1987" h="528" extrusionOk="0">
                    <a:moveTo>
                      <a:pt x="1211" y="1"/>
                    </a:moveTo>
                    <a:cubicBezTo>
                      <a:pt x="869" y="1"/>
                      <a:pt x="1" y="528"/>
                      <a:pt x="745" y="528"/>
                    </a:cubicBezTo>
                    <a:cubicBezTo>
                      <a:pt x="1118" y="528"/>
                      <a:pt x="1986" y="1"/>
                      <a:pt x="1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5" name="Google Shape;3265;p28"/>
              <p:cNvSpPr/>
              <p:nvPr/>
            </p:nvSpPr>
            <p:spPr>
              <a:xfrm rot="-10594719">
                <a:off x="62376" y="4370819"/>
                <a:ext cx="90371" cy="41923"/>
              </a:xfrm>
              <a:custGeom>
                <a:avLst/>
                <a:gdLst/>
                <a:ahLst/>
                <a:cxnLst/>
                <a:rect l="l" t="t" r="r" b="b"/>
                <a:pathLst>
                  <a:path w="1552" h="720" extrusionOk="0">
                    <a:moveTo>
                      <a:pt x="776" y="1"/>
                    </a:moveTo>
                    <a:cubicBezTo>
                      <a:pt x="509" y="1"/>
                      <a:pt x="292" y="121"/>
                      <a:pt x="125" y="316"/>
                    </a:cubicBezTo>
                    <a:cubicBezTo>
                      <a:pt x="0" y="564"/>
                      <a:pt x="218" y="719"/>
                      <a:pt x="435" y="719"/>
                    </a:cubicBezTo>
                    <a:lnTo>
                      <a:pt x="683" y="719"/>
                    </a:lnTo>
                    <a:cubicBezTo>
                      <a:pt x="962" y="719"/>
                      <a:pt x="1241" y="626"/>
                      <a:pt x="1427" y="378"/>
                    </a:cubicBezTo>
                    <a:cubicBezTo>
                      <a:pt x="1551" y="161"/>
                      <a:pt x="1303" y="6"/>
                      <a:pt x="1117" y="6"/>
                    </a:cubicBezTo>
                    <a:lnTo>
                      <a:pt x="869" y="6"/>
                    </a:lnTo>
                    <a:cubicBezTo>
                      <a:pt x="837" y="2"/>
                      <a:pt x="806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6" name="Google Shape;3266;p28"/>
              <p:cNvSpPr/>
              <p:nvPr/>
            </p:nvSpPr>
            <p:spPr>
              <a:xfrm rot="-10594719">
                <a:off x="-212795" y="4459478"/>
                <a:ext cx="93981" cy="50599"/>
              </a:xfrm>
              <a:custGeom>
                <a:avLst/>
                <a:gdLst/>
                <a:ahLst/>
                <a:cxnLst/>
                <a:rect l="l" t="t" r="r" b="b"/>
                <a:pathLst>
                  <a:path w="1614" h="869" extrusionOk="0">
                    <a:moveTo>
                      <a:pt x="869" y="0"/>
                    </a:moveTo>
                    <a:cubicBezTo>
                      <a:pt x="217" y="0"/>
                      <a:pt x="0" y="869"/>
                      <a:pt x="776" y="869"/>
                    </a:cubicBezTo>
                    <a:cubicBezTo>
                      <a:pt x="1427" y="869"/>
                      <a:pt x="1613" y="0"/>
                      <a:pt x="86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7" name="Google Shape;3267;p28"/>
              <p:cNvSpPr/>
              <p:nvPr/>
            </p:nvSpPr>
            <p:spPr>
              <a:xfrm rot="-10594719">
                <a:off x="-145853" y="4541382"/>
                <a:ext cx="112032" cy="69580"/>
              </a:xfrm>
              <a:custGeom>
                <a:avLst/>
                <a:gdLst/>
                <a:ahLst/>
                <a:cxnLst/>
                <a:rect l="l" t="t" r="r" b="b"/>
                <a:pathLst>
                  <a:path w="1924" h="1195" extrusionOk="0">
                    <a:moveTo>
                      <a:pt x="1447" y="1"/>
                    </a:moveTo>
                    <a:cubicBezTo>
                      <a:pt x="1214" y="1"/>
                      <a:pt x="989" y="70"/>
                      <a:pt x="807" y="225"/>
                    </a:cubicBezTo>
                    <a:lnTo>
                      <a:pt x="186" y="722"/>
                    </a:lnTo>
                    <a:cubicBezTo>
                      <a:pt x="0" y="877"/>
                      <a:pt x="93" y="1125"/>
                      <a:pt x="311" y="1187"/>
                    </a:cubicBezTo>
                    <a:cubicBezTo>
                      <a:pt x="356" y="1192"/>
                      <a:pt x="402" y="1195"/>
                      <a:pt x="448" y="1195"/>
                    </a:cubicBezTo>
                    <a:cubicBezTo>
                      <a:pt x="688" y="1195"/>
                      <a:pt x="935" y="1126"/>
                      <a:pt x="1117" y="970"/>
                    </a:cubicBezTo>
                    <a:lnTo>
                      <a:pt x="1086" y="970"/>
                    </a:lnTo>
                    <a:lnTo>
                      <a:pt x="1706" y="474"/>
                    </a:lnTo>
                    <a:cubicBezTo>
                      <a:pt x="1924" y="319"/>
                      <a:pt x="1799" y="70"/>
                      <a:pt x="1582" y="8"/>
                    </a:cubicBezTo>
                    <a:cubicBezTo>
                      <a:pt x="1537" y="3"/>
                      <a:pt x="1492" y="1"/>
                      <a:pt x="144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8" name="Google Shape;3268;p28"/>
              <p:cNvSpPr/>
              <p:nvPr/>
            </p:nvSpPr>
            <p:spPr>
              <a:xfrm rot="-10594719">
                <a:off x="-117570" y="4693484"/>
                <a:ext cx="106617" cy="28938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497" extrusionOk="0">
                    <a:moveTo>
                      <a:pt x="1272" y="0"/>
                    </a:moveTo>
                    <a:cubicBezTo>
                      <a:pt x="1024" y="0"/>
                      <a:pt x="0" y="496"/>
                      <a:pt x="527" y="496"/>
                    </a:cubicBezTo>
                    <a:cubicBezTo>
                      <a:pt x="807" y="496"/>
                      <a:pt x="1830" y="0"/>
                      <a:pt x="127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69" name="Google Shape;3269;p28"/>
              <p:cNvSpPr/>
              <p:nvPr/>
            </p:nvSpPr>
            <p:spPr>
              <a:xfrm rot="-10594719">
                <a:off x="-219900" y="4883379"/>
                <a:ext cx="128336" cy="46406"/>
              </a:xfrm>
              <a:custGeom>
                <a:avLst/>
                <a:gdLst/>
                <a:ahLst/>
                <a:cxnLst/>
                <a:rect l="l" t="t" r="r" b="b"/>
                <a:pathLst>
                  <a:path w="2204" h="797" extrusionOk="0">
                    <a:moveTo>
                      <a:pt x="1893" y="0"/>
                    </a:moveTo>
                    <a:cubicBezTo>
                      <a:pt x="1750" y="0"/>
                      <a:pt x="1587" y="34"/>
                      <a:pt x="1521" y="51"/>
                    </a:cubicBezTo>
                    <a:lnTo>
                      <a:pt x="528" y="299"/>
                    </a:lnTo>
                    <a:cubicBezTo>
                      <a:pt x="404" y="361"/>
                      <a:pt x="1" y="485"/>
                      <a:pt x="32" y="671"/>
                    </a:cubicBezTo>
                    <a:cubicBezTo>
                      <a:pt x="46" y="768"/>
                      <a:pt x="151" y="797"/>
                      <a:pt x="272" y="797"/>
                    </a:cubicBezTo>
                    <a:cubicBezTo>
                      <a:pt x="423" y="797"/>
                      <a:pt x="600" y="751"/>
                      <a:pt x="652" y="733"/>
                    </a:cubicBezTo>
                    <a:lnTo>
                      <a:pt x="1645" y="485"/>
                    </a:lnTo>
                    <a:cubicBezTo>
                      <a:pt x="1769" y="454"/>
                      <a:pt x="2203" y="330"/>
                      <a:pt x="2141" y="113"/>
                    </a:cubicBezTo>
                    <a:cubicBezTo>
                      <a:pt x="2127" y="26"/>
                      <a:pt x="2018" y="0"/>
                      <a:pt x="1893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0" name="Google Shape;3270;p28"/>
              <p:cNvSpPr/>
              <p:nvPr/>
            </p:nvSpPr>
            <p:spPr>
              <a:xfrm rot="-10594719">
                <a:off x="-435485" y="4915741"/>
                <a:ext cx="135557" cy="51705"/>
              </a:xfrm>
              <a:custGeom>
                <a:avLst/>
                <a:gdLst/>
                <a:ahLst/>
                <a:cxnLst/>
                <a:rect l="l" t="t" r="r" b="b"/>
                <a:pathLst>
                  <a:path w="2328" h="888" extrusionOk="0">
                    <a:moveTo>
                      <a:pt x="743" y="1"/>
                    </a:moveTo>
                    <a:cubicBezTo>
                      <a:pt x="508" y="1"/>
                      <a:pt x="283" y="140"/>
                      <a:pt x="125" y="325"/>
                    </a:cubicBezTo>
                    <a:cubicBezTo>
                      <a:pt x="1" y="573"/>
                      <a:pt x="249" y="728"/>
                      <a:pt x="466" y="759"/>
                    </a:cubicBezTo>
                    <a:lnTo>
                      <a:pt x="1459" y="883"/>
                    </a:lnTo>
                    <a:cubicBezTo>
                      <a:pt x="1487" y="886"/>
                      <a:pt x="1516" y="888"/>
                      <a:pt x="1544" y="888"/>
                    </a:cubicBezTo>
                    <a:cubicBezTo>
                      <a:pt x="1794" y="888"/>
                      <a:pt x="2036" y="768"/>
                      <a:pt x="2203" y="573"/>
                    </a:cubicBezTo>
                    <a:cubicBezTo>
                      <a:pt x="2327" y="325"/>
                      <a:pt x="2079" y="170"/>
                      <a:pt x="1862" y="138"/>
                    </a:cubicBezTo>
                    <a:lnTo>
                      <a:pt x="870" y="14"/>
                    </a:lnTo>
                    <a:cubicBezTo>
                      <a:pt x="827" y="5"/>
                      <a:pt x="785" y="1"/>
                      <a:pt x="743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1" name="Google Shape;3271;p28"/>
              <p:cNvSpPr/>
              <p:nvPr/>
            </p:nvSpPr>
            <p:spPr>
              <a:xfrm rot="-10594719">
                <a:off x="-367530" y="4751000"/>
                <a:ext cx="106617" cy="44776"/>
              </a:xfrm>
              <a:custGeom>
                <a:avLst/>
                <a:gdLst/>
                <a:ahLst/>
                <a:cxnLst/>
                <a:rect l="l" t="t" r="r" b="b"/>
                <a:pathLst>
                  <a:path w="1831" h="769" extrusionOk="0">
                    <a:moveTo>
                      <a:pt x="894" y="1"/>
                    </a:moveTo>
                    <a:cubicBezTo>
                      <a:pt x="693" y="1"/>
                      <a:pt x="501" y="59"/>
                      <a:pt x="342" y="149"/>
                    </a:cubicBezTo>
                    <a:cubicBezTo>
                      <a:pt x="187" y="242"/>
                      <a:pt x="1" y="398"/>
                      <a:pt x="218" y="491"/>
                    </a:cubicBezTo>
                    <a:lnTo>
                      <a:pt x="714" y="739"/>
                    </a:lnTo>
                    <a:cubicBezTo>
                      <a:pt x="793" y="758"/>
                      <a:pt x="874" y="769"/>
                      <a:pt x="957" y="769"/>
                    </a:cubicBezTo>
                    <a:cubicBezTo>
                      <a:pt x="1136" y="769"/>
                      <a:pt x="1320" y="721"/>
                      <a:pt x="1490" y="615"/>
                    </a:cubicBezTo>
                    <a:cubicBezTo>
                      <a:pt x="1614" y="553"/>
                      <a:pt x="1831" y="398"/>
                      <a:pt x="1614" y="273"/>
                    </a:cubicBezTo>
                    <a:lnTo>
                      <a:pt x="1117" y="25"/>
                    </a:lnTo>
                    <a:cubicBezTo>
                      <a:pt x="1043" y="9"/>
                      <a:pt x="968" y="1"/>
                      <a:pt x="894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2" name="Google Shape;3272;p28"/>
              <p:cNvSpPr/>
              <p:nvPr/>
            </p:nvSpPr>
            <p:spPr>
              <a:xfrm rot="-10594719">
                <a:off x="-335072" y="4573098"/>
                <a:ext cx="84956" cy="40060"/>
              </a:xfrm>
              <a:custGeom>
                <a:avLst/>
                <a:gdLst/>
                <a:ahLst/>
                <a:cxnLst/>
                <a:rect l="l" t="t" r="r" b="b"/>
                <a:pathLst>
                  <a:path w="1459" h="688" extrusionOk="0">
                    <a:moveTo>
                      <a:pt x="807" y="0"/>
                    </a:moveTo>
                    <a:cubicBezTo>
                      <a:pt x="540" y="0"/>
                      <a:pt x="323" y="120"/>
                      <a:pt x="156" y="315"/>
                    </a:cubicBezTo>
                    <a:cubicBezTo>
                      <a:pt x="1" y="533"/>
                      <a:pt x="280" y="688"/>
                      <a:pt x="466" y="688"/>
                    </a:cubicBezTo>
                    <a:lnTo>
                      <a:pt x="590" y="688"/>
                    </a:lnTo>
                    <a:cubicBezTo>
                      <a:pt x="869" y="688"/>
                      <a:pt x="1117" y="595"/>
                      <a:pt x="1303" y="377"/>
                    </a:cubicBezTo>
                    <a:cubicBezTo>
                      <a:pt x="1459" y="129"/>
                      <a:pt x="1210" y="5"/>
                      <a:pt x="993" y="5"/>
                    </a:cubicBezTo>
                    <a:lnTo>
                      <a:pt x="900" y="5"/>
                    </a:lnTo>
                    <a:cubicBezTo>
                      <a:pt x="869" y="2"/>
                      <a:pt x="838" y="0"/>
                      <a:pt x="80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3" name="Google Shape;3273;p28"/>
              <p:cNvSpPr/>
              <p:nvPr/>
            </p:nvSpPr>
            <p:spPr>
              <a:xfrm rot="-10594719">
                <a:off x="-414983" y="4513806"/>
                <a:ext cx="77735" cy="47047"/>
              </a:xfrm>
              <a:custGeom>
                <a:avLst/>
                <a:gdLst/>
                <a:ahLst/>
                <a:cxnLst/>
                <a:rect l="l" t="t" r="r" b="b"/>
                <a:pathLst>
                  <a:path w="1335" h="808" extrusionOk="0">
                    <a:moveTo>
                      <a:pt x="652" y="1"/>
                    </a:moveTo>
                    <a:cubicBezTo>
                      <a:pt x="435" y="1"/>
                      <a:pt x="63" y="187"/>
                      <a:pt x="32" y="466"/>
                    </a:cubicBezTo>
                    <a:cubicBezTo>
                      <a:pt x="1" y="714"/>
                      <a:pt x="342" y="807"/>
                      <a:pt x="559" y="807"/>
                    </a:cubicBezTo>
                    <a:lnTo>
                      <a:pt x="683" y="807"/>
                    </a:lnTo>
                    <a:cubicBezTo>
                      <a:pt x="900" y="807"/>
                      <a:pt x="1272" y="621"/>
                      <a:pt x="1303" y="342"/>
                    </a:cubicBezTo>
                    <a:cubicBezTo>
                      <a:pt x="1334" y="94"/>
                      <a:pt x="993" y="1"/>
                      <a:pt x="776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4" name="Google Shape;3274;p28"/>
              <p:cNvSpPr/>
              <p:nvPr/>
            </p:nvSpPr>
            <p:spPr>
              <a:xfrm rot="-10594719">
                <a:off x="-638248" y="4580252"/>
                <a:ext cx="83500" cy="47862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822" extrusionOk="0">
                    <a:moveTo>
                      <a:pt x="1017" y="0"/>
                    </a:moveTo>
                    <a:cubicBezTo>
                      <a:pt x="951" y="0"/>
                      <a:pt x="895" y="6"/>
                      <a:pt x="869" y="15"/>
                    </a:cubicBezTo>
                    <a:cubicBezTo>
                      <a:pt x="621" y="15"/>
                      <a:pt x="373" y="139"/>
                      <a:pt x="218" y="356"/>
                    </a:cubicBezTo>
                    <a:lnTo>
                      <a:pt x="94" y="604"/>
                    </a:lnTo>
                    <a:cubicBezTo>
                      <a:pt x="1" y="821"/>
                      <a:pt x="497" y="821"/>
                      <a:pt x="590" y="821"/>
                    </a:cubicBezTo>
                    <a:cubicBezTo>
                      <a:pt x="838" y="790"/>
                      <a:pt x="1087" y="666"/>
                      <a:pt x="1242" y="449"/>
                    </a:cubicBezTo>
                    <a:lnTo>
                      <a:pt x="1366" y="201"/>
                    </a:lnTo>
                    <a:cubicBezTo>
                      <a:pt x="1433" y="43"/>
                      <a:pt x="1190" y="0"/>
                      <a:pt x="101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5" name="Google Shape;3275;p28"/>
              <p:cNvSpPr/>
              <p:nvPr/>
            </p:nvSpPr>
            <p:spPr>
              <a:xfrm rot="-10594719">
                <a:off x="-500255" y="4633121"/>
                <a:ext cx="108422" cy="58750"/>
              </a:xfrm>
              <a:custGeom>
                <a:avLst/>
                <a:gdLst/>
                <a:ahLst/>
                <a:cxnLst/>
                <a:rect l="l" t="t" r="r" b="b"/>
                <a:pathLst>
                  <a:path w="1862" h="1009" extrusionOk="0">
                    <a:moveTo>
                      <a:pt x="1326" y="0"/>
                    </a:moveTo>
                    <a:cubicBezTo>
                      <a:pt x="1187" y="0"/>
                      <a:pt x="1039" y="39"/>
                      <a:pt x="931" y="85"/>
                    </a:cubicBezTo>
                    <a:lnTo>
                      <a:pt x="434" y="333"/>
                    </a:lnTo>
                    <a:cubicBezTo>
                      <a:pt x="248" y="427"/>
                      <a:pt x="0" y="644"/>
                      <a:pt x="155" y="861"/>
                    </a:cubicBezTo>
                    <a:cubicBezTo>
                      <a:pt x="248" y="969"/>
                      <a:pt x="388" y="1008"/>
                      <a:pt x="531" y="1008"/>
                    </a:cubicBezTo>
                    <a:cubicBezTo>
                      <a:pt x="675" y="1008"/>
                      <a:pt x="822" y="969"/>
                      <a:pt x="931" y="923"/>
                    </a:cubicBezTo>
                    <a:lnTo>
                      <a:pt x="1427" y="675"/>
                    </a:lnTo>
                    <a:cubicBezTo>
                      <a:pt x="1582" y="582"/>
                      <a:pt x="1861" y="364"/>
                      <a:pt x="1675" y="147"/>
                    </a:cubicBezTo>
                    <a:cubicBezTo>
                      <a:pt x="1598" y="39"/>
                      <a:pt x="1466" y="0"/>
                      <a:pt x="13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6" name="Google Shape;3276;p28"/>
              <p:cNvSpPr/>
              <p:nvPr/>
            </p:nvSpPr>
            <p:spPr>
              <a:xfrm rot="-10594719">
                <a:off x="-591684" y="4775174"/>
                <a:ext cx="79541" cy="47687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819" extrusionOk="0">
                    <a:moveTo>
                      <a:pt x="909" y="1"/>
                    </a:moveTo>
                    <a:cubicBezTo>
                      <a:pt x="683" y="1"/>
                      <a:pt x="458" y="90"/>
                      <a:pt x="311" y="237"/>
                    </a:cubicBezTo>
                    <a:lnTo>
                      <a:pt x="186" y="361"/>
                    </a:lnTo>
                    <a:cubicBezTo>
                      <a:pt x="0" y="485"/>
                      <a:pt x="62" y="764"/>
                      <a:pt x="311" y="795"/>
                    </a:cubicBezTo>
                    <a:cubicBezTo>
                      <a:pt x="371" y="810"/>
                      <a:pt x="435" y="818"/>
                      <a:pt x="500" y="818"/>
                    </a:cubicBezTo>
                    <a:cubicBezTo>
                      <a:pt x="704" y="818"/>
                      <a:pt x="922" y="743"/>
                      <a:pt x="1086" y="578"/>
                    </a:cubicBezTo>
                    <a:lnTo>
                      <a:pt x="1210" y="454"/>
                    </a:lnTo>
                    <a:cubicBezTo>
                      <a:pt x="1365" y="330"/>
                      <a:pt x="1303" y="51"/>
                      <a:pt x="1086" y="20"/>
                    </a:cubicBezTo>
                    <a:cubicBezTo>
                      <a:pt x="1028" y="7"/>
                      <a:pt x="968" y="1"/>
                      <a:pt x="90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7" name="Google Shape;3277;p28"/>
              <p:cNvSpPr/>
              <p:nvPr/>
            </p:nvSpPr>
            <p:spPr>
              <a:xfrm rot="-10594719">
                <a:off x="-638440" y="4931436"/>
                <a:ext cx="149997" cy="31035"/>
              </a:xfrm>
              <a:custGeom>
                <a:avLst/>
                <a:gdLst/>
                <a:ahLst/>
                <a:cxnLst/>
                <a:rect l="l" t="t" r="r" b="b"/>
                <a:pathLst>
                  <a:path w="2576" h="533" extrusionOk="0">
                    <a:moveTo>
                      <a:pt x="815" y="1"/>
                    </a:moveTo>
                    <a:cubicBezTo>
                      <a:pt x="570" y="1"/>
                      <a:pt x="351" y="118"/>
                      <a:pt x="156" y="285"/>
                    </a:cubicBezTo>
                    <a:cubicBezTo>
                      <a:pt x="1" y="502"/>
                      <a:pt x="280" y="533"/>
                      <a:pt x="435" y="533"/>
                    </a:cubicBezTo>
                    <a:lnTo>
                      <a:pt x="1676" y="533"/>
                    </a:lnTo>
                    <a:cubicBezTo>
                      <a:pt x="1955" y="533"/>
                      <a:pt x="2234" y="440"/>
                      <a:pt x="2452" y="253"/>
                    </a:cubicBezTo>
                    <a:cubicBezTo>
                      <a:pt x="2576" y="36"/>
                      <a:pt x="2296" y="5"/>
                      <a:pt x="2141" y="5"/>
                    </a:cubicBezTo>
                    <a:lnTo>
                      <a:pt x="901" y="5"/>
                    </a:lnTo>
                    <a:cubicBezTo>
                      <a:pt x="872" y="2"/>
                      <a:pt x="843" y="1"/>
                      <a:pt x="815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8" name="Google Shape;3278;p28"/>
              <p:cNvSpPr/>
              <p:nvPr/>
            </p:nvSpPr>
            <p:spPr>
              <a:xfrm rot="-10594719">
                <a:off x="-799362" y="4868291"/>
                <a:ext cx="115642" cy="30802"/>
              </a:xfrm>
              <a:custGeom>
                <a:avLst/>
                <a:gdLst/>
                <a:ahLst/>
                <a:cxnLst/>
                <a:rect l="l" t="t" r="r" b="b"/>
                <a:pathLst>
                  <a:path w="1986" h="529" extrusionOk="0">
                    <a:moveTo>
                      <a:pt x="1241" y="1"/>
                    </a:moveTo>
                    <a:cubicBezTo>
                      <a:pt x="869" y="1"/>
                      <a:pt x="0" y="528"/>
                      <a:pt x="776" y="528"/>
                    </a:cubicBezTo>
                    <a:cubicBezTo>
                      <a:pt x="1117" y="528"/>
                      <a:pt x="1985" y="1"/>
                      <a:pt x="124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9" name="Google Shape;3279;p28"/>
              <p:cNvSpPr/>
              <p:nvPr/>
            </p:nvSpPr>
            <p:spPr>
              <a:xfrm rot="-10594719">
                <a:off x="-732763" y="4721604"/>
                <a:ext cx="113022" cy="51472"/>
              </a:xfrm>
              <a:custGeom>
                <a:avLst/>
                <a:gdLst/>
                <a:ahLst/>
                <a:cxnLst/>
                <a:rect l="l" t="t" r="r" b="b"/>
                <a:pathLst>
                  <a:path w="1941" h="884" extrusionOk="0">
                    <a:moveTo>
                      <a:pt x="1487" y="0"/>
                    </a:moveTo>
                    <a:cubicBezTo>
                      <a:pt x="1452" y="0"/>
                      <a:pt x="1420" y="3"/>
                      <a:pt x="1391" y="7"/>
                    </a:cubicBezTo>
                    <a:lnTo>
                      <a:pt x="647" y="131"/>
                    </a:lnTo>
                    <a:cubicBezTo>
                      <a:pt x="399" y="162"/>
                      <a:pt x="58" y="286"/>
                      <a:pt x="27" y="566"/>
                    </a:cubicBezTo>
                    <a:cubicBezTo>
                      <a:pt x="0" y="803"/>
                      <a:pt x="242" y="883"/>
                      <a:pt x="429" y="883"/>
                    </a:cubicBezTo>
                    <a:cubicBezTo>
                      <a:pt x="463" y="883"/>
                      <a:pt x="495" y="881"/>
                      <a:pt x="523" y="876"/>
                    </a:cubicBezTo>
                    <a:lnTo>
                      <a:pt x="1267" y="752"/>
                    </a:lnTo>
                    <a:cubicBezTo>
                      <a:pt x="1515" y="721"/>
                      <a:pt x="1857" y="597"/>
                      <a:pt x="1888" y="317"/>
                    </a:cubicBezTo>
                    <a:cubicBezTo>
                      <a:pt x="1940" y="81"/>
                      <a:pt x="1680" y="0"/>
                      <a:pt x="14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0" name="Google Shape;3280;p28"/>
              <p:cNvSpPr/>
              <p:nvPr/>
            </p:nvSpPr>
            <p:spPr>
              <a:xfrm rot="-10594719">
                <a:off x="-778463" y="4637919"/>
                <a:ext cx="113837" cy="34354"/>
              </a:xfrm>
              <a:custGeom>
                <a:avLst/>
                <a:gdLst/>
                <a:ahLst/>
                <a:cxnLst/>
                <a:rect l="l" t="t" r="r" b="b"/>
                <a:pathLst>
                  <a:path w="1955" h="590" extrusionOk="0">
                    <a:moveTo>
                      <a:pt x="1179" y="0"/>
                    </a:moveTo>
                    <a:cubicBezTo>
                      <a:pt x="807" y="0"/>
                      <a:pt x="0" y="590"/>
                      <a:pt x="745" y="590"/>
                    </a:cubicBezTo>
                    <a:cubicBezTo>
                      <a:pt x="1117" y="590"/>
                      <a:pt x="1954" y="0"/>
                      <a:pt x="117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81" name="Google Shape;3281;p28"/>
          <p:cNvGrpSpPr/>
          <p:nvPr/>
        </p:nvGrpSpPr>
        <p:grpSpPr>
          <a:xfrm rot="2036280">
            <a:off x="6998166" y="4429926"/>
            <a:ext cx="1267565" cy="2033647"/>
            <a:chOff x="2402100" y="3854125"/>
            <a:chExt cx="435600" cy="698825"/>
          </a:xfrm>
        </p:grpSpPr>
        <p:sp>
          <p:nvSpPr>
            <p:cNvPr id="3282" name="Google Shape;3282;p28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28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28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28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28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28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28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28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28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28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28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28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28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5" name="Google Shape;3295;p28"/>
          <p:cNvGrpSpPr/>
          <p:nvPr/>
        </p:nvGrpSpPr>
        <p:grpSpPr>
          <a:xfrm rot="-7824626">
            <a:off x="7654395" y="-145169"/>
            <a:ext cx="1853843" cy="1381828"/>
            <a:chOff x="4500175" y="3779525"/>
            <a:chExt cx="1136425" cy="847075"/>
          </a:xfrm>
        </p:grpSpPr>
        <p:sp>
          <p:nvSpPr>
            <p:cNvPr id="3296" name="Google Shape;3296;p28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28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28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28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28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28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28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28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28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28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28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07" name="Google Shape;3307;p28"/>
          <p:cNvGrpSpPr/>
          <p:nvPr/>
        </p:nvGrpSpPr>
        <p:grpSpPr>
          <a:xfrm rot="-437880">
            <a:off x="8297425" y="3922467"/>
            <a:ext cx="1063081" cy="1875116"/>
            <a:chOff x="2797700" y="3217325"/>
            <a:chExt cx="682725" cy="1204225"/>
          </a:xfrm>
        </p:grpSpPr>
        <p:sp>
          <p:nvSpPr>
            <p:cNvPr id="3308" name="Google Shape;3308;p28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28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28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1" name="Google Shape;3311;p28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2" name="Google Shape;3312;p28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3" name="Google Shape;3313;p28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4" name="Google Shape;3314;p28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15" name="Google Shape;3315;p28"/>
          <p:cNvGrpSpPr/>
          <p:nvPr/>
        </p:nvGrpSpPr>
        <p:grpSpPr>
          <a:xfrm>
            <a:off x="1193663" y="4651350"/>
            <a:ext cx="610325" cy="417350"/>
            <a:chOff x="364525" y="2023775"/>
            <a:chExt cx="610325" cy="417350"/>
          </a:xfrm>
        </p:grpSpPr>
        <p:sp>
          <p:nvSpPr>
            <p:cNvPr id="3316" name="Google Shape;3316;p28"/>
            <p:cNvSpPr/>
            <p:nvPr/>
          </p:nvSpPr>
          <p:spPr>
            <a:xfrm>
              <a:off x="739075" y="2213250"/>
              <a:ext cx="87825" cy="70625"/>
            </a:xfrm>
            <a:custGeom>
              <a:avLst/>
              <a:gdLst/>
              <a:ahLst/>
              <a:cxnLst/>
              <a:rect l="l" t="t" r="r" b="b"/>
              <a:pathLst>
                <a:path w="3513" h="2825" extrusionOk="0">
                  <a:moveTo>
                    <a:pt x="2208" y="836"/>
                  </a:moveTo>
                  <a:lnTo>
                    <a:pt x="2208" y="836"/>
                  </a:lnTo>
                  <a:cubicBezTo>
                    <a:pt x="2203" y="904"/>
                    <a:pt x="2191" y="972"/>
                    <a:pt x="2174" y="1040"/>
                  </a:cubicBezTo>
                  <a:lnTo>
                    <a:pt x="2174" y="1040"/>
                  </a:lnTo>
                  <a:cubicBezTo>
                    <a:pt x="2168" y="1040"/>
                    <a:pt x="2162" y="1040"/>
                    <a:pt x="2156" y="1040"/>
                  </a:cubicBezTo>
                  <a:cubicBezTo>
                    <a:pt x="1982" y="1040"/>
                    <a:pt x="1801" y="1092"/>
                    <a:pt x="1677" y="1184"/>
                  </a:cubicBezTo>
                  <a:lnTo>
                    <a:pt x="1677" y="1184"/>
                  </a:lnTo>
                  <a:cubicBezTo>
                    <a:pt x="1681" y="1171"/>
                    <a:pt x="1686" y="1157"/>
                    <a:pt x="1692" y="1142"/>
                  </a:cubicBezTo>
                  <a:lnTo>
                    <a:pt x="1692" y="1142"/>
                  </a:lnTo>
                  <a:cubicBezTo>
                    <a:pt x="1808" y="1029"/>
                    <a:pt x="1938" y="929"/>
                    <a:pt x="2080" y="847"/>
                  </a:cubicBezTo>
                  <a:lnTo>
                    <a:pt x="2080" y="847"/>
                  </a:lnTo>
                  <a:cubicBezTo>
                    <a:pt x="2121" y="840"/>
                    <a:pt x="2164" y="837"/>
                    <a:pt x="2208" y="836"/>
                  </a:cubicBezTo>
                  <a:close/>
                  <a:moveTo>
                    <a:pt x="2191" y="1"/>
                  </a:moveTo>
                  <a:cubicBezTo>
                    <a:pt x="2048" y="1"/>
                    <a:pt x="1893" y="40"/>
                    <a:pt x="1769" y="86"/>
                  </a:cubicBezTo>
                  <a:lnTo>
                    <a:pt x="1800" y="86"/>
                  </a:lnTo>
                  <a:cubicBezTo>
                    <a:pt x="1704" y="126"/>
                    <a:pt x="1612" y="171"/>
                    <a:pt x="1523" y="220"/>
                  </a:cubicBezTo>
                  <a:lnTo>
                    <a:pt x="1523" y="220"/>
                  </a:lnTo>
                  <a:cubicBezTo>
                    <a:pt x="1395" y="270"/>
                    <a:pt x="1270" y="329"/>
                    <a:pt x="1148" y="396"/>
                  </a:cubicBezTo>
                  <a:cubicBezTo>
                    <a:pt x="917" y="535"/>
                    <a:pt x="739" y="735"/>
                    <a:pt x="634" y="970"/>
                  </a:cubicBezTo>
                  <a:lnTo>
                    <a:pt x="634" y="970"/>
                  </a:lnTo>
                  <a:cubicBezTo>
                    <a:pt x="304" y="1382"/>
                    <a:pt x="81" y="1881"/>
                    <a:pt x="0" y="2413"/>
                  </a:cubicBezTo>
                  <a:cubicBezTo>
                    <a:pt x="0" y="2568"/>
                    <a:pt x="94" y="2723"/>
                    <a:pt x="249" y="2754"/>
                  </a:cubicBezTo>
                  <a:cubicBezTo>
                    <a:pt x="443" y="2801"/>
                    <a:pt x="641" y="2824"/>
                    <a:pt x="839" y="2824"/>
                  </a:cubicBezTo>
                  <a:cubicBezTo>
                    <a:pt x="2189" y="2824"/>
                    <a:pt x="3513" y="1764"/>
                    <a:pt x="3351" y="303"/>
                  </a:cubicBezTo>
                  <a:cubicBezTo>
                    <a:pt x="3351" y="148"/>
                    <a:pt x="3102" y="55"/>
                    <a:pt x="2978" y="55"/>
                  </a:cubicBezTo>
                  <a:cubicBezTo>
                    <a:pt x="2837" y="35"/>
                    <a:pt x="2696" y="25"/>
                    <a:pt x="2558" y="25"/>
                  </a:cubicBezTo>
                  <a:cubicBezTo>
                    <a:pt x="2499" y="25"/>
                    <a:pt x="2441" y="27"/>
                    <a:pt x="2383" y="30"/>
                  </a:cubicBezTo>
                  <a:lnTo>
                    <a:pt x="2383" y="30"/>
                  </a:lnTo>
                  <a:cubicBezTo>
                    <a:pt x="2325" y="10"/>
                    <a:pt x="2259" y="1"/>
                    <a:pt x="21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7" name="Google Shape;3317;p28"/>
            <p:cNvSpPr/>
            <p:nvPr/>
          </p:nvSpPr>
          <p:spPr>
            <a:xfrm>
              <a:off x="866250" y="2220425"/>
              <a:ext cx="108600" cy="75500"/>
            </a:xfrm>
            <a:custGeom>
              <a:avLst/>
              <a:gdLst/>
              <a:ahLst/>
              <a:cxnLst/>
              <a:rect l="l" t="t" r="r" b="b"/>
              <a:pathLst>
                <a:path w="4344" h="3020" extrusionOk="0">
                  <a:moveTo>
                    <a:pt x="2513" y="699"/>
                  </a:moveTo>
                  <a:cubicBezTo>
                    <a:pt x="2792" y="730"/>
                    <a:pt x="2823" y="1350"/>
                    <a:pt x="2730" y="1598"/>
                  </a:cubicBezTo>
                  <a:cubicBezTo>
                    <a:pt x="2634" y="1829"/>
                    <a:pt x="2395" y="2000"/>
                    <a:pt x="2131" y="2111"/>
                  </a:cubicBezTo>
                  <a:lnTo>
                    <a:pt x="2131" y="2111"/>
                  </a:lnTo>
                  <a:cubicBezTo>
                    <a:pt x="2398" y="1917"/>
                    <a:pt x="2620" y="1664"/>
                    <a:pt x="2730" y="1443"/>
                  </a:cubicBezTo>
                  <a:cubicBezTo>
                    <a:pt x="2854" y="1195"/>
                    <a:pt x="2637" y="1086"/>
                    <a:pt x="2366" y="1086"/>
                  </a:cubicBezTo>
                  <a:cubicBezTo>
                    <a:pt x="2239" y="1086"/>
                    <a:pt x="2100" y="1110"/>
                    <a:pt x="1978" y="1155"/>
                  </a:cubicBezTo>
                  <a:lnTo>
                    <a:pt x="1978" y="1155"/>
                  </a:lnTo>
                  <a:cubicBezTo>
                    <a:pt x="2152" y="913"/>
                    <a:pt x="2390" y="699"/>
                    <a:pt x="2513" y="699"/>
                  </a:cubicBezTo>
                  <a:close/>
                  <a:moveTo>
                    <a:pt x="2930" y="1"/>
                  </a:moveTo>
                  <a:cubicBezTo>
                    <a:pt x="2394" y="1"/>
                    <a:pt x="1757" y="323"/>
                    <a:pt x="1310" y="698"/>
                  </a:cubicBezTo>
                  <a:lnTo>
                    <a:pt x="1310" y="698"/>
                  </a:lnTo>
                  <a:cubicBezTo>
                    <a:pt x="1244" y="722"/>
                    <a:pt x="1180" y="753"/>
                    <a:pt x="1117" y="792"/>
                  </a:cubicBezTo>
                  <a:cubicBezTo>
                    <a:pt x="621" y="1164"/>
                    <a:pt x="1" y="1629"/>
                    <a:pt x="156" y="2343"/>
                  </a:cubicBezTo>
                  <a:cubicBezTo>
                    <a:pt x="246" y="2861"/>
                    <a:pt x="664" y="3019"/>
                    <a:pt x="1100" y="3019"/>
                  </a:cubicBezTo>
                  <a:cubicBezTo>
                    <a:pt x="1264" y="3019"/>
                    <a:pt x="1430" y="2997"/>
                    <a:pt x="1583" y="2963"/>
                  </a:cubicBezTo>
                  <a:cubicBezTo>
                    <a:pt x="2575" y="2715"/>
                    <a:pt x="4343" y="2032"/>
                    <a:pt x="3847" y="668"/>
                  </a:cubicBezTo>
                  <a:cubicBezTo>
                    <a:pt x="3682" y="184"/>
                    <a:pt x="3335" y="1"/>
                    <a:pt x="293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8" name="Google Shape;3318;p28"/>
            <p:cNvSpPr/>
            <p:nvPr/>
          </p:nvSpPr>
          <p:spPr>
            <a:xfrm>
              <a:off x="620425" y="2375175"/>
              <a:ext cx="91525" cy="65950"/>
            </a:xfrm>
            <a:custGeom>
              <a:avLst/>
              <a:gdLst/>
              <a:ahLst/>
              <a:cxnLst/>
              <a:rect l="l" t="t" r="r" b="b"/>
              <a:pathLst>
                <a:path w="3661" h="2638" extrusionOk="0">
                  <a:moveTo>
                    <a:pt x="2723" y="0"/>
                  </a:moveTo>
                  <a:cubicBezTo>
                    <a:pt x="2311" y="0"/>
                    <a:pt x="1906" y="96"/>
                    <a:pt x="1544" y="275"/>
                  </a:cubicBezTo>
                  <a:lnTo>
                    <a:pt x="1544" y="275"/>
                  </a:lnTo>
                  <a:cubicBezTo>
                    <a:pt x="1475" y="284"/>
                    <a:pt x="1404" y="305"/>
                    <a:pt x="1334" y="340"/>
                  </a:cubicBezTo>
                  <a:cubicBezTo>
                    <a:pt x="621" y="681"/>
                    <a:pt x="125" y="1364"/>
                    <a:pt x="1" y="2139"/>
                  </a:cubicBezTo>
                  <a:cubicBezTo>
                    <a:pt x="1" y="2294"/>
                    <a:pt x="94" y="2419"/>
                    <a:pt x="249" y="2481"/>
                  </a:cubicBezTo>
                  <a:cubicBezTo>
                    <a:pt x="521" y="2587"/>
                    <a:pt x="811" y="2637"/>
                    <a:pt x="1101" y="2637"/>
                  </a:cubicBezTo>
                  <a:cubicBezTo>
                    <a:pt x="2333" y="2637"/>
                    <a:pt x="3586" y="1738"/>
                    <a:pt x="3661" y="433"/>
                  </a:cubicBezTo>
                  <a:cubicBezTo>
                    <a:pt x="3661" y="216"/>
                    <a:pt x="3475" y="123"/>
                    <a:pt x="3289" y="61"/>
                  </a:cubicBezTo>
                  <a:cubicBezTo>
                    <a:pt x="3101" y="20"/>
                    <a:pt x="2911" y="0"/>
                    <a:pt x="272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9" name="Google Shape;3319;p28"/>
            <p:cNvSpPr/>
            <p:nvPr/>
          </p:nvSpPr>
          <p:spPr>
            <a:xfrm>
              <a:off x="571500" y="2185225"/>
              <a:ext cx="110225" cy="72125"/>
            </a:xfrm>
            <a:custGeom>
              <a:avLst/>
              <a:gdLst/>
              <a:ahLst/>
              <a:cxnLst/>
              <a:rect l="l" t="t" r="r" b="b"/>
              <a:pathLst>
                <a:path w="4409" h="2885" extrusionOk="0">
                  <a:moveTo>
                    <a:pt x="2634" y="609"/>
                  </a:moveTo>
                  <a:lnTo>
                    <a:pt x="2634" y="609"/>
                  </a:lnTo>
                  <a:cubicBezTo>
                    <a:pt x="2661" y="624"/>
                    <a:pt x="2693" y="648"/>
                    <a:pt x="2733" y="680"/>
                  </a:cubicBezTo>
                  <a:cubicBezTo>
                    <a:pt x="2857" y="742"/>
                    <a:pt x="2950" y="866"/>
                    <a:pt x="2981" y="1021"/>
                  </a:cubicBezTo>
                  <a:cubicBezTo>
                    <a:pt x="3061" y="1770"/>
                    <a:pt x="2058" y="2173"/>
                    <a:pt x="1382" y="2270"/>
                  </a:cubicBezTo>
                  <a:lnTo>
                    <a:pt x="1382" y="2270"/>
                  </a:lnTo>
                  <a:cubicBezTo>
                    <a:pt x="1364" y="2194"/>
                    <a:pt x="1356" y="2116"/>
                    <a:pt x="1356" y="2038"/>
                  </a:cubicBezTo>
                  <a:lnTo>
                    <a:pt x="1356" y="2038"/>
                  </a:lnTo>
                  <a:cubicBezTo>
                    <a:pt x="2128" y="1962"/>
                    <a:pt x="3118" y="1422"/>
                    <a:pt x="2640" y="618"/>
                  </a:cubicBezTo>
                  <a:cubicBezTo>
                    <a:pt x="2638" y="615"/>
                    <a:pt x="2636" y="612"/>
                    <a:pt x="2634" y="609"/>
                  </a:cubicBezTo>
                  <a:close/>
                  <a:moveTo>
                    <a:pt x="2955" y="0"/>
                  </a:moveTo>
                  <a:cubicBezTo>
                    <a:pt x="2698" y="0"/>
                    <a:pt x="2442" y="49"/>
                    <a:pt x="2237" y="121"/>
                  </a:cubicBezTo>
                  <a:cubicBezTo>
                    <a:pt x="1803" y="278"/>
                    <a:pt x="1486" y="570"/>
                    <a:pt x="1241" y="922"/>
                  </a:cubicBezTo>
                  <a:lnTo>
                    <a:pt x="1241" y="922"/>
                  </a:lnTo>
                  <a:cubicBezTo>
                    <a:pt x="546" y="1259"/>
                    <a:pt x="1" y="1909"/>
                    <a:pt x="314" y="2727"/>
                  </a:cubicBezTo>
                  <a:cubicBezTo>
                    <a:pt x="345" y="2851"/>
                    <a:pt x="531" y="2851"/>
                    <a:pt x="655" y="2882"/>
                  </a:cubicBezTo>
                  <a:cubicBezTo>
                    <a:pt x="702" y="2884"/>
                    <a:pt x="748" y="2885"/>
                    <a:pt x="795" y="2885"/>
                  </a:cubicBezTo>
                  <a:cubicBezTo>
                    <a:pt x="1589" y="2885"/>
                    <a:pt x="2401" y="2639"/>
                    <a:pt x="3074" y="2200"/>
                  </a:cubicBezTo>
                  <a:cubicBezTo>
                    <a:pt x="3571" y="1859"/>
                    <a:pt x="4408" y="1114"/>
                    <a:pt x="3974" y="463"/>
                  </a:cubicBezTo>
                  <a:cubicBezTo>
                    <a:pt x="3765" y="121"/>
                    <a:pt x="3359" y="0"/>
                    <a:pt x="295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0" name="Google Shape;3320;p28"/>
            <p:cNvSpPr/>
            <p:nvPr/>
          </p:nvSpPr>
          <p:spPr>
            <a:xfrm>
              <a:off x="758450" y="2059975"/>
              <a:ext cx="102400" cy="71400"/>
            </a:xfrm>
            <a:custGeom>
              <a:avLst/>
              <a:gdLst/>
              <a:ahLst/>
              <a:cxnLst/>
              <a:rect l="l" t="t" r="r" b="b"/>
              <a:pathLst>
                <a:path w="4096" h="2856" extrusionOk="0">
                  <a:moveTo>
                    <a:pt x="2303" y="689"/>
                  </a:moveTo>
                  <a:cubicBezTo>
                    <a:pt x="2370" y="689"/>
                    <a:pt x="2416" y="740"/>
                    <a:pt x="2451" y="882"/>
                  </a:cubicBezTo>
                  <a:cubicBezTo>
                    <a:pt x="2514" y="1068"/>
                    <a:pt x="2514" y="1285"/>
                    <a:pt x="2420" y="1471"/>
                  </a:cubicBezTo>
                  <a:cubicBezTo>
                    <a:pt x="2405" y="1551"/>
                    <a:pt x="2381" y="1624"/>
                    <a:pt x="2349" y="1692"/>
                  </a:cubicBezTo>
                  <a:lnTo>
                    <a:pt x="2349" y="1692"/>
                  </a:lnTo>
                  <a:cubicBezTo>
                    <a:pt x="2336" y="1658"/>
                    <a:pt x="2310" y="1625"/>
                    <a:pt x="2265" y="1595"/>
                  </a:cubicBezTo>
                  <a:cubicBezTo>
                    <a:pt x="2199" y="1548"/>
                    <a:pt x="2115" y="1529"/>
                    <a:pt x="2026" y="1529"/>
                  </a:cubicBezTo>
                  <a:cubicBezTo>
                    <a:pt x="1963" y="1529"/>
                    <a:pt x="1898" y="1539"/>
                    <a:pt x="1834" y="1553"/>
                  </a:cubicBezTo>
                  <a:lnTo>
                    <a:pt x="1834" y="1553"/>
                  </a:lnTo>
                  <a:lnTo>
                    <a:pt x="1800" y="1502"/>
                  </a:lnTo>
                  <a:cubicBezTo>
                    <a:pt x="1800" y="1440"/>
                    <a:pt x="1707" y="1378"/>
                    <a:pt x="1676" y="1285"/>
                  </a:cubicBezTo>
                  <a:cubicBezTo>
                    <a:pt x="1676" y="1198"/>
                    <a:pt x="1697" y="1124"/>
                    <a:pt x="1732" y="1059"/>
                  </a:cubicBezTo>
                  <a:lnTo>
                    <a:pt x="1732" y="1059"/>
                  </a:lnTo>
                  <a:cubicBezTo>
                    <a:pt x="1754" y="1051"/>
                    <a:pt x="1777" y="1043"/>
                    <a:pt x="1800" y="1037"/>
                  </a:cubicBezTo>
                  <a:cubicBezTo>
                    <a:pt x="1936" y="983"/>
                    <a:pt x="2262" y="881"/>
                    <a:pt x="2299" y="689"/>
                  </a:cubicBezTo>
                  <a:lnTo>
                    <a:pt x="2299" y="689"/>
                  </a:lnTo>
                  <a:cubicBezTo>
                    <a:pt x="2301" y="689"/>
                    <a:pt x="2302" y="689"/>
                    <a:pt x="2303" y="689"/>
                  </a:cubicBezTo>
                  <a:close/>
                  <a:moveTo>
                    <a:pt x="2014" y="2065"/>
                  </a:moveTo>
                  <a:lnTo>
                    <a:pt x="2014" y="2065"/>
                  </a:lnTo>
                  <a:cubicBezTo>
                    <a:pt x="1874" y="2152"/>
                    <a:pt x="1710" y="2201"/>
                    <a:pt x="1541" y="2206"/>
                  </a:cubicBezTo>
                  <a:lnTo>
                    <a:pt x="1541" y="2206"/>
                  </a:lnTo>
                  <a:cubicBezTo>
                    <a:pt x="1706" y="2186"/>
                    <a:pt x="1869" y="2134"/>
                    <a:pt x="2014" y="2065"/>
                  </a:cubicBezTo>
                  <a:close/>
                  <a:moveTo>
                    <a:pt x="2680" y="1"/>
                  </a:moveTo>
                  <a:cubicBezTo>
                    <a:pt x="1961" y="1"/>
                    <a:pt x="1078" y="536"/>
                    <a:pt x="754" y="964"/>
                  </a:cubicBezTo>
                  <a:lnTo>
                    <a:pt x="754" y="964"/>
                  </a:lnTo>
                  <a:cubicBezTo>
                    <a:pt x="311" y="1302"/>
                    <a:pt x="1" y="1786"/>
                    <a:pt x="1" y="2402"/>
                  </a:cubicBezTo>
                  <a:cubicBezTo>
                    <a:pt x="1" y="2495"/>
                    <a:pt x="1" y="2526"/>
                    <a:pt x="94" y="2588"/>
                  </a:cubicBezTo>
                  <a:cubicBezTo>
                    <a:pt x="403" y="2773"/>
                    <a:pt x="762" y="2855"/>
                    <a:pt x="1127" y="2855"/>
                  </a:cubicBezTo>
                  <a:cubicBezTo>
                    <a:pt x="1676" y="2855"/>
                    <a:pt x="2240" y="2669"/>
                    <a:pt x="2669" y="2371"/>
                  </a:cubicBezTo>
                  <a:cubicBezTo>
                    <a:pt x="3258" y="1999"/>
                    <a:pt x="4096" y="913"/>
                    <a:pt x="3382" y="261"/>
                  </a:cubicBezTo>
                  <a:cubicBezTo>
                    <a:pt x="3197" y="76"/>
                    <a:pt x="2950" y="1"/>
                    <a:pt x="26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1" name="Google Shape;3321;p28"/>
            <p:cNvSpPr/>
            <p:nvPr/>
          </p:nvSpPr>
          <p:spPr>
            <a:xfrm>
              <a:off x="474200" y="2335625"/>
              <a:ext cx="88100" cy="62525"/>
            </a:xfrm>
            <a:custGeom>
              <a:avLst/>
              <a:gdLst/>
              <a:ahLst/>
              <a:cxnLst/>
              <a:rect l="l" t="t" r="r" b="b"/>
              <a:pathLst>
                <a:path w="3524" h="2501" extrusionOk="0">
                  <a:moveTo>
                    <a:pt x="2252" y="519"/>
                  </a:moveTo>
                  <a:cubicBezTo>
                    <a:pt x="2279" y="519"/>
                    <a:pt x="2303" y="521"/>
                    <a:pt x="2323" y="525"/>
                  </a:cubicBezTo>
                  <a:lnTo>
                    <a:pt x="2323" y="525"/>
                  </a:lnTo>
                  <a:cubicBezTo>
                    <a:pt x="2304" y="526"/>
                    <a:pt x="2290" y="526"/>
                    <a:pt x="2282" y="526"/>
                  </a:cubicBezTo>
                  <a:cubicBezTo>
                    <a:pt x="2034" y="557"/>
                    <a:pt x="1786" y="650"/>
                    <a:pt x="1631" y="868"/>
                  </a:cubicBezTo>
                  <a:cubicBezTo>
                    <a:pt x="1606" y="886"/>
                    <a:pt x="1586" y="903"/>
                    <a:pt x="1571" y="916"/>
                  </a:cubicBezTo>
                  <a:lnTo>
                    <a:pt x="1571" y="916"/>
                  </a:lnTo>
                  <a:cubicBezTo>
                    <a:pt x="1551" y="909"/>
                    <a:pt x="1530" y="899"/>
                    <a:pt x="1510" y="888"/>
                  </a:cubicBezTo>
                  <a:lnTo>
                    <a:pt x="1510" y="888"/>
                  </a:lnTo>
                  <a:cubicBezTo>
                    <a:pt x="1682" y="717"/>
                    <a:pt x="1899" y="578"/>
                    <a:pt x="2158" y="526"/>
                  </a:cubicBezTo>
                  <a:cubicBezTo>
                    <a:pt x="2193" y="521"/>
                    <a:pt x="2224" y="519"/>
                    <a:pt x="2252" y="519"/>
                  </a:cubicBezTo>
                  <a:close/>
                  <a:moveTo>
                    <a:pt x="2346" y="1080"/>
                  </a:moveTo>
                  <a:cubicBezTo>
                    <a:pt x="2345" y="1082"/>
                    <a:pt x="2345" y="1083"/>
                    <a:pt x="2344" y="1085"/>
                  </a:cubicBezTo>
                  <a:cubicBezTo>
                    <a:pt x="2152" y="1525"/>
                    <a:pt x="1813" y="1941"/>
                    <a:pt x="1349" y="1986"/>
                  </a:cubicBezTo>
                  <a:lnTo>
                    <a:pt x="1349" y="1986"/>
                  </a:lnTo>
                  <a:cubicBezTo>
                    <a:pt x="1329" y="1936"/>
                    <a:pt x="1310" y="1889"/>
                    <a:pt x="1290" y="1829"/>
                  </a:cubicBezTo>
                  <a:cubicBezTo>
                    <a:pt x="1290" y="1798"/>
                    <a:pt x="1290" y="1767"/>
                    <a:pt x="1321" y="1736"/>
                  </a:cubicBezTo>
                  <a:cubicBezTo>
                    <a:pt x="1326" y="1726"/>
                    <a:pt x="1330" y="1716"/>
                    <a:pt x="1334" y="1707"/>
                  </a:cubicBezTo>
                  <a:lnTo>
                    <a:pt x="1334" y="1707"/>
                  </a:lnTo>
                  <a:cubicBezTo>
                    <a:pt x="1452" y="1672"/>
                    <a:pt x="1563" y="1620"/>
                    <a:pt x="1662" y="1550"/>
                  </a:cubicBezTo>
                  <a:cubicBezTo>
                    <a:pt x="1757" y="1487"/>
                    <a:pt x="1795" y="1416"/>
                    <a:pt x="1781" y="1357"/>
                  </a:cubicBezTo>
                  <a:lnTo>
                    <a:pt x="1781" y="1357"/>
                  </a:lnTo>
                  <a:cubicBezTo>
                    <a:pt x="1984" y="1293"/>
                    <a:pt x="2177" y="1198"/>
                    <a:pt x="2346" y="1080"/>
                  </a:cubicBezTo>
                  <a:close/>
                  <a:moveTo>
                    <a:pt x="2800" y="0"/>
                  </a:moveTo>
                  <a:cubicBezTo>
                    <a:pt x="1895" y="0"/>
                    <a:pt x="1020" y="374"/>
                    <a:pt x="390" y="1054"/>
                  </a:cubicBezTo>
                  <a:cubicBezTo>
                    <a:pt x="328" y="1116"/>
                    <a:pt x="297" y="1178"/>
                    <a:pt x="390" y="1240"/>
                  </a:cubicBezTo>
                  <a:cubicBezTo>
                    <a:pt x="484" y="1301"/>
                    <a:pt x="587" y="1349"/>
                    <a:pt x="694" y="1383"/>
                  </a:cubicBezTo>
                  <a:lnTo>
                    <a:pt x="694" y="1383"/>
                  </a:lnTo>
                  <a:cubicBezTo>
                    <a:pt x="435" y="1496"/>
                    <a:pt x="218" y="1680"/>
                    <a:pt x="142" y="1953"/>
                  </a:cubicBezTo>
                  <a:cubicBezTo>
                    <a:pt x="0" y="2398"/>
                    <a:pt x="347" y="2500"/>
                    <a:pt x="708" y="2500"/>
                  </a:cubicBezTo>
                  <a:cubicBezTo>
                    <a:pt x="901" y="2500"/>
                    <a:pt x="1098" y="2471"/>
                    <a:pt x="1228" y="2450"/>
                  </a:cubicBezTo>
                  <a:cubicBezTo>
                    <a:pt x="2406" y="2263"/>
                    <a:pt x="3523" y="1426"/>
                    <a:pt x="3523" y="154"/>
                  </a:cubicBezTo>
                  <a:cubicBezTo>
                    <a:pt x="3492" y="123"/>
                    <a:pt x="3461" y="92"/>
                    <a:pt x="3430" y="61"/>
                  </a:cubicBezTo>
                  <a:cubicBezTo>
                    <a:pt x="3220" y="20"/>
                    <a:pt x="3009" y="0"/>
                    <a:pt x="28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2" name="Google Shape;3322;p28"/>
            <p:cNvSpPr/>
            <p:nvPr/>
          </p:nvSpPr>
          <p:spPr>
            <a:xfrm>
              <a:off x="608800" y="2023775"/>
              <a:ext cx="93075" cy="63850"/>
            </a:xfrm>
            <a:custGeom>
              <a:avLst/>
              <a:gdLst/>
              <a:ahLst/>
              <a:cxnLst/>
              <a:rect l="l" t="t" r="r" b="b"/>
              <a:pathLst>
                <a:path w="3723" h="2554" extrusionOk="0">
                  <a:moveTo>
                    <a:pt x="2475" y="593"/>
                  </a:moveTo>
                  <a:cubicBezTo>
                    <a:pt x="2495" y="593"/>
                    <a:pt x="2514" y="593"/>
                    <a:pt x="2534" y="594"/>
                  </a:cubicBezTo>
                  <a:lnTo>
                    <a:pt x="2534" y="594"/>
                  </a:lnTo>
                  <a:cubicBezTo>
                    <a:pt x="2478" y="780"/>
                    <a:pt x="2398" y="959"/>
                    <a:pt x="2296" y="1122"/>
                  </a:cubicBezTo>
                  <a:lnTo>
                    <a:pt x="2296" y="1122"/>
                  </a:lnTo>
                  <a:cubicBezTo>
                    <a:pt x="2260" y="1063"/>
                    <a:pt x="2150" y="1034"/>
                    <a:pt x="2013" y="1030"/>
                  </a:cubicBezTo>
                  <a:lnTo>
                    <a:pt x="2013" y="1030"/>
                  </a:lnTo>
                  <a:cubicBezTo>
                    <a:pt x="1950" y="986"/>
                    <a:pt x="1856" y="965"/>
                    <a:pt x="1768" y="965"/>
                  </a:cubicBezTo>
                  <a:cubicBezTo>
                    <a:pt x="1679" y="965"/>
                    <a:pt x="1590" y="970"/>
                    <a:pt x="1501" y="981"/>
                  </a:cubicBezTo>
                  <a:lnTo>
                    <a:pt x="1501" y="981"/>
                  </a:lnTo>
                  <a:cubicBezTo>
                    <a:pt x="1593" y="864"/>
                    <a:pt x="1713" y="776"/>
                    <a:pt x="1861" y="717"/>
                  </a:cubicBezTo>
                  <a:cubicBezTo>
                    <a:pt x="2048" y="634"/>
                    <a:pt x="2261" y="593"/>
                    <a:pt x="2475" y="593"/>
                  </a:cubicBezTo>
                  <a:close/>
                  <a:moveTo>
                    <a:pt x="1817" y="1652"/>
                  </a:moveTo>
                  <a:cubicBezTo>
                    <a:pt x="1621" y="1799"/>
                    <a:pt x="1394" y="1902"/>
                    <a:pt x="1146" y="1942"/>
                  </a:cubicBezTo>
                  <a:lnTo>
                    <a:pt x="1146" y="1942"/>
                  </a:lnTo>
                  <a:cubicBezTo>
                    <a:pt x="1156" y="1900"/>
                    <a:pt x="1169" y="1856"/>
                    <a:pt x="1183" y="1813"/>
                  </a:cubicBezTo>
                  <a:lnTo>
                    <a:pt x="1183" y="1813"/>
                  </a:lnTo>
                  <a:cubicBezTo>
                    <a:pt x="1183" y="1813"/>
                    <a:pt x="1184" y="1813"/>
                    <a:pt x="1184" y="1813"/>
                  </a:cubicBezTo>
                  <a:cubicBezTo>
                    <a:pt x="1403" y="1813"/>
                    <a:pt x="1622" y="1755"/>
                    <a:pt x="1817" y="1652"/>
                  </a:cubicBezTo>
                  <a:close/>
                  <a:moveTo>
                    <a:pt x="2849" y="1"/>
                  </a:moveTo>
                  <a:cubicBezTo>
                    <a:pt x="2471" y="1"/>
                    <a:pt x="2098" y="69"/>
                    <a:pt x="1737" y="189"/>
                  </a:cubicBezTo>
                  <a:cubicBezTo>
                    <a:pt x="1303" y="345"/>
                    <a:pt x="497" y="686"/>
                    <a:pt x="310" y="1151"/>
                  </a:cubicBezTo>
                  <a:cubicBezTo>
                    <a:pt x="233" y="1305"/>
                    <a:pt x="258" y="1428"/>
                    <a:pt x="337" y="1524"/>
                  </a:cubicBezTo>
                  <a:lnTo>
                    <a:pt x="337" y="1524"/>
                  </a:lnTo>
                  <a:cubicBezTo>
                    <a:pt x="129" y="1749"/>
                    <a:pt x="0" y="2039"/>
                    <a:pt x="0" y="2392"/>
                  </a:cubicBezTo>
                  <a:cubicBezTo>
                    <a:pt x="0" y="2547"/>
                    <a:pt x="248" y="2547"/>
                    <a:pt x="341" y="2547"/>
                  </a:cubicBezTo>
                  <a:cubicBezTo>
                    <a:pt x="411" y="2551"/>
                    <a:pt x="480" y="2554"/>
                    <a:pt x="549" y="2554"/>
                  </a:cubicBezTo>
                  <a:cubicBezTo>
                    <a:pt x="1944" y="2554"/>
                    <a:pt x="3366" y="1671"/>
                    <a:pt x="3692" y="283"/>
                  </a:cubicBezTo>
                  <a:cubicBezTo>
                    <a:pt x="3723" y="127"/>
                    <a:pt x="3567" y="65"/>
                    <a:pt x="3474" y="65"/>
                  </a:cubicBezTo>
                  <a:cubicBezTo>
                    <a:pt x="3266" y="21"/>
                    <a:pt x="3057" y="1"/>
                    <a:pt x="284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3" name="Google Shape;3323;p28"/>
            <p:cNvSpPr/>
            <p:nvPr/>
          </p:nvSpPr>
          <p:spPr>
            <a:xfrm>
              <a:off x="364525" y="2209500"/>
              <a:ext cx="76800" cy="52900"/>
            </a:xfrm>
            <a:custGeom>
              <a:avLst/>
              <a:gdLst/>
              <a:ahLst/>
              <a:cxnLst/>
              <a:rect l="l" t="t" r="r" b="b"/>
              <a:pathLst>
                <a:path w="3072" h="2116" extrusionOk="0">
                  <a:moveTo>
                    <a:pt x="1846" y="949"/>
                  </a:moveTo>
                  <a:lnTo>
                    <a:pt x="1846" y="949"/>
                  </a:lnTo>
                  <a:cubicBezTo>
                    <a:pt x="1852" y="978"/>
                    <a:pt x="1858" y="1009"/>
                    <a:pt x="1861" y="1043"/>
                  </a:cubicBezTo>
                  <a:cubicBezTo>
                    <a:pt x="1861" y="1167"/>
                    <a:pt x="1830" y="1260"/>
                    <a:pt x="1799" y="1384"/>
                  </a:cubicBezTo>
                  <a:cubicBezTo>
                    <a:pt x="1771" y="1441"/>
                    <a:pt x="1635" y="1579"/>
                    <a:pt x="1616" y="1648"/>
                  </a:cubicBezTo>
                  <a:lnTo>
                    <a:pt x="1616" y="1648"/>
                  </a:lnTo>
                  <a:lnTo>
                    <a:pt x="1520" y="1632"/>
                  </a:lnTo>
                  <a:cubicBezTo>
                    <a:pt x="1385" y="1578"/>
                    <a:pt x="1250" y="1524"/>
                    <a:pt x="1156" y="1449"/>
                  </a:cubicBezTo>
                  <a:lnTo>
                    <a:pt x="1156" y="1449"/>
                  </a:lnTo>
                  <a:cubicBezTo>
                    <a:pt x="1217" y="1318"/>
                    <a:pt x="1294" y="1197"/>
                    <a:pt x="1384" y="1089"/>
                  </a:cubicBezTo>
                  <a:lnTo>
                    <a:pt x="1384" y="1089"/>
                  </a:lnTo>
                  <a:cubicBezTo>
                    <a:pt x="1543" y="1062"/>
                    <a:pt x="1700" y="1015"/>
                    <a:pt x="1846" y="949"/>
                  </a:cubicBezTo>
                  <a:close/>
                  <a:moveTo>
                    <a:pt x="1675" y="1628"/>
                  </a:moveTo>
                  <a:cubicBezTo>
                    <a:pt x="1686" y="1628"/>
                    <a:pt x="1697" y="1637"/>
                    <a:pt x="1706" y="1663"/>
                  </a:cubicBezTo>
                  <a:lnTo>
                    <a:pt x="1635" y="1651"/>
                  </a:lnTo>
                  <a:lnTo>
                    <a:pt x="1635" y="1651"/>
                  </a:lnTo>
                  <a:cubicBezTo>
                    <a:pt x="1647" y="1640"/>
                    <a:pt x="1661" y="1628"/>
                    <a:pt x="1675" y="1628"/>
                  </a:cubicBezTo>
                  <a:close/>
                  <a:moveTo>
                    <a:pt x="2053" y="0"/>
                  </a:moveTo>
                  <a:cubicBezTo>
                    <a:pt x="1957" y="0"/>
                    <a:pt x="1860" y="7"/>
                    <a:pt x="1768" y="19"/>
                  </a:cubicBezTo>
                  <a:cubicBezTo>
                    <a:pt x="1281" y="110"/>
                    <a:pt x="555" y="381"/>
                    <a:pt x="558" y="978"/>
                  </a:cubicBezTo>
                  <a:lnTo>
                    <a:pt x="558" y="978"/>
                  </a:lnTo>
                  <a:cubicBezTo>
                    <a:pt x="349" y="1187"/>
                    <a:pt x="170" y="1428"/>
                    <a:pt x="31" y="1694"/>
                  </a:cubicBezTo>
                  <a:cubicBezTo>
                    <a:pt x="0" y="1725"/>
                    <a:pt x="0" y="1787"/>
                    <a:pt x="62" y="1787"/>
                  </a:cubicBezTo>
                  <a:cubicBezTo>
                    <a:pt x="406" y="2004"/>
                    <a:pt x="802" y="2116"/>
                    <a:pt x="1202" y="2116"/>
                  </a:cubicBezTo>
                  <a:cubicBezTo>
                    <a:pt x="1488" y="2116"/>
                    <a:pt x="1776" y="2059"/>
                    <a:pt x="2047" y="1942"/>
                  </a:cubicBezTo>
                  <a:cubicBezTo>
                    <a:pt x="2575" y="1725"/>
                    <a:pt x="3071" y="1291"/>
                    <a:pt x="2978" y="670"/>
                  </a:cubicBezTo>
                  <a:cubicBezTo>
                    <a:pt x="2902" y="140"/>
                    <a:pt x="2477" y="0"/>
                    <a:pt x="205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4" name="Google Shape;3324;p28"/>
          <p:cNvSpPr/>
          <p:nvPr/>
        </p:nvSpPr>
        <p:spPr>
          <a:xfrm rot="2275429">
            <a:off x="-487812" y="3667624"/>
            <a:ext cx="1269266" cy="1134909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6">
    <p:spTree>
      <p:nvGrpSpPr>
        <p:cNvPr id="1" name="Shape 3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6" name="Google Shape;3326;p29"/>
          <p:cNvSpPr txBox="1">
            <a:spLocks noGrp="1"/>
          </p:cNvSpPr>
          <p:nvPr>
            <p:ph type="title"/>
          </p:nvPr>
        </p:nvSpPr>
        <p:spPr>
          <a:xfrm>
            <a:off x="1504950" y="1714500"/>
            <a:ext cx="6134100" cy="107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grpSp>
        <p:nvGrpSpPr>
          <p:cNvPr id="3327" name="Google Shape;3327;p29"/>
          <p:cNvGrpSpPr/>
          <p:nvPr/>
        </p:nvGrpSpPr>
        <p:grpSpPr>
          <a:xfrm>
            <a:off x="-1255835" y="4146197"/>
            <a:ext cx="5152105" cy="2831811"/>
            <a:chOff x="4178350" y="2375050"/>
            <a:chExt cx="938350" cy="515775"/>
          </a:xfrm>
        </p:grpSpPr>
        <p:sp>
          <p:nvSpPr>
            <p:cNvPr id="3328" name="Google Shape;3328;p29"/>
            <p:cNvSpPr/>
            <p:nvPr/>
          </p:nvSpPr>
          <p:spPr>
            <a:xfrm>
              <a:off x="4178350" y="2375050"/>
              <a:ext cx="938350" cy="470050"/>
            </a:xfrm>
            <a:custGeom>
              <a:avLst/>
              <a:gdLst/>
              <a:ahLst/>
              <a:cxnLst/>
              <a:rect l="l" t="t" r="r" b="b"/>
              <a:pathLst>
                <a:path w="37534" h="18802" extrusionOk="0">
                  <a:moveTo>
                    <a:pt x="19941" y="1"/>
                  </a:moveTo>
                  <a:cubicBezTo>
                    <a:pt x="19829" y="1"/>
                    <a:pt x="19717" y="2"/>
                    <a:pt x="19604" y="4"/>
                  </a:cubicBezTo>
                  <a:cubicBezTo>
                    <a:pt x="17557" y="35"/>
                    <a:pt x="15789" y="780"/>
                    <a:pt x="13804" y="1121"/>
                  </a:cubicBezTo>
                  <a:cubicBezTo>
                    <a:pt x="11260" y="1617"/>
                    <a:pt x="8903" y="2765"/>
                    <a:pt x="6949" y="4440"/>
                  </a:cubicBezTo>
                  <a:cubicBezTo>
                    <a:pt x="2792" y="7914"/>
                    <a:pt x="248" y="12970"/>
                    <a:pt x="0" y="18367"/>
                  </a:cubicBezTo>
                  <a:lnTo>
                    <a:pt x="714" y="18802"/>
                  </a:lnTo>
                  <a:lnTo>
                    <a:pt x="36913" y="18678"/>
                  </a:lnTo>
                  <a:cubicBezTo>
                    <a:pt x="37534" y="16816"/>
                    <a:pt x="36727" y="14800"/>
                    <a:pt x="35952" y="12970"/>
                  </a:cubicBezTo>
                  <a:cubicBezTo>
                    <a:pt x="34711" y="10147"/>
                    <a:pt x="33377" y="7263"/>
                    <a:pt x="31392" y="4998"/>
                  </a:cubicBezTo>
                  <a:cubicBezTo>
                    <a:pt x="28520" y="1733"/>
                    <a:pt x="24234" y="1"/>
                    <a:pt x="19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9" name="Google Shape;3329;p29"/>
            <p:cNvSpPr/>
            <p:nvPr/>
          </p:nvSpPr>
          <p:spPr>
            <a:xfrm>
              <a:off x="4192225" y="2449850"/>
              <a:ext cx="867875" cy="411650"/>
            </a:xfrm>
            <a:custGeom>
              <a:avLst/>
              <a:gdLst/>
              <a:ahLst/>
              <a:cxnLst/>
              <a:rect l="l" t="t" r="r" b="b"/>
              <a:pathLst>
                <a:path w="34715" h="16466" extrusionOk="0">
                  <a:moveTo>
                    <a:pt x="18380" y="0"/>
                  </a:moveTo>
                  <a:cubicBezTo>
                    <a:pt x="17829" y="0"/>
                    <a:pt x="17276" y="28"/>
                    <a:pt x="16723" y="83"/>
                  </a:cubicBezTo>
                  <a:cubicBezTo>
                    <a:pt x="13063" y="455"/>
                    <a:pt x="9589" y="1944"/>
                    <a:pt x="6766" y="4302"/>
                  </a:cubicBezTo>
                  <a:cubicBezTo>
                    <a:pt x="3105" y="7403"/>
                    <a:pt x="1492" y="11839"/>
                    <a:pt x="35" y="16275"/>
                  </a:cubicBezTo>
                  <a:cubicBezTo>
                    <a:pt x="1" y="16377"/>
                    <a:pt x="123" y="16421"/>
                    <a:pt x="298" y="16421"/>
                  </a:cubicBezTo>
                  <a:cubicBezTo>
                    <a:pt x="604" y="16421"/>
                    <a:pt x="1072" y="16286"/>
                    <a:pt x="1151" y="16089"/>
                  </a:cubicBezTo>
                  <a:lnTo>
                    <a:pt x="1120" y="16089"/>
                  </a:lnTo>
                  <a:cubicBezTo>
                    <a:pt x="2299" y="12491"/>
                    <a:pt x="3540" y="8768"/>
                    <a:pt x="6083" y="5884"/>
                  </a:cubicBezTo>
                  <a:cubicBezTo>
                    <a:pt x="8906" y="2689"/>
                    <a:pt x="12908" y="765"/>
                    <a:pt x="17188" y="548"/>
                  </a:cubicBezTo>
                  <a:cubicBezTo>
                    <a:pt x="17428" y="536"/>
                    <a:pt x="17667" y="530"/>
                    <a:pt x="17906" y="530"/>
                  </a:cubicBezTo>
                  <a:cubicBezTo>
                    <a:pt x="21865" y="530"/>
                    <a:pt x="25631" y="2217"/>
                    <a:pt x="28293" y="5201"/>
                  </a:cubicBezTo>
                  <a:cubicBezTo>
                    <a:pt x="31023" y="8241"/>
                    <a:pt x="33566" y="11994"/>
                    <a:pt x="32946" y="16306"/>
                  </a:cubicBezTo>
                  <a:cubicBezTo>
                    <a:pt x="32924" y="16418"/>
                    <a:pt x="33055" y="16465"/>
                    <a:pt x="33235" y="16465"/>
                  </a:cubicBezTo>
                  <a:cubicBezTo>
                    <a:pt x="33554" y="16465"/>
                    <a:pt x="34023" y="16318"/>
                    <a:pt x="34063" y="16120"/>
                  </a:cubicBezTo>
                  <a:cubicBezTo>
                    <a:pt x="34714" y="11436"/>
                    <a:pt x="31798" y="7217"/>
                    <a:pt x="28634" y="4053"/>
                  </a:cubicBezTo>
                  <a:cubicBezTo>
                    <a:pt x="25844" y="1317"/>
                    <a:pt x="22177" y="0"/>
                    <a:pt x="18380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0" name="Google Shape;3330;p29"/>
            <p:cNvSpPr/>
            <p:nvPr/>
          </p:nvSpPr>
          <p:spPr>
            <a:xfrm>
              <a:off x="4252800" y="2496850"/>
              <a:ext cx="761025" cy="376950"/>
            </a:xfrm>
            <a:custGeom>
              <a:avLst/>
              <a:gdLst/>
              <a:ahLst/>
              <a:cxnLst/>
              <a:rect l="l" t="t" r="r" b="b"/>
              <a:pathLst>
                <a:path w="30441" h="15078" extrusionOk="0">
                  <a:moveTo>
                    <a:pt x="13814" y="1"/>
                  </a:moveTo>
                  <a:cubicBezTo>
                    <a:pt x="10218" y="1"/>
                    <a:pt x="7746" y="1872"/>
                    <a:pt x="5273" y="4345"/>
                  </a:cubicBezTo>
                  <a:cubicBezTo>
                    <a:pt x="2575" y="7074"/>
                    <a:pt x="62" y="10952"/>
                    <a:pt x="0" y="14922"/>
                  </a:cubicBezTo>
                  <a:cubicBezTo>
                    <a:pt x="0" y="15030"/>
                    <a:pt x="134" y="15078"/>
                    <a:pt x="309" y="15078"/>
                  </a:cubicBezTo>
                  <a:cubicBezTo>
                    <a:pt x="639" y="15078"/>
                    <a:pt x="1117" y="14907"/>
                    <a:pt x="1117" y="14643"/>
                  </a:cubicBezTo>
                  <a:cubicBezTo>
                    <a:pt x="1179" y="10890"/>
                    <a:pt x="3629" y="7074"/>
                    <a:pt x="6173" y="4500"/>
                  </a:cubicBezTo>
                  <a:cubicBezTo>
                    <a:pt x="7414" y="3259"/>
                    <a:pt x="8716" y="1863"/>
                    <a:pt x="10392" y="1150"/>
                  </a:cubicBezTo>
                  <a:cubicBezTo>
                    <a:pt x="11295" y="765"/>
                    <a:pt x="12261" y="601"/>
                    <a:pt x="13235" y="601"/>
                  </a:cubicBezTo>
                  <a:cubicBezTo>
                    <a:pt x="14537" y="601"/>
                    <a:pt x="15855" y="893"/>
                    <a:pt x="17061" y="1336"/>
                  </a:cubicBezTo>
                  <a:cubicBezTo>
                    <a:pt x="23047" y="3507"/>
                    <a:pt x="28104" y="8346"/>
                    <a:pt x="29282" y="14736"/>
                  </a:cubicBezTo>
                  <a:cubicBezTo>
                    <a:pt x="29303" y="14849"/>
                    <a:pt x="29438" y="14897"/>
                    <a:pt x="29607" y="14897"/>
                  </a:cubicBezTo>
                  <a:cubicBezTo>
                    <a:pt x="29952" y="14897"/>
                    <a:pt x="30441" y="14696"/>
                    <a:pt x="30399" y="14426"/>
                  </a:cubicBezTo>
                  <a:cubicBezTo>
                    <a:pt x="29717" y="10549"/>
                    <a:pt x="27638" y="7074"/>
                    <a:pt x="24536" y="4655"/>
                  </a:cubicBezTo>
                  <a:cubicBezTo>
                    <a:pt x="21558" y="2329"/>
                    <a:pt x="17898" y="95"/>
                    <a:pt x="13990" y="2"/>
                  </a:cubicBezTo>
                  <a:cubicBezTo>
                    <a:pt x="13931" y="1"/>
                    <a:pt x="13872" y="1"/>
                    <a:pt x="13814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1" name="Google Shape;3331;p29"/>
            <p:cNvSpPr/>
            <p:nvPr/>
          </p:nvSpPr>
          <p:spPr>
            <a:xfrm>
              <a:off x="4311275" y="2568125"/>
              <a:ext cx="619300" cy="306050"/>
            </a:xfrm>
            <a:custGeom>
              <a:avLst/>
              <a:gdLst/>
              <a:ahLst/>
              <a:cxnLst/>
              <a:rect l="l" t="t" r="r" b="b"/>
              <a:pathLst>
                <a:path w="24772" h="12242" extrusionOk="0">
                  <a:moveTo>
                    <a:pt x="11588" y="1"/>
                  </a:moveTo>
                  <a:cubicBezTo>
                    <a:pt x="5191" y="1"/>
                    <a:pt x="1980" y="5894"/>
                    <a:pt x="50" y="11389"/>
                  </a:cubicBezTo>
                  <a:cubicBezTo>
                    <a:pt x="1" y="11523"/>
                    <a:pt x="143" y="11580"/>
                    <a:pt x="341" y="11580"/>
                  </a:cubicBezTo>
                  <a:cubicBezTo>
                    <a:pt x="648" y="11580"/>
                    <a:pt x="1091" y="11441"/>
                    <a:pt x="1166" y="11234"/>
                  </a:cubicBezTo>
                  <a:lnTo>
                    <a:pt x="1197" y="11234"/>
                  </a:lnTo>
                  <a:cubicBezTo>
                    <a:pt x="2977" y="6003"/>
                    <a:pt x="5858" y="679"/>
                    <a:pt x="11490" y="679"/>
                  </a:cubicBezTo>
                  <a:cubicBezTo>
                    <a:pt x="12337" y="679"/>
                    <a:pt x="13247" y="800"/>
                    <a:pt x="14225" y="1059"/>
                  </a:cubicBezTo>
                  <a:cubicBezTo>
                    <a:pt x="19282" y="2424"/>
                    <a:pt x="23593" y="6488"/>
                    <a:pt x="23531" y="12009"/>
                  </a:cubicBezTo>
                  <a:cubicBezTo>
                    <a:pt x="23531" y="12175"/>
                    <a:pt x="23689" y="12241"/>
                    <a:pt x="23885" y="12241"/>
                  </a:cubicBezTo>
                  <a:cubicBezTo>
                    <a:pt x="24205" y="12241"/>
                    <a:pt x="24629" y="12065"/>
                    <a:pt x="24648" y="11854"/>
                  </a:cubicBezTo>
                  <a:cubicBezTo>
                    <a:pt x="24772" y="5216"/>
                    <a:pt x="18723" y="532"/>
                    <a:pt x="12457" y="36"/>
                  </a:cubicBezTo>
                  <a:cubicBezTo>
                    <a:pt x="12161" y="12"/>
                    <a:pt x="11871" y="1"/>
                    <a:pt x="1158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2" name="Google Shape;3332;p29"/>
            <p:cNvSpPr/>
            <p:nvPr/>
          </p:nvSpPr>
          <p:spPr>
            <a:xfrm>
              <a:off x="4374000" y="2647325"/>
              <a:ext cx="513325" cy="228750"/>
            </a:xfrm>
            <a:custGeom>
              <a:avLst/>
              <a:gdLst/>
              <a:ahLst/>
              <a:cxnLst/>
              <a:rect l="l" t="t" r="r" b="b"/>
              <a:pathLst>
                <a:path w="20533" h="9150" extrusionOk="0">
                  <a:moveTo>
                    <a:pt x="9607" y="1"/>
                  </a:moveTo>
                  <a:cubicBezTo>
                    <a:pt x="5109" y="1"/>
                    <a:pt x="1077" y="4840"/>
                    <a:pt x="22" y="8841"/>
                  </a:cubicBezTo>
                  <a:cubicBezTo>
                    <a:pt x="0" y="8928"/>
                    <a:pt x="119" y="8966"/>
                    <a:pt x="287" y="8966"/>
                  </a:cubicBezTo>
                  <a:cubicBezTo>
                    <a:pt x="599" y="8966"/>
                    <a:pt x="1078" y="8837"/>
                    <a:pt x="1139" y="8655"/>
                  </a:cubicBezTo>
                  <a:cubicBezTo>
                    <a:pt x="1697" y="6546"/>
                    <a:pt x="2845" y="4654"/>
                    <a:pt x="4427" y="3165"/>
                  </a:cubicBezTo>
                  <a:cubicBezTo>
                    <a:pt x="5078" y="2451"/>
                    <a:pt x="5823" y="1831"/>
                    <a:pt x="6629" y="1273"/>
                  </a:cubicBezTo>
                  <a:cubicBezTo>
                    <a:pt x="7450" y="714"/>
                    <a:pt x="8375" y="495"/>
                    <a:pt x="9317" y="495"/>
                  </a:cubicBezTo>
                  <a:cubicBezTo>
                    <a:pt x="10155" y="495"/>
                    <a:pt x="11006" y="669"/>
                    <a:pt x="11809" y="931"/>
                  </a:cubicBezTo>
                  <a:cubicBezTo>
                    <a:pt x="15532" y="2172"/>
                    <a:pt x="18386" y="5212"/>
                    <a:pt x="19347" y="9058"/>
                  </a:cubicBezTo>
                  <a:cubicBezTo>
                    <a:pt x="19363" y="9123"/>
                    <a:pt x="19453" y="9150"/>
                    <a:pt x="19574" y="9150"/>
                  </a:cubicBezTo>
                  <a:cubicBezTo>
                    <a:pt x="19922" y="9150"/>
                    <a:pt x="20533" y="8932"/>
                    <a:pt x="20464" y="8748"/>
                  </a:cubicBezTo>
                  <a:cubicBezTo>
                    <a:pt x="19254" y="3878"/>
                    <a:pt x="14756" y="1"/>
                    <a:pt x="9607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3" name="Google Shape;3333;p29"/>
            <p:cNvSpPr/>
            <p:nvPr/>
          </p:nvSpPr>
          <p:spPr>
            <a:xfrm>
              <a:off x="4437575" y="2724875"/>
              <a:ext cx="345675" cy="156550"/>
            </a:xfrm>
            <a:custGeom>
              <a:avLst/>
              <a:gdLst/>
              <a:ahLst/>
              <a:cxnLst/>
              <a:rect l="l" t="t" r="r" b="b"/>
              <a:pathLst>
                <a:path w="13827" h="6262" extrusionOk="0">
                  <a:moveTo>
                    <a:pt x="7587" y="0"/>
                  </a:moveTo>
                  <a:cubicBezTo>
                    <a:pt x="4082" y="0"/>
                    <a:pt x="1318" y="2440"/>
                    <a:pt x="116" y="5615"/>
                  </a:cubicBezTo>
                  <a:cubicBezTo>
                    <a:pt x="1" y="5927"/>
                    <a:pt x="260" y="6074"/>
                    <a:pt x="557" y="6074"/>
                  </a:cubicBezTo>
                  <a:cubicBezTo>
                    <a:pt x="820" y="6074"/>
                    <a:pt x="1114" y="5958"/>
                    <a:pt x="1201" y="5739"/>
                  </a:cubicBezTo>
                  <a:cubicBezTo>
                    <a:pt x="2132" y="3258"/>
                    <a:pt x="4148" y="1024"/>
                    <a:pt x="6971" y="838"/>
                  </a:cubicBezTo>
                  <a:cubicBezTo>
                    <a:pt x="7119" y="826"/>
                    <a:pt x="7266" y="820"/>
                    <a:pt x="7412" y="820"/>
                  </a:cubicBezTo>
                  <a:cubicBezTo>
                    <a:pt x="10202" y="820"/>
                    <a:pt x="12561" y="3035"/>
                    <a:pt x="12679" y="5894"/>
                  </a:cubicBezTo>
                  <a:cubicBezTo>
                    <a:pt x="12692" y="6152"/>
                    <a:pt x="12913" y="6262"/>
                    <a:pt x="13158" y="6262"/>
                  </a:cubicBezTo>
                  <a:cubicBezTo>
                    <a:pt x="13473" y="6262"/>
                    <a:pt x="13826" y="6081"/>
                    <a:pt x="13826" y="5801"/>
                  </a:cubicBezTo>
                  <a:cubicBezTo>
                    <a:pt x="13671" y="2451"/>
                    <a:pt x="11003" y="32"/>
                    <a:pt x="7653" y="1"/>
                  </a:cubicBezTo>
                  <a:cubicBezTo>
                    <a:pt x="7631" y="1"/>
                    <a:pt x="7609" y="0"/>
                    <a:pt x="7587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4" name="Google Shape;3334;p29"/>
            <p:cNvSpPr/>
            <p:nvPr/>
          </p:nvSpPr>
          <p:spPr>
            <a:xfrm>
              <a:off x="4481575" y="2799000"/>
              <a:ext cx="244675" cy="91825"/>
            </a:xfrm>
            <a:custGeom>
              <a:avLst/>
              <a:gdLst/>
              <a:ahLst/>
              <a:cxnLst/>
              <a:rect l="l" t="t" r="r" b="b"/>
              <a:pathLst>
                <a:path w="9787" h="3673" extrusionOk="0">
                  <a:moveTo>
                    <a:pt x="5465" y="1"/>
                  </a:moveTo>
                  <a:cubicBezTo>
                    <a:pt x="5004" y="1"/>
                    <a:pt x="4566" y="48"/>
                    <a:pt x="4187" y="138"/>
                  </a:cubicBezTo>
                  <a:cubicBezTo>
                    <a:pt x="3350" y="324"/>
                    <a:pt x="2512" y="634"/>
                    <a:pt x="1768" y="1068"/>
                  </a:cubicBezTo>
                  <a:cubicBezTo>
                    <a:pt x="868" y="1627"/>
                    <a:pt x="496" y="2681"/>
                    <a:pt x="31" y="3612"/>
                  </a:cubicBezTo>
                  <a:cubicBezTo>
                    <a:pt x="1" y="3652"/>
                    <a:pt x="91" y="3673"/>
                    <a:pt x="233" y="3673"/>
                  </a:cubicBezTo>
                  <a:cubicBezTo>
                    <a:pt x="528" y="3673"/>
                    <a:pt x="1043" y="3583"/>
                    <a:pt x="1147" y="3395"/>
                  </a:cubicBezTo>
                  <a:cubicBezTo>
                    <a:pt x="1972" y="1802"/>
                    <a:pt x="2823" y="444"/>
                    <a:pt x="4823" y="444"/>
                  </a:cubicBezTo>
                  <a:cubicBezTo>
                    <a:pt x="5004" y="444"/>
                    <a:pt x="5196" y="456"/>
                    <a:pt x="5397" y="479"/>
                  </a:cubicBezTo>
                  <a:cubicBezTo>
                    <a:pt x="6700" y="665"/>
                    <a:pt x="8282" y="1316"/>
                    <a:pt x="8592" y="2681"/>
                  </a:cubicBezTo>
                  <a:cubicBezTo>
                    <a:pt x="8608" y="2736"/>
                    <a:pt x="8693" y="2759"/>
                    <a:pt x="8810" y="2759"/>
                  </a:cubicBezTo>
                  <a:cubicBezTo>
                    <a:pt x="9157" y="2759"/>
                    <a:pt x="9786" y="2556"/>
                    <a:pt x="9740" y="2371"/>
                  </a:cubicBezTo>
                  <a:cubicBezTo>
                    <a:pt x="9346" y="698"/>
                    <a:pt x="7235" y="1"/>
                    <a:pt x="5465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35" name="Google Shape;3335;p29"/>
          <p:cNvGrpSpPr/>
          <p:nvPr/>
        </p:nvGrpSpPr>
        <p:grpSpPr>
          <a:xfrm rot="10799904">
            <a:off x="4302573" y="-835826"/>
            <a:ext cx="5915080" cy="2667902"/>
            <a:chOff x="5619200" y="4458200"/>
            <a:chExt cx="1647150" cy="742900"/>
          </a:xfrm>
        </p:grpSpPr>
        <p:sp>
          <p:nvSpPr>
            <p:cNvPr id="3336" name="Google Shape;3336;p29"/>
            <p:cNvSpPr/>
            <p:nvPr/>
          </p:nvSpPr>
          <p:spPr>
            <a:xfrm>
              <a:off x="5619200" y="4458200"/>
              <a:ext cx="1647150" cy="690850"/>
            </a:xfrm>
            <a:custGeom>
              <a:avLst/>
              <a:gdLst/>
              <a:ahLst/>
              <a:cxnLst/>
              <a:rect l="l" t="t" r="r" b="b"/>
              <a:pathLst>
                <a:path w="65886" h="27634" extrusionOk="0">
                  <a:moveTo>
                    <a:pt x="22214" y="1"/>
                  </a:moveTo>
                  <a:cubicBezTo>
                    <a:pt x="20532" y="1"/>
                    <a:pt x="18847" y="281"/>
                    <a:pt x="17278" y="833"/>
                  </a:cubicBezTo>
                  <a:cubicBezTo>
                    <a:pt x="12222" y="2632"/>
                    <a:pt x="8251" y="6758"/>
                    <a:pt x="5677" y="11442"/>
                  </a:cubicBezTo>
                  <a:cubicBezTo>
                    <a:pt x="3071" y="16126"/>
                    <a:pt x="1706" y="21399"/>
                    <a:pt x="465" y="26610"/>
                  </a:cubicBezTo>
                  <a:lnTo>
                    <a:pt x="0" y="26951"/>
                  </a:lnTo>
                  <a:cubicBezTo>
                    <a:pt x="5568" y="25612"/>
                    <a:pt x="11272" y="25199"/>
                    <a:pt x="17004" y="25199"/>
                  </a:cubicBezTo>
                  <a:cubicBezTo>
                    <a:pt x="21491" y="25199"/>
                    <a:pt x="25994" y="25452"/>
                    <a:pt x="30461" y="25711"/>
                  </a:cubicBezTo>
                  <a:lnTo>
                    <a:pt x="65079" y="27634"/>
                  </a:lnTo>
                  <a:cubicBezTo>
                    <a:pt x="65513" y="23291"/>
                    <a:pt x="65885" y="18762"/>
                    <a:pt x="64179" y="14730"/>
                  </a:cubicBezTo>
                  <a:cubicBezTo>
                    <a:pt x="62763" y="11347"/>
                    <a:pt x="59330" y="8541"/>
                    <a:pt x="55791" y="8541"/>
                  </a:cubicBezTo>
                  <a:cubicBezTo>
                    <a:pt x="55143" y="8541"/>
                    <a:pt x="54492" y="8635"/>
                    <a:pt x="53850" y="8836"/>
                  </a:cubicBezTo>
                  <a:cubicBezTo>
                    <a:pt x="50810" y="9798"/>
                    <a:pt x="48793" y="12807"/>
                    <a:pt x="45847" y="14016"/>
                  </a:cubicBezTo>
                  <a:cubicBezTo>
                    <a:pt x="44931" y="14378"/>
                    <a:pt x="43968" y="14557"/>
                    <a:pt x="43010" y="14557"/>
                  </a:cubicBezTo>
                  <a:cubicBezTo>
                    <a:pt x="41501" y="14557"/>
                    <a:pt x="40002" y="14113"/>
                    <a:pt x="38712" y="13241"/>
                  </a:cubicBezTo>
                  <a:cubicBezTo>
                    <a:pt x="35579" y="11131"/>
                    <a:pt x="34525" y="7006"/>
                    <a:pt x="32043" y="4152"/>
                  </a:cubicBezTo>
                  <a:cubicBezTo>
                    <a:pt x="29611" y="1358"/>
                    <a:pt x="25918" y="1"/>
                    <a:pt x="222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7" name="Google Shape;3337;p29"/>
            <p:cNvSpPr/>
            <p:nvPr/>
          </p:nvSpPr>
          <p:spPr>
            <a:xfrm>
              <a:off x="5706150" y="4536325"/>
              <a:ext cx="1477225" cy="645250"/>
            </a:xfrm>
            <a:custGeom>
              <a:avLst/>
              <a:gdLst/>
              <a:ahLst/>
              <a:cxnLst/>
              <a:rect l="l" t="t" r="r" b="b"/>
              <a:pathLst>
                <a:path w="59089" h="25810" extrusionOk="0">
                  <a:moveTo>
                    <a:pt x="17943" y="1"/>
                  </a:moveTo>
                  <a:cubicBezTo>
                    <a:pt x="14845" y="1"/>
                    <a:pt x="11730" y="1372"/>
                    <a:pt x="9457" y="3416"/>
                  </a:cubicBezTo>
                  <a:cubicBezTo>
                    <a:pt x="3905" y="8441"/>
                    <a:pt x="1454" y="16847"/>
                    <a:pt x="27" y="23919"/>
                  </a:cubicBezTo>
                  <a:cubicBezTo>
                    <a:pt x="0" y="24028"/>
                    <a:pt x="98" y="24077"/>
                    <a:pt x="219" y="24077"/>
                  </a:cubicBezTo>
                  <a:cubicBezTo>
                    <a:pt x="375" y="24077"/>
                    <a:pt x="568" y="23997"/>
                    <a:pt x="586" y="23857"/>
                  </a:cubicBezTo>
                  <a:lnTo>
                    <a:pt x="586" y="23888"/>
                  </a:lnTo>
                  <a:cubicBezTo>
                    <a:pt x="1857" y="17684"/>
                    <a:pt x="3874" y="10891"/>
                    <a:pt x="7875" y="5804"/>
                  </a:cubicBezTo>
                  <a:cubicBezTo>
                    <a:pt x="10223" y="2806"/>
                    <a:pt x="14226" y="397"/>
                    <a:pt x="18067" y="397"/>
                  </a:cubicBezTo>
                  <a:cubicBezTo>
                    <a:pt x="20265" y="397"/>
                    <a:pt x="22410" y="1186"/>
                    <a:pt x="24160" y="3105"/>
                  </a:cubicBezTo>
                  <a:cubicBezTo>
                    <a:pt x="27014" y="6238"/>
                    <a:pt x="27293" y="11574"/>
                    <a:pt x="31388" y="13652"/>
                  </a:cubicBezTo>
                  <a:cubicBezTo>
                    <a:pt x="32890" y="14422"/>
                    <a:pt x="34450" y="14733"/>
                    <a:pt x="36021" y="14733"/>
                  </a:cubicBezTo>
                  <a:cubicBezTo>
                    <a:pt x="39447" y="14733"/>
                    <a:pt x="42926" y="13256"/>
                    <a:pt x="45967" y="11853"/>
                  </a:cubicBezTo>
                  <a:cubicBezTo>
                    <a:pt x="47522" y="11132"/>
                    <a:pt x="49125" y="10690"/>
                    <a:pt x="50634" y="10690"/>
                  </a:cubicBezTo>
                  <a:cubicBezTo>
                    <a:pt x="52827" y="10690"/>
                    <a:pt x="54825" y="11623"/>
                    <a:pt x="56203" y="13993"/>
                  </a:cubicBezTo>
                  <a:cubicBezTo>
                    <a:pt x="58251" y="17591"/>
                    <a:pt x="57537" y="21810"/>
                    <a:pt x="56855" y="25625"/>
                  </a:cubicBezTo>
                  <a:cubicBezTo>
                    <a:pt x="56826" y="25753"/>
                    <a:pt x="56934" y="25809"/>
                    <a:pt x="57062" y="25809"/>
                  </a:cubicBezTo>
                  <a:cubicBezTo>
                    <a:pt x="57214" y="25809"/>
                    <a:pt x="57396" y="25729"/>
                    <a:pt x="57413" y="25594"/>
                  </a:cubicBezTo>
                  <a:cubicBezTo>
                    <a:pt x="58344" y="20445"/>
                    <a:pt x="59088" y="12039"/>
                    <a:pt x="52419" y="10302"/>
                  </a:cubicBezTo>
                  <a:cubicBezTo>
                    <a:pt x="51875" y="10154"/>
                    <a:pt x="51331" y="10089"/>
                    <a:pt x="50790" y="10089"/>
                  </a:cubicBezTo>
                  <a:cubicBezTo>
                    <a:pt x="48831" y="10089"/>
                    <a:pt x="46904" y="10940"/>
                    <a:pt x="45129" y="11791"/>
                  </a:cubicBezTo>
                  <a:cubicBezTo>
                    <a:pt x="42363" y="13107"/>
                    <a:pt x="39371" y="14279"/>
                    <a:pt x="36316" y="14279"/>
                  </a:cubicBezTo>
                  <a:cubicBezTo>
                    <a:pt x="35125" y="14279"/>
                    <a:pt x="33923" y="14101"/>
                    <a:pt x="32722" y="13683"/>
                  </a:cubicBezTo>
                  <a:cubicBezTo>
                    <a:pt x="26983" y="11729"/>
                    <a:pt x="27572" y="3757"/>
                    <a:pt x="22361" y="1058"/>
                  </a:cubicBezTo>
                  <a:cubicBezTo>
                    <a:pt x="20959" y="326"/>
                    <a:pt x="19453" y="1"/>
                    <a:pt x="1794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8" name="Google Shape;3338;p29"/>
            <p:cNvSpPr/>
            <p:nvPr/>
          </p:nvSpPr>
          <p:spPr>
            <a:xfrm>
              <a:off x="5813125" y="4656950"/>
              <a:ext cx="1320600" cy="525400"/>
            </a:xfrm>
            <a:custGeom>
              <a:avLst/>
              <a:gdLst/>
              <a:ahLst/>
              <a:cxnLst/>
              <a:rect l="l" t="t" r="r" b="b"/>
              <a:pathLst>
                <a:path w="52824" h="21016" extrusionOk="0">
                  <a:moveTo>
                    <a:pt x="12103" y="0"/>
                  </a:moveTo>
                  <a:cubicBezTo>
                    <a:pt x="10659" y="0"/>
                    <a:pt x="9171" y="529"/>
                    <a:pt x="7753" y="1693"/>
                  </a:cubicBezTo>
                  <a:cubicBezTo>
                    <a:pt x="5488" y="3523"/>
                    <a:pt x="4279" y="6407"/>
                    <a:pt x="3193" y="9044"/>
                  </a:cubicBezTo>
                  <a:cubicBezTo>
                    <a:pt x="1859" y="12394"/>
                    <a:pt x="804" y="15868"/>
                    <a:pt x="29" y="19405"/>
                  </a:cubicBezTo>
                  <a:cubicBezTo>
                    <a:pt x="1" y="19532"/>
                    <a:pt x="108" y="19588"/>
                    <a:pt x="236" y="19588"/>
                  </a:cubicBezTo>
                  <a:cubicBezTo>
                    <a:pt x="389" y="19588"/>
                    <a:pt x="570" y="19508"/>
                    <a:pt x="587" y="19374"/>
                  </a:cubicBezTo>
                  <a:cubicBezTo>
                    <a:pt x="1394" y="15620"/>
                    <a:pt x="2542" y="11991"/>
                    <a:pt x="4030" y="8455"/>
                  </a:cubicBezTo>
                  <a:cubicBezTo>
                    <a:pt x="5457" y="5043"/>
                    <a:pt x="7536" y="762"/>
                    <a:pt x="11723" y="359"/>
                  </a:cubicBezTo>
                  <a:cubicBezTo>
                    <a:pt x="11913" y="339"/>
                    <a:pt x="12099" y="330"/>
                    <a:pt x="12280" y="330"/>
                  </a:cubicBezTo>
                  <a:cubicBezTo>
                    <a:pt x="15886" y="330"/>
                    <a:pt x="17796" y="4030"/>
                    <a:pt x="19509" y="6718"/>
                  </a:cubicBezTo>
                  <a:cubicBezTo>
                    <a:pt x="20905" y="8920"/>
                    <a:pt x="22487" y="10595"/>
                    <a:pt x="24937" y="11557"/>
                  </a:cubicBezTo>
                  <a:cubicBezTo>
                    <a:pt x="26989" y="12342"/>
                    <a:pt x="29212" y="12714"/>
                    <a:pt x="31449" y="12714"/>
                  </a:cubicBezTo>
                  <a:cubicBezTo>
                    <a:pt x="34690" y="12714"/>
                    <a:pt x="37962" y="11934"/>
                    <a:pt x="40788" y="10502"/>
                  </a:cubicBezTo>
                  <a:cubicBezTo>
                    <a:pt x="42308" y="9727"/>
                    <a:pt x="43735" y="8610"/>
                    <a:pt x="45441" y="8238"/>
                  </a:cubicBezTo>
                  <a:cubicBezTo>
                    <a:pt x="45768" y="8169"/>
                    <a:pt x="46083" y="8136"/>
                    <a:pt x="46386" y="8136"/>
                  </a:cubicBezTo>
                  <a:cubicBezTo>
                    <a:pt x="48126" y="8136"/>
                    <a:pt x="49471" y="9218"/>
                    <a:pt x="50342" y="10750"/>
                  </a:cubicBezTo>
                  <a:cubicBezTo>
                    <a:pt x="52017" y="13759"/>
                    <a:pt x="51862" y="17605"/>
                    <a:pt x="51025" y="20831"/>
                  </a:cubicBezTo>
                  <a:cubicBezTo>
                    <a:pt x="50996" y="20959"/>
                    <a:pt x="51104" y="21015"/>
                    <a:pt x="51235" y="21015"/>
                  </a:cubicBezTo>
                  <a:cubicBezTo>
                    <a:pt x="51391" y="21015"/>
                    <a:pt x="51580" y="20935"/>
                    <a:pt x="51614" y="20800"/>
                  </a:cubicBezTo>
                  <a:cubicBezTo>
                    <a:pt x="52576" y="16985"/>
                    <a:pt x="52824" y="10037"/>
                    <a:pt x="48388" y="8083"/>
                  </a:cubicBezTo>
                  <a:cubicBezTo>
                    <a:pt x="47798" y="7821"/>
                    <a:pt x="47205" y="7711"/>
                    <a:pt x="46617" y="7711"/>
                  </a:cubicBezTo>
                  <a:cubicBezTo>
                    <a:pt x="45318" y="7711"/>
                    <a:pt x="44041" y="8249"/>
                    <a:pt x="42867" y="8889"/>
                  </a:cubicBezTo>
                  <a:cubicBezTo>
                    <a:pt x="39858" y="10471"/>
                    <a:pt x="37035" y="11836"/>
                    <a:pt x="33623" y="12177"/>
                  </a:cubicBezTo>
                  <a:cubicBezTo>
                    <a:pt x="32943" y="12241"/>
                    <a:pt x="32241" y="12276"/>
                    <a:pt x="31531" y="12276"/>
                  </a:cubicBezTo>
                  <a:cubicBezTo>
                    <a:pt x="28808" y="12276"/>
                    <a:pt x="25954" y="11762"/>
                    <a:pt x="23666" y="10409"/>
                  </a:cubicBezTo>
                  <a:cubicBezTo>
                    <a:pt x="20967" y="8796"/>
                    <a:pt x="19850" y="5880"/>
                    <a:pt x="18082" y="3461"/>
                  </a:cubicBezTo>
                  <a:cubicBezTo>
                    <a:pt x="16494" y="1287"/>
                    <a:pt x="14354" y="0"/>
                    <a:pt x="12103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9" name="Google Shape;3339;p29"/>
            <p:cNvSpPr/>
            <p:nvPr/>
          </p:nvSpPr>
          <p:spPr>
            <a:xfrm>
              <a:off x="5873650" y="4751150"/>
              <a:ext cx="1188750" cy="437925"/>
            </a:xfrm>
            <a:custGeom>
              <a:avLst/>
              <a:gdLst/>
              <a:ahLst/>
              <a:cxnLst/>
              <a:rect l="l" t="t" r="r" b="b"/>
              <a:pathLst>
                <a:path w="47550" h="17517" extrusionOk="0">
                  <a:moveTo>
                    <a:pt x="9521" y="1"/>
                  </a:moveTo>
                  <a:cubicBezTo>
                    <a:pt x="9160" y="1"/>
                    <a:pt x="8777" y="70"/>
                    <a:pt x="8372" y="220"/>
                  </a:cubicBezTo>
                  <a:cubicBezTo>
                    <a:pt x="6107" y="1089"/>
                    <a:pt x="4556" y="3911"/>
                    <a:pt x="3440" y="5897"/>
                  </a:cubicBezTo>
                  <a:cubicBezTo>
                    <a:pt x="1796" y="8812"/>
                    <a:pt x="648" y="12007"/>
                    <a:pt x="27" y="15326"/>
                  </a:cubicBezTo>
                  <a:cubicBezTo>
                    <a:pt x="0" y="15449"/>
                    <a:pt x="99" y="15500"/>
                    <a:pt x="220" y="15500"/>
                  </a:cubicBezTo>
                  <a:cubicBezTo>
                    <a:pt x="375" y="15500"/>
                    <a:pt x="568" y="15417"/>
                    <a:pt x="586" y="15295"/>
                  </a:cubicBezTo>
                  <a:cubicBezTo>
                    <a:pt x="1175" y="12224"/>
                    <a:pt x="2199" y="9278"/>
                    <a:pt x="3657" y="6517"/>
                  </a:cubicBezTo>
                  <a:cubicBezTo>
                    <a:pt x="4685" y="4624"/>
                    <a:pt x="7191" y="497"/>
                    <a:pt x="9585" y="497"/>
                  </a:cubicBezTo>
                  <a:cubicBezTo>
                    <a:pt x="10369" y="497"/>
                    <a:pt x="11142" y="940"/>
                    <a:pt x="11846" y="2050"/>
                  </a:cubicBezTo>
                  <a:cubicBezTo>
                    <a:pt x="13118" y="4035"/>
                    <a:pt x="13645" y="6176"/>
                    <a:pt x="15382" y="7913"/>
                  </a:cubicBezTo>
                  <a:cubicBezTo>
                    <a:pt x="16809" y="9278"/>
                    <a:pt x="18484" y="10363"/>
                    <a:pt x="20345" y="11077"/>
                  </a:cubicBezTo>
                  <a:cubicBezTo>
                    <a:pt x="22756" y="12044"/>
                    <a:pt x="25362" y="12482"/>
                    <a:pt x="27974" y="12482"/>
                  </a:cubicBezTo>
                  <a:cubicBezTo>
                    <a:pt x="30136" y="12482"/>
                    <a:pt x="32302" y="12183"/>
                    <a:pt x="34366" y="11635"/>
                  </a:cubicBezTo>
                  <a:cubicBezTo>
                    <a:pt x="35483" y="11356"/>
                    <a:pt x="36568" y="10984"/>
                    <a:pt x="37654" y="10549"/>
                  </a:cubicBezTo>
                  <a:cubicBezTo>
                    <a:pt x="38998" y="9989"/>
                    <a:pt x="41480" y="8317"/>
                    <a:pt x="43091" y="8317"/>
                  </a:cubicBezTo>
                  <a:cubicBezTo>
                    <a:pt x="43265" y="8317"/>
                    <a:pt x="43428" y="8336"/>
                    <a:pt x="43579" y="8378"/>
                  </a:cubicBezTo>
                  <a:cubicBezTo>
                    <a:pt x="47115" y="9464"/>
                    <a:pt x="46556" y="14613"/>
                    <a:pt x="46091" y="17343"/>
                  </a:cubicBezTo>
                  <a:cubicBezTo>
                    <a:pt x="46078" y="17465"/>
                    <a:pt x="46178" y="17516"/>
                    <a:pt x="46297" y="17516"/>
                  </a:cubicBezTo>
                  <a:cubicBezTo>
                    <a:pt x="46449" y="17516"/>
                    <a:pt x="46632" y="17433"/>
                    <a:pt x="46649" y="17312"/>
                  </a:cubicBezTo>
                  <a:cubicBezTo>
                    <a:pt x="47115" y="14675"/>
                    <a:pt x="47549" y="10953"/>
                    <a:pt x="45378" y="8936"/>
                  </a:cubicBezTo>
                  <a:cubicBezTo>
                    <a:pt x="44616" y="8219"/>
                    <a:pt x="43841" y="7937"/>
                    <a:pt x="43056" y="7937"/>
                  </a:cubicBezTo>
                  <a:cubicBezTo>
                    <a:pt x="42177" y="7937"/>
                    <a:pt x="41284" y="8290"/>
                    <a:pt x="40384" y="8781"/>
                  </a:cubicBezTo>
                  <a:cubicBezTo>
                    <a:pt x="36658" y="10818"/>
                    <a:pt x="32257" y="12103"/>
                    <a:pt x="27923" y="12103"/>
                  </a:cubicBezTo>
                  <a:cubicBezTo>
                    <a:pt x="24536" y="12103"/>
                    <a:pt x="21189" y="11318"/>
                    <a:pt x="18236" y="9495"/>
                  </a:cubicBezTo>
                  <a:cubicBezTo>
                    <a:pt x="16933" y="8688"/>
                    <a:pt x="15754" y="7665"/>
                    <a:pt x="14824" y="6424"/>
                  </a:cubicBezTo>
                  <a:cubicBezTo>
                    <a:pt x="13862" y="5152"/>
                    <a:pt x="13397" y="3663"/>
                    <a:pt x="12621" y="2267"/>
                  </a:cubicBezTo>
                  <a:cubicBezTo>
                    <a:pt x="11911" y="970"/>
                    <a:pt x="10873" y="1"/>
                    <a:pt x="9521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0" name="Google Shape;3340;p29"/>
            <p:cNvSpPr/>
            <p:nvPr/>
          </p:nvSpPr>
          <p:spPr>
            <a:xfrm>
              <a:off x="5987550" y="4937050"/>
              <a:ext cx="1010475" cy="264050"/>
            </a:xfrm>
            <a:custGeom>
              <a:avLst/>
              <a:gdLst/>
              <a:ahLst/>
              <a:cxnLst/>
              <a:rect l="l" t="t" r="r" b="b"/>
              <a:pathLst>
                <a:path w="40419" h="10562" extrusionOk="0">
                  <a:moveTo>
                    <a:pt x="5814" y="0"/>
                  </a:moveTo>
                  <a:cubicBezTo>
                    <a:pt x="5718" y="0"/>
                    <a:pt x="5621" y="4"/>
                    <a:pt x="5522" y="11"/>
                  </a:cubicBezTo>
                  <a:cubicBezTo>
                    <a:pt x="1396" y="291"/>
                    <a:pt x="217" y="4695"/>
                    <a:pt x="0" y="8107"/>
                  </a:cubicBezTo>
                  <a:cubicBezTo>
                    <a:pt x="0" y="8136"/>
                    <a:pt x="54" y="8150"/>
                    <a:pt x="128" y="8150"/>
                  </a:cubicBezTo>
                  <a:cubicBezTo>
                    <a:pt x="292" y="8150"/>
                    <a:pt x="559" y="8081"/>
                    <a:pt x="559" y="7952"/>
                  </a:cubicBezTo>
                  <a:cubicBezTo>
                    <a:pt x="714" y="5781"/>
                    <a:pt x="993" y="3113"/>
                    <a:pt x="2699" y="1531"/>
                  </a:cubicBezTo>
                  <a:cubicBezTo>
                    <a:pt x="3123" y="1083"/>
                    <a:pt x="3706" y="835"/>
                    <a:pt x="4305" y="835"/>
                  </a:cubicBezTo>
                  <a:cubicBezTo>
                    <a:pt x="4452" y="835"/>
                    <a:pt x="4600" y="849"/>
                    <a:pt x="4746" y="880"/>
                  </a:cubicBezTo>
                  <a:cubicBezTo>
                    <a:pt x="5252" y="543"/>
                    <a:pt x="5736" y="372"/>
                    <a:pt x="6204" y="372"/>
                  </a:cubicBezTo>
                  <a:cubicBezTo>
                    <a:pt x="6683" y="372"/>
                    <a:pt x="7145" y="550"/>
                    <a:pt x="7600" y="911"/>
                  </a:cubicBezTo>
                  <a:cubicBezTo>
                    <a:pt x="7941" y="1097"/>
                    <a:pt x="8282" y="1345"/>
                    <a:pt x="8593" y="1624"/>
                  </a:cubicBezTo>
                  <a:cubicBezTo>
                    <a:pt x="9368" y="2245"/>
                    <a:pt x="10082" y="2958"/>
                    <a:pt x="10888" y="3579"/>
                  </a:cubicBezTo>
                  <a:cubicBezTo>
                    <a:pt x="14727" y="6452"/>
                    <a:pt x="19362" y="7977"/>
                    <a:pt x="24064" y="7977"/>
                  </a:cubicBezTo>
                  <a:cubicBezTo>
                    <a:pt x="25859" y="7977"/>
                    <a:pt x="27664" y="7755"/>
                    <a:pt x="29438" y="7301"/>
                  </a:cubicBezTo>
                  <a:cubicBezTo>
                    <a:pt x="30306" y="7084"/>
                    <a:pt x="31144" y="6774"/>
                    <a:pt x="31981" y="6494"/>
                  </a:cubicBezTo>
                  <a:cubicBezTo>
                    <a:pt x="32540" y="6277"/>
                    <a:pt x="33067" y="6091"/>
                    <a:pt x="33594" y="5905"/>
                  </a:cubicBezTo>
                  <a:cubicBezTo>
                    <a:pt x="34508" y="5609"/>
                    <a:pt x="35835" y="5194"/>
                    <a:pt x="36917" y="5194"/>
                  </a:cubicBezTo>
                  <a:cubicBezTo>
                    <a:pt x="37194" y="5194"/>
                    <a:pt x="37455" y="5222"/>
                    <a:pt x="37689" y="5285"/>
                  </a:cubicBezTo>
                  <a:cubicBezTo>
                    <a:pt x="39984" y="5874"/>
                    <a:pt x="39426" y="8883"/>
                    <a:pt x="38992" y="10496"/>
                  </a:cubicBezTo>
                  <a:cubicBezTo>
                    <a:pt x="38980" y="10541"/>
                    <a:pt x="39044" y="10562"/>
                    <a:pt x="39132" y="10562"/>
                  </a:cubicBezTo>
                  <a:cubicBezTo>
                    <a:pt x="39285" y="10562"/>
                    <a:pt x="39511" y="10501"/>
                    <a:pt x="39550" y="10403"/>
                  </a:cubicBezTo>
                  <a:cubicBezTo>
                    <a:pt x="39922" y="8914"/>
                    <a:pt x="40418" y="6743"/>
                    <a:pt x="39085" y="5564"/>
                  </a:cubicBezTo>
                  <a:cubicBezTo>
                    <a:pt x="38560" y="5096"/>
                    <a:pt x="37894" y="4939"/>
                    <a:pt x="37197" y="4939"/>
                  </a:cubicBezTo>
                  <a:cubicBezTo>
                    <a:pt x="36369" y="4939"/>
                    <a:pt x="35498" y="5161"/>
                    <a:pt x="34773" y="5347"/>
                  </a:cubicBezTo>
                  <a:cubicBezTo>
                    <a:pt x="31733" y="6153"/>
                    <a:pt x="28972" y="7487"/>
                    <a:pt x="25746" y="7704"/>
                  </a:cubicBezTo>
                  <a:cubicBezTo>
                    <a:pt x="25328" y="7727"/>
                    <a:pt x="24911" y="7738"/>
                    <a:pt x="24495" y="7738"/>
                  </a:cubicBezTo>
                  <a:cubicBezTo>
                    <a:pt x="22069" y="7738"/>
                    <a:pt x="19675" y="7351"/>
                    <a:pt x="17371" y="6557"/>
                  </a:cubicBezTo>
                  <a:cubicBezTo>
                    <a:pt x="14859" y="5688"/>
                    <a:pt x="12532" y="4354"/>
                    <a:pt x="10485" y="2617"/>
                  </a:cubicBezTo>
                  <a:cubicBezTo>
                    <a:pt x="9096" y="1435"/>
                    <a:pt x="7736" y="0"/>
                    <a:pt x="5814" y="0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41" name="Google Shape;3341;p29"/>
          <p:cNvSpPr/>
          <p:nvPr/>
        </p:nvSpPr>
        <p:spPr>
          <a:xfrm rot="9409066" flipH="1">
            <a:off x="3269655" y="-317017"/>
            <a:ext cx="1823640" cy="1630268"/>
          </a:xfrm>
          <a:custGeom>
            <a:avLst/>
            <a:gdLst/>
            <a:ahLst/>
            <a:cxnLst/>
            <a:rect l="l" t="t" r="r" b="b"/>
            <a:pathLst>
              <a:path w="44049" h="39391" extrusionOk="0">
                <a:moveTo>
                  <a:pt x="41815" y="18643"/>
                </a:moveTo>
                <a:lnTo>
                  <a:pt x="41815" y="18643"/>
                </a:lnTo>
                <a:cubicBezTo>
                  <a:pt x="36665" y="23993"/>
                  <a:pt x="31303" y="29104"/>
                  <a:pt x="25751" y="33974"/>
                </a:cubicBezTo>
                <a:lnTo>
                  <a:pt x="25751" y="33974"/>
                </a:lnTo>
                <a:cubicBezTo>
                  <a:pt x="31957" y="31422"/>
                  <a:pt x="37381" y="27268"/>
                  <a:pt x="41474" y="21931"/>
                </a:cubicBezTo>
                <a:cubicBezTo>
                  <a:pt x="42249" y="20969"/>
                  <a:pt x="42869" y="19356"/>
                  <a:pt x="41815" y="18643"/>
                </a:cubicBezTo>
                <a:close/>
                <a:moveTo>
                  <a:pt x="2792" y="17030"/>
                </a:moveTo>
                <a:lnTo>
                  <a:pt x="2792" y="17030"/>
                </a:lnTo>
                <a:cubicBezTo>
                  <a:pt x="6077" y="25551"/>
                  <a:pt x="13820" y="31335"/>
                  <a:pt x="21393" y="36562"/>
                </a:cubicBezTo>
                <a:lnTo>
                  <a:pt x="21393" y="36562"/>
                </a:lnTo>
                <a:cubicBezTo>
                  <a:pt x="18871" y="27306"/>
                  <a:pt x="11868" y="19972"/>
                  <a:pt x="2792" y="17030"/>
                </a:cubicBezTo>
                <a:close/>
                <a:moveTo>
                  <a:pt x="24847" y="0"/>
                </a:moveTo>
                <a:lnTo>
                  <a:pt x="24847" y="0"/>
                </a:lnTo>
                <a:cubicBezTo>
                  <a:pt x="20535" y="11105"/>
                  <a:pt x="25778" y="23916"/>
                  <a:pt x="22738" y="35424"/>
                </a:cubicBezTo>
                <a:cubicBezTo>
                  <a:pt x="22148" y="23544"/>
                  <a:pt x="19977" y="11787"/>
                  <a:pt x="16317" y="465"/>
                </a:cubicBezTo>
                <a:cubicBezTo>
                  <a:pt x="12719" y="5677"/>
                  <a:pt x="13525" y="12687"/>
                  <a:pt x="15541" y="18674"/>
                </a:cubicBezTo>
                <a:cubicBezTo>
                  <a:pt x="17554" y="24618"/>
                  <a:pt x="20678" y="30315"/>
                  <a:pt x="21400" y="36566"/>
                </a:cubicBezTo>
                <a:lnTo>
                  <a:pt x="21400" y="36566"/>
                </a:lnTo>
                <a:cubicBezTo>
                  <a:pt x="21398" y="36565"/>
                  <a:pt x="21395" y="36563"/>
                  <a:pt x="21393" y="36562"/>
                </a:cubicBezTo>
                <a:lnTo>
                  <a:pt x="21393" y="36562"/>
                </a:lnTo>
                <a:cubicBezTo>
                  <a:pt x="21397" y="36575"/>
                  <a:pt x="21400" y="36589"/>
                  <a:pt x="21404" y="36603"/>
                </a:cubicBezTo>
                <a:cubicBezTo>
                  <a:pt x="21403" y="36591"/>
                  <a:pt x="21401" y="36579"/>
                  <a:pt x="21400" y="36566"/>
                </a:cubicBezTo>
                <a:lnTo>
                  <a:pt x="21400" y="36566"/>
                </a:lnTo>
                <a:cubicBezTo>
                  <a:pt x="21764" y="36818"/>
                  <a:pt x="22127" y="37067"/>
                  <a:pt x="22490" y="37316"/>
                </a:cubicBezTo>
                <a:cubicBezTo>
                  <a:pt x="17961" y="35052"/>
                  <a:pt x="13215" y="33253"/>
                  <a:pt x="8314" y="31950"/>
                </a:cubicBezTo>
                <a:cubicBezTo>
                  <a:pt x="6992" y="31601"/>
                  <a:pt x="5548" y="31314"/>
                  <a:pt x="4169" y="31314"/>
                </a:cubicBezTo>
                <a:cubicBezTo>
                  <a:pt x="2603" y="31314"/>
                  <a:pt x="1122" y="31684"/>
                  <a:pt x="1" y="32756"/>
                </a:cubicBezTo>
                <a:cubicBezTo>
                  <a:pt x="5259" y="37064"/>
                  <a:pt x="11824" y="39390"/>
                  <a:pt x="18562" y="39390"/>
                </a:cubicBezTo>
                <a:cubicBezTo>
                  <a:pt x="19734" y="39390"/>
                  <a:pt x="20910" y="39320"/>
                  <a:pt x="22086" y="39177"/>
                </a:cubicBezTo>
                <a:cubicBezTo>
                  <a:pt x="22941" y="39305"/>
                  <a:pt x="23802" y="39364"/>
                  <a:pt x="24666" y="39364"/>
                </a:cubicBezTo>
                <a:cubicBezTo>
                  <a:pt x="31384" y="39364"/>
                  <a:pt x="38276" y="35758"/>
                  <a:pt x="44048" y="32322"/>
                </a:cubicBezTo>
                <a:cubicBezTo>
                  <a:pt x="42166" y="31703"/>
                  <a:pt x="40239" y="31445"/>
                  <a:pt x="38294" y="31445"/>
                </a:cubicBezTo>
                <a:cubicBezTo>
                  <a:pt x="34072" y="31445"/>
                  <a:pt x="29766" y="32665"/>
                  <a:pt x="25642" y="34070"/>
                </a:cubicBezTo>
                <a:lnTo>
                  <a:pt x="25642" y="34070"/>
                </a:lnTo>
                <a:cubicBezTo>
                  <a:pt x="25244" y="34419"/>
                  <a:pt x="24844" y="34767"/>
                  <a:pt x="24444" y="35114"/>
                </a:cubicBezTo>
                <a:cubicBezTo>
                  <a:pt x="24692" y="34819"/>
                  <a:pt x="24940" y="34523"/>
                  <a:pt x="25187" y="34226"/>
                </a:cubicBezTo>
                <a:lnTo>
                  <a:pt x="25187" y="34226"/>
                </a:lnTo>
                <a:cubicBezTo>
                  <a:pt x="24935" y="34313"/>
                  <a:pt x="24684" y="34400"/>
                  <a:pt x="24435" y="34488"/>
                </a:cubicBezTo>
                <a:lnTo>
                  <a:pt x="24435" y="34488"/>
                </a:lnTo>
                <a:cubicBezTo>
                  <a:pt x="24697" y="34391"/>
                  <a:pt x="24958" y="34292"/>
                  <a:pt x="25217" y="34189"/>
                </a:cubicBezTo>
                <a:lnTo>
                  <a:pt x="25217" y="34189"/>
                </a:lnTo>
                <a:cubicBezTo>
                  <a:pt x="25207" y="34202"/>
                  <a:pt x="25197" y="34214"/>
                  <a:pt x="25187" y="34226"/>
                </a:cubicBezTo>
                <a:lnTo>
                  <a:pt x="25187" y="34226"/>
                </a:lnTo>
                <a:cubicBezTo>
                  <a:pt x="25338" y="34174"/>
                  <a:pt x="25490" y="34122"/>
                  <a:pt x="25642" y="34070"/>
                </a:cubicBezTo>
                <a:lnTo>
                  <a:pt x="25642" y="34070"/>
                </a:lnTo>
                <a:cubicBezTo>
                  <a:pt x="25679" y="34038"/>
                  <a:pt x="25715" y="34006"/>
                  <a:pt x="25751" y="33974"/>
                </a:cubicBezTo>
                <a:lnTo>
                  <a:pt x="25751" y="33974"/>
                </a:lnTo>
                <a:cubicBezTo>
                  <a:pt x="25574" y="34047"/>
                  <a:pt x="25396" y="34119"/>
                  <a:pt x="25217" y="34189"/>
                </a:cubicBezTo>
                <a:lnTo>
                  <a:pt x="25217" y="34189"/>
                </a:lnTo>
                <a:cubicBezTo>
                  <a:pt x="28692" y="30012"/>
                  <a:pt x="32008" y="25700"/>
                  <a:pt x="34463" y="20876"/>
                </a:cubicBezTo>
                <a:cubicBezTo>
                  <a:pt x="37100" y="15665"/>
                  <a:pt x="38651" y="9771"/>
                  <a:pt x="37937" y="4002"/>
                </a:cubicBezTo>
                <a:lnTo>
                  <a:pt x="37937" y="4002"/>
                </a:lnTo>
                <a:cubicBezTo>
                  <a:pt x="29779" y="11012"/>
                  <a:pt x="31920" y="24722"/>
                  <a:pt x="25406" y="33315"/>
                </a:cubicBezTo>
                <a:cubicBezTo>
                  <a:pt x="30834" y="23047"/>
                  <a:pt x="30617" y="10050"/>
                  <a:pt x="2484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42" name="Google Shape;3342;p29"/>
          <p:cNvGrpSpPr/>
          <p:nvPr/>
        </p:nvGrpSpPr>
        <p:grpSpPr>
          <a:xfrm rot="697309" flipH="1">
            <a:off x="-375863" y="3061657"/>
            <a:ext cx="1137809" cy="1827148"/>
            <a:chOff x="2402100" y="3854125"/>
            <a:chExt cx="435600" cy="698825"/>
          </a:xfrm>
        </p:grpSpPr>
        <p:sp>
          <p:nvSpPr>
            <p:cNvPr id="3343" name="Google Shape;3343;p29"/>
            <p:cNvSpPr/>
            <p:nvPr/>
          </p:nvSpPr>
          <p:spPr>
            <a:xfrm>
              <a:off x="2438150" y="3861725"/>
              <a:ext cx="380025" cy="675475"/>
            </a:xfrm>
            <a:custGeom>
              <a:avLst/>
              <a:gdLst/>
              <a:ahLst/>
              <a:cxnLst/>
              <a:rect l="l" t="t" r="r" b="b"/>
              <a:pathLst>
                <a:path w="15201" h="27019" extrusionOk="0">
                  <a:moveTo>
                    <a:pt x="6019" y="1"/>
                  </a:moveTo>
                  <a:cubicBezTo>
                    <a:pt x="3072" y="4437"/>
                    <a:pt x="1" y="9338"/>
                    <a:pt x="497" y="14642"/>
                  </a:cubicBezTo>
                  <a:cubicBezTo>
                    <a:pt x="652" y="15914"/>
                    <a:pt x="931" y="17154"/>
                    <a:pt x="1335" y="18364"/>
                  </a:cubicBezTo>
                  <a:cubicBezTo>
                    <a:pt x="1893" y="20194"/>
                    <a:pt x="2575" y="22024"/>
                    <a:pt x="3723" y="23606"/>
                  </a:cubicBezTo>
                  <a:cubicBezTo>
                    <a:pt x="4840" y="25157"/>
                    <a:pt x="6484" y="26429"/>
                    <a:pt x="8376" y="26770"/>
                  </a:cubicBezTo>
                  <a:lnTo>
                    <a:pt x="9338" y="26832"/>
                  </a:lnTo>
                  <a:lnTo>
                    <a:pt x="8872" y="27019"/>
                  </a:lnTo>
                  <a:cubicBezTo>
                    <a:pt x="10175" y="26957"/>
                    <a:pt x="11199" y="25933"/>
                    <a:pt x="11974" y="24878"/>
                  </a:cubicBezTo>
                  <a:cubicBezTo>
                    <a:pt x="14518" y="21218"/>
                    <a:pt x="15200" y="16596"/>
                    <a:pt x="13804" y="12346"/>
                  </a:cubicBezTo>
                  <a:cubicBezTo>
                    <a:pt x="12253" y="7725"/>
                    <a:pt x="8376" y="4282"/>
                    <a:pt x="60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4" name="Google Shape;3344;p29"/>
            <p:cNvSpPr/>
            <p:nvPr/>
          </p:nvSpPr>
          <p:spPr>
            <a:xfrm>
              <a:off x="2589375" y="3854125"/>
              <a:ext cx="98750" cy="698825"/>
            </a:xfrm>
            <a:custGeom>
              <a:avLst/>
              <a:gdLst/>
              <a:ahLst/>
              <a:cxnLst/>
              <a:rect l="l" t="t" r="r" b="b"/>
              <a:pathLst>
                <a:path w="3950" h="27953" extrusionOk="0">
                  <a:moveTo>
                    <a:pt x="452" y="0"/>
                  </a:moveTo>
                  <a:cubicBezTo>
                    <a:pt x="278" y="0"/>
                    <a:pt x="1" y="84"/>
                    <a:pt x="1" y="212"/>
                  </a:cubicBezTo>
                  <a:cubicBezTo>
                    <a:pt x="156" y="5454"/>
                    <a:pt x="249" y="10696"/>
                    <a:pt x="311" y="15939"/>
                  </a:cubicBezTo>
                  <a:cubicBezTo>
                    <a:pt x="342" y="20157"/>
                    <a:pt x="404" y="24593"/>
                    <a:pt x="3351" y="27912"/>
                  </a:cubicBezTo>
                  <a:cubicBezTo>
                    <a:pt x="3372" y="27941"/>
                    <a:pt x="3417" y="27953"/>
                    <a:pt x="3473" y="27953"/>
                  </a:cubicBezTo>
                  <a:cubicBezTo>
                    <a:pt x="3655" y="27953"/>
                    <a:pt x="3949" y="27821"/>
                    <a:pt x="3878" y="27726"/>
                  </a:cubicBezTo>
                  <a:cubicBezTo>
                    <a:pt x="776" y="24190"/>
                    <a:pt x="900" y="19444"/>
                    <a:pt x="869" y="15008"/>
                  </a:cubicBezTo>
                  <a:cubicBezTo>
                    <a:pt x="807" y="10014"/>
                    <a:pt x="714" y="5051"/>
                    <a:pt x="590" y="57"/>
                  </a:cubicBezTo>
                  <a:cubicBezTo>
                    <a:pt x="590" y="18"/>
                    <a:pt x="532" y="0"/>
                    <a:pt x="45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5" name="Google Shape;3345;p29"/>
            <p:cNvSpPr/>
            <p:nvPr/>
          </p:nvSpPr>
          <p:spPr>
            <a:xfrm>
              <a:off x="2594025" y="3930575"/>
              <a:ext cx="64850" cy="50600"/>
            </a:xfrm>
            <a:custGeom>
              <a:avLst/>
              <a:gdLst/>
              <a:ahLst/>
              <a:cxnLst/>
              <a:rect l="l" t="t" r="r" b="b"/>
              <a:pathLst>
                <a:path w="2594" h="2024" extrusionOk="0">
                  <a:moveTo>
                    <a:pt x="2450" y="0"/>
                  </a:moveTo>
                  <a:cubicBezTo>
                    <a:pt x="2316" y="0"/>
                    <a:pt x="2104" y="45"/>
                    <a:pt x="2048" y="101"/>
                  </a:cubicBezTo>
                  <a:cubicBezTo>
                    <a:pt x="1428" y="752"/>
                    <a:pt x="776" y="1372"/>
                    <a:pt x="125" y="1931"/>
                  </a:cubicBezTo>
                  <a:cubicBezTo>
                    <a:pt x="1" y="2024"/>
                    <a:pt x="187" y="2024"/>
                    <a:pt x="249" y="2024"/>
                  </a:cubicBezTo>
                  <a:cubicBezTo>
                    <a:pt x="373" y="1993"/>
                    <a:pt x="528" y="1962"/>
                    <a:pt x="621" y="1869"/>
                  </a:cubicBezTo>
                  <a:cubicBezTo>
                    <a:pt x="1304" y="1310"/>
                    <a:pt x="1955" y="690"/>
                    <a:pt x="2544" y="70"/>
                  </a:cubicBezTo>
                  <a:cubicBezTo>
                    <a:pt x="2594" y="20"/>
                    <a:pt x="2539" y="0"/>
                    <a:pt x="24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6" name="Google Shape;3346;p29"/>
            <p:cNvSpPr/>
            <p:nvPr/>
          </p:nvSpPr>
          <p:spPr>
            <a:xfrm>
              <a:off x="2596625" y="3995425"/>
              <a:ext cx="113900" cy="91325"/>
            </a:xfrm>
            <a:custGeom>
              <a:avLst/>
              <a:gdLst/>
              <a:ahLst/>
              <a:cxnLst/>
              <a:rect l="l" t="t" r="r" b="b"/>
              <a:pathLst>
                <a:path w="4556" h="3653" extrusionOk="0">
                  <a:moveTo>
                    <a:pt x="4248" y="1"/>
                  </a:moveTo>
                  <a:cubicBezTo>
                    <a:pt x="4157" y="1"/>
                    <a:pt x="4056" y="18"/>
                    <a:pt x="3991" y="50"/>
                  </a:cubicBezTo>
                  <a:cubicBezTo>
                    <a:pt x="2533" y="981"/>
                    <a:pt x="1355" y="2284"/>
                    <a:pt x="114" y="3493"/>
                  </a:cubicBezTo>
                  <a:cubicBezTo>
                    <a:pt x="0" y="3607"/>
                    <a:pt x="99" y="3653"/>
                    <a:pt x="236" y="3653"/>
                  </a:cubicBezTo>
                  <a:cubicBezTo>
                    <a:pt x="362" y="3653"/>
                    <a:pt x="520" y="3615"/>
                    <a:pt x="579" y="3555"/>
                  </a:cubicBezTo>
                  <a:cubicBezTo>
                    <a:pt x="1758" y="2377"/>
                    <a:pt x="2906" y="1105"/>
                    <a:pt x="4332" y="205"/>
                  </a:cubicBezTo>
                  <a:cubicBezTo>
                    <a:pt x="4556" y="63"/>
                    <a:pt x="4420" y="1"/>
                    <a:pt x="42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7" name="Google Shape;3347;p29"/>
            <p:cNvSpPr/>
            <p:nvPr/>
          </p:nvSpPr>
          <p:spPr>
            <a:xfrm>
              <a:off x="2596650" y="4053575"/>
              <a:ext cx="154425" cy="142975"/>
            </a:xfrm>
            <a:custGeom>
              <a:avLst/>
              <a:gdLst/>
              <a:ahLst/>
              <a:cxnLst/>
              <a:rect l="l" t="t" r="r" b="b"/>
              <a:pathLst>
                <a:path w="6177" h="5719" extrusionOk="0">
                  <a:moveTo>
                    <a:pt x="5832" y="1"/>
                  </a:moveTo>
                  <a:cubicBezTo>
                    <a:pt x="5732" y="1"/>
                    <a:pt x="5628" y="35"/>
                    <a:pt x="5572" y="113"/>
                  </a:cubicBezTo>
                  <a:cubicBezTo>
                    <a:pt x="3928" y="1881"/>
                    <a:pt x="2284" y="4114"/>
                    <a:pt x="237" y="5417"/>
                  </a:cubicBezTo>
                  <a:cubicBezTo>
                    <a:pt x="1" y="5559"/>
                    <a:pt x="214" y="5718"/>
                    <a:pt x="438" y="5718"/>
                  </a:cubicBezTo>
                  <a:cubicBezTo>
                    <a:pt x="509" y="5718"/>
                    <a:pt x="581" y="5702"/>
                    <a:pt x="640" y="5665"/>
                  </a:cubicBezTo>
                  <a:lnTo>
                    <a:pt x="609" y="5665"/>
                  </a:lnTo>
                  <a:cubicBezTo>
                    <a:pt x="2687" y="4331"/>
                    <a:pt x="4362" y="2098"/>
                    <a:pt x="6038" y="268"/>
                  </a:cubicBezTo>
                  <a:cubicBezTo>
                    <a:pt x="6177" y="109"/>
                    <a:pt x="6010" y="1"/>
                    <a:pt x="583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8" name="Google Shape;3348;p29"/>
            <p:cNvSpPr/>
            <p:nvPr/>
          </p:nvSpPr>
          <p:spPr>
            <a:xfrm>
              <a:off x="2602425" y="4133100"/>
              <a:ext cx="192625" cy="200200"/>
            </a:xfrm>
            <a:custGeom>
              <a:avLst/>
              <a:gdLst/>
              <a:ahLst/>
              <a:cxnLst/>
              <a:rect l="l" t="t" r="r" b="b"/>
              <a:pathLst>
                <a:path w="7705" h="8008" extrusionOk="0">
                  <a:moveTo>
                    <a:pt x="7405" y="1"/>
                  </a:moveTo>
                  <a:cubicBezTo>
                    <a:pt x="7295" y="1"/>
                    <a:pt x="7172" y="33"/>
                    <a:pt x="7109" y="96"/>
                  </a:cubicBezTo>
                  <a:cubicBezTo>
                    <a:pt x="4690" y="2577"/>
                    <a:pt x="2363" y="5152"/>
                    <a:pt x="130" y="7788"/>
                  </a:cubicBezTo>
                  <a:cubicBezTo>
                    <a:pt x="0" y="7937"/>
                    <a:pt x="136" y="8007"/>
                    <a:pt x="299" y="8007"/>
                  </a:cubicBezTo>
                  <a:cubicBezTo>
                    <a:pt x="410" y="8007"/>
                    <a:pt x="533" y="7975"/>
                    <a:pt x="595" y="7912"/>
                  </a:cubicBezTo>
                  <a:cubicBezTo>
                    <a:pt x="2829" y="5276"/>
                    <a:pt x="5155" y="2701"/>
                    <a:pt x="7575" y="220"/>
                  </a:cubicBezTo>
                  <a:cubicBezTo>
                    <a:pt x="7704" y="72"/>
                    <a:pt x="7569" y="1"/>
                    <a:pt x="74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9" name="Google Shape;3349;p29"/>
            <p:cNvSpPr/>
            <p:nvPr/>
          </p:nvSpPr>
          <p:spPr>
            <a:xfrm>
              <a:off x="2616775" y="4214150"/>
              <a:ext cx="220925" cy="236875"/>
            </a:xfrm>
            <a:custGeom>
              <a:avLst/>
              <a:gdLst/>
              <a:ahLst/>
              <a:cxnLst/>
              <a:rect l="l" t="t" r="r" b="b"/>
              <a:pathLst>
                <a:path w="8837" h="9475" extrusionOk="0">
                  <a:moveTo>
                    <a:pt x="8471" y="0"/>
                  </a:moveTo>
                  <a:cubicBezTo>
                    <a:pt x="8370" y="0"/>
                    <a:pt x="8265" y="34"/>
                    <a:pt x="8210" y="111"/>
                  </a:cubicBezTo>
                  <a:lnTo>
                    <a:pt x="145" y="9199"/>
                  </a:lnTo>
                  <a:cubicBezTo>
                    <a:pt x="1" y="9365"/>
                    <a:pt x="187" y="9475"/>
                    <a:pt x="382" y="9475"/>
                  </a:cubicBezTo>
                  <a:cubicBezTo>
                    <a:pt x="480" y="9475"/>
                    <a:pt x="580" y="9447"/>
                    <a:pt x="642" y="9385"/>
                  </a:cubicBezTo>
                  <a:lnTo>
                    <a:pt x="8676" y="297"/>
                  </a:lnTo>
                  <a:cubicBezTo>
                    <a:pt x="8836" y="116"/>
                    <a:pt x="8659" y="0"/>
                    <a:pt x="847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0" name="Google Shape;3350;p29"/>
            <p:cNvSpPr/>
            <p:nvPr/>
          </p:nvSpPr>
          <p:spPr>
            <a:xfrm>
              <a:off x="2529425" y="3901825"/>
              <a:ext cx="70050" cy="50450"/>
            </a:xfrm>
            <a:custGeom>
              <a:avLst/>
              <a:gdLst/>
              <a:ahLst/>
              <a:cxnLst/>
              <a:rect l="l" t="t" r="r" b="b"/>
              <a:pathLst>
                <a:path w="2802" h="2018" extrusionOk="0">
                  <a:moveTo>
                    <a:pt x="480" y="0"/>
                  </a:moveTo>
                  <a:cubicBezTo>
                    <a:pt x="298" y="0"/>
                    <a:pt x="0" y="138"/>
                    <a:pt x="72" y="258"/>
                  </a:cubicBezTo>
                  <a:cubicBezTo>
                    <a:pt x="630" y="971"/>
                    <a:pt x="1344" y="1592"/>
                    <a:pt x="2181" y="1995"/>
                  </a:cubicBezTo>
                  <a:cubicBezTo>
                    <a:pt x="2208" y="2011"/>
                    <a:pt x="2243" y="2018"/>
                    <a:pt x="2284" y="2018"/>
                  </a:cubicBezTo>
                  <a:cubicBezTo>
                    <a:pt x="2484" y="2018"/>
                    <a:pt x="2802" y="1850"/>
                    <a:pt x="2647" y="1747"/>
                  </a:cubicBezTo>
                  <a:cubicBezTo>
                    <a:pt x="1840" y="1344"/>
                    <a:pt x="1158" y="754"/>
                    <a:pt x="599" y="41"/>
                  </a:cubicBezTo>
                  <a:cubicBezTo>
                    <a:pt x="578" y="12"/>
                    <a:pt x="534" y="0"/>
                    <a:pt x="48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1" name="Google Shape;3351;p29"/>
            <p:cNvSpPr/>
            <p:nvPr/>
          </p:nvSpPr>
          <p:spPr>
            <a:xfrm>
              <a:off x="2466675" y="3969450"/>
              <a:ext cx="143525" cy="85975"/>
            </a:xfrm>
            <a:custGeom>
              <a:avLst/>
              <a:gdLst/>
              <a:ahLst/>
              <a:cxnLst/>
              <a:rect l="l" t="t" r="r" b="b"/>
              <a:pathLst>
                <a:path w="5741" h="3439" extrusionOk="0">
                  <a:moveTo>
                    <a:pt x="507" y="1"/>
                  </a:moveTo>
                  <a:cubicBezTo>
                    <a:pt x="304" y="1"/>
                    <a:pt x="0" y="177"/>
                    <a:pt x="101" y="252"/>
                  </a:cubicBezTo>
                  <a:cubicBezTo>
                    <a:pt x="1683" y="1461"/>
                    <a:pt x="3358" y="2516"/>
                    <a:pt x="5095" y="3416"/>
                  </a:cubicBezTo>
                  <a:cubicBezTo>
                    <a:pt x="5121" y="3431"/>
                    <a:pt x="5158" y="3438"/>
                    <a:pt x="5199" y="3438"/>
                  </a:cubicBezTo>
                  <a:cubicBezTo>
                    <a:pt x="5406" y="3438"/>
                    <a:pt x="5741" y="3271"/>
                    <a:pt x="5560" y="3167"/>
                  </a:cubicBezTo>
                  <a:cubicBezTo>
                    <a:pt x="3823" y="2268"/>
                    <a:pt x="2179" y="1213"/>
                    <a:pt x="628" y="35"/>
                  </a:cubicBezTo>
                  <a:cubicBezTo>
                    <a:pt x="598" y="11"/>
                    <a:pt x="555" y="1"/>
                    <a:pt x="5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2" name="Google Shape;3352;p29"/>
            <p:cNvSpPr/>
            <p:nvPr/>
          </p:nvSpPr>
          <p:spPr>
            <a:xfrm>
              <a:off x="2445125" y="4056150"/>
              <a:ext cx="161975" cy="95425"/>
            </a:xfrm>
            <a:custGeom>
              <a:avLst/>
              <a:gdLst/>
              <a:ahLst/>
              <a:cxnLst/>
              <a:rect l="l" t="t" r="r" b="b"/>
              <a:pathLst>
                <a:path w="6479" h="3817" extrusionOk="0">
                  <a:moveTo>
                    <a:pt x="560" y="1"/>
                  </a:moveTo>
                  <a:cubicBezTo>
                    <a:pt x="352" y="1"/>
                    <a:pt x="0" y="239"/>
                    <a:pt x="280" y="351"/>
                  </a:cubicBezTo>
                  <a:lnTo>
                    <a:pt x="280" y="320"/>
                  </a:lnTo>
                  <a:cubicBezTo>
                    <a:pt x="2389" y="1033"/>
                    <a:pt x="4034" y="2584"/>
                    <a:pt x="5833" y="3794"/>
                  </a:cubicBezTo>
                  <a:cubicBezTo>
                    <a:pt x="5864" y="3810"/>
                    <a:pt x="5903" y="3816"/>
                    <a:pt x="5947" y="3816"/>
                  </a:cubicBezTo>
                  <a:cubicBezTo>
                    <a:pt x="6164" y="3816"/>
                    <a:pt x="6479" y="3644"/>
                    <a:pt x="6298" y="3515"/>
                  </a:cubicBezTo>
                  <a:cubicBezTo>
                    <a:pt x="4437" y="2274"/>
                    <a:pt x="2793" y="723"/>
                    <a:pt x="621" y="10"/>
                  </a:cubicBezTo>
                  <a:cubicBezTo>
                    <a:pt x="603" y="4"/>
                    <a:pt x="582" y="1"/>
                    <a:pt x="5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3" name="Google Shape;3353;p29"/>
            <p:cNvSpPr/>
            <p:nvPr/>
          </p:nvSpPr>
          <p:spPr>
            <a:xfrm>
              <a:off x="2403925" y="4174100"/>
              <a:ext cx="206525" cy="108250"/>
            </a:xfrm>
            <a:custGeom>
              <a:avLst/>
              <a:gdLst/>
              <a:ahLst/>
              <a:cxnLst/>
              <a:rect l="l" t="t" r="r" b="b"/>
              <a:pathLst>
                <a:path w="8261" h="4330" extrusionOk="0">
                  <a:moveTo>
                    <a:pt x="489" y="0"/>
                  </a:moveTo>
                  <a:cubicBezTo>
                    <a:pt x="287" y="0"/>
                    <a:pt x="0" y="150"/>
                    <a:pt x="98" y="224"/>
                  </a:cubicBezTo>
                  <a:cubicBezTo>
                    <a:pt x="2424" y="1899"/>
                    <a:pt x="4937" y="3295"/>
                    <a:pt x="7605" y="4318"/>
                  </a:cubicBezTo>
                  <a:cubicBezTo>
                    <a:pt x="7624" y="4326"/>
                    <a:pt x="7648" y="4329"/>
                    <a:pt x="7676" y="4329"/>
                  </a:cubicBezTo>
                  <a:cubicBezTo>
                    <a:pt x="7877" y="4329"/>
                    <a:pt x="8261" y="4152"/>
                    <a:pt x="8070" y="4070"/>
                  </a:cubicBezTo>
                  <a:cubicBezTo>
                    <a:pt x="5433" y="3046"/>
                    <a:pt x="2921" y="1682"/>
                    <a:pt x="625" y="38"/>
                  </a:cubicBezTo>
                  <a:cubicBezTo>
                    <a:pt x="592" y="11"/>
                    <a:pt x="544" y="0"/>
                    <a:pt x="4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4" name="Google Shape;3354;p29"/>
            <p:cNvSpPr/>
            <p:nvPr/>
          </p:nvSpPr>
          <p:spPr>
            <a:xfrm>
              <a:off x="2402100" y="4291275"/>
              <a:ext cx="218100" cy="118400"/>
            </a:xfrm>
            <a:custGeom>
              <a:avLst/>
              <a:gdLst/>
              <a:ahLst/>
              <a:cxnLst/>
              <a:rect l="l" t="t" r="r" b="b"/>
              <a:pathLst>
                <a:path w="8724" h="4736" extrusionOk="0">
                  <a:moveTo>
                    <a:pt x="505" y="1"/>
                  </a:moveTo>
                  <a:cubicBezTo>
                    <a:pt x="289" y="1"/>
                    <a:pt x="1" y="188"/>
                    <a:pt x="202" y="314"/>
                  </a:cubicBezTo>
                  <a:cubicBezTo>
                    <a:pt x="2715" y="1865"/>
                    <a:pt x="5320" y="3695"/>
                    <a:pt x="8112" y="4718"/>
                  </a:cubicBezTo>
                  <a:cubicBezTo>
                    <a:pt x="8140" y="4730"/>
                    <a:pt x="8171" y="4736"/>
                    <a:pt x="8203" y="4736"/>
                  </a:cubicBezTo>
                  <a:cubicBezTo>
                    <a:pt x="8428" y="4736"/>
                    <a:pt x="8724" y="4485"/>
                    <a:pt x="8453" y="4377"/>
                  </a:cubicBezTo>
                  <a:cubicBezTo>
                    <a:pt x="5723" y="3385"/>
                    <a:pt x="3087" y="1554"/>
                    <a:pt x="636" y="35"/>
                  </a:cubicBezTo>
                  <a:cubicBezTo>
                    <a:pt x="601" y="11"/>
                    <a:pt x="555" y="1"/>
                    <a:pt x="50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5" name="Google Shape;3355;p29"/>
            <p:cNvSpPr/>
            <p:nvPr/>
          </p:nvSpPr>
          <p:spPr>
            <a:xfrm>
              <a:off x="2489225" y="4423675"/>
              <a:ext cx="159525" cy="73725"/>
            </a:xfrm>
            <a:custGeom>
              <a:avLst/>
              <a:gdLst/>
              <a:ahLst/>
              <a:cxnLst/>
              <a:rect l="l" t="t" r="r" b="b"/>
              <a:pathLst>
                <a:path w="6381" h="2949" extrusionOk="0">
                  <a:moveTo>
                    <a:pt x="564" y="1"/>
                  </a:moveTo>
                  <a:cubicBezTo>
                    <a:pt x="384" y="1"/>
                    <a:pt x="1" y="178"/>
                    <a:pt x="191" y="260"/>
                  </a:cubicBezTo>
                  <a:cubicBezTo>
                    <a:pt x="2083" y="1066"/>
                    <a:pt x="3945" y="1935"/>
                    <a:pt x="5775" y="2928"/>
                  </a:cubicBezTo>
                  <a:cubicBezTo>
                    <a:pt x="5799" y="2942"/>
                    <a:pt x="5830" y="2948"/>
                    <a:pt x="5866" y="2948"/>
                  </a:cubicBezTo>
                  <a:cubicBezTo>
                    <a:pt x="6061" y="2948"/>
                    <a:pt x="6381" y="2763"/>
                    <a:pt x="6302" y="2710"/>
                  </a:cubicBezTo>
                  <a:cubicBezTo>
                    <a:pt x="4441" y="1718"/>
                    <a:pt x="2580" y="818"/>
                    <a:pt x="625" y="12"/>
                  </a:cubicBezTo>
                  <a:cubicBezTo>
                    <a:pt x="610" y="4"/>
                    <a:pt x="589" y="1"/>
                    <a:pt x="56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56" name="Google Shape;3356;p29"/>
          <p:cNvGrpSpPr/>
          <p:nvPr/>
        </p:nvGrpSpPr>
        <p:grpSpPr>
          <a:xfrm rot="-2991672" flipH="1">
            <a:off x="7635146" y="3864859"/>
            <a:ext cx="1853844" cy="1381829"/>
            <a:chOff x="4500175" y="3779525"/>
            <a:chExt cx="1136425" cy="847075"/>
          </a:xfrm>
        </p:grpSpPr>
        <p:sp>
          <p:nvSpPr>
            <p:cNvPr id="3357" name="Google Shape;3357;p29"/>
            <p:cNvSpPr/>
            <p:nvPr/>
          </p:nvSpPr>
          <p:spPr>
            <a:xfrm>
              <a:off x="4500175" y="3779525"/>
              <a:ext cx="272200" cy="333500"/>
            </a:xfrm>
            <a:custGeom>
              <a:avLst/>
              <a:gdLst/>
              <a:ahLst/>
              <a:cxnLst/>
              <a:rect l="l" t="t" r="r" b="b"/>
              <a:pathLst>
                <a:path w="10888" h="13340" extrusionOk="0">
                  <a:moveTo>
                    <a:pt x="0" y="1"/>
                  </a:moveTo>
                  <a:lnTo>
                    <a:pt x="0" y="1"/>
                  </a:lnTo>
                  <a:cubicBezTo>
                    <a:pt x="403" y="3010"/>
                    <a:pt x="869" y="6205"/>
                    <a:pt x="2792" y="8562"/>
                  </a:cubicBezTo>
                  <a:cubicBezTo>
                    <a:pt x="4591" y="10764"/>
                    <a:pt x="8127" y="12688"/>
                    <a:pt x="10888" y="13339"/>
                  </a:cubicBezTo>
                  <a:cubicBezTo>
                    <a:pt x="8872" y="7787"/>
                    <a:pt x="5025" y="3072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8" name="Google Shape;3358;p29"/>
            <p:cNvSpPr/>
            <p:nvPr/>
          </p:nvSpPr>
          <p:spPr>
            <a:xfrm>
              <a:off x="4865425" y="3905150"/>
              <a:ext cx="121775" cy="341250"/>
            </a:xfrm>
            <a:custGeom>
              <a:avLst/>
              <a:gdLst/>
              <a:ahLst/>
              <a:cxnLst/>
              <a:rect l="l" t="t" r="r" b="b"/>
              <a:pathLst>
                <a:path w="4871" h="13650" extrusionOk="0">
                  <a:moveTo>
                    <a:pt x="0" y="1"/>
                  </a:moveTo>
                  <a:lnTo>
                    <a:pt x="0" y="1"/>
                  </a:lnTo>
                  <a:cubicBezTo>
                    <a:pt x="31" y="2110"/>
                    <a:pt x="62" y="4220"/>
                    <a:pt x="621" y="6267"/>
                  </a:cubicBezTo>
                  <a:cubicBezTo>
                    <a:pt x="1365" y="8810"/>
                    <a:pt x="2947" y="11044"/>
                    <a:pt x="4498" y="13246"/>
                  </a:cubicBezTo>
                  <a:lnTo>
                    <a:pt x="4870" y="13649"/>
                  </a:lnTo>
                  <a:cubicBezTo>
                    <a:pt x="4374" y="10703"/>
                    <a:pt x="3909" y="7663"/>
                    <a:pt x="2451" y="5057"/>
                  </a:cubicBezTo>
                  <a:cubicBezTo>
                    <a:pt x="2079" y="4375"/>
                    <a:pt x="1675" y="3754"/>
                    <a:pt x="1272" y="3072"/>
                  </a:cubicBezTo>
                  <a:cubicBezTo>
                    <a:pt x="745" y="2110"/>
                    <a:pt x="310" y="1087"/>
                    <a:pt x="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9" name="Google Shape;3359;p29"/>
            <p:cNvSpPr/>
            <p:nvPr/>
          </p:nvSpPr>
          <p:spPr>
            <a:xfrm>
              <a:off x="4578500" y="4253350"/>
              <a:ext cx="408700" cy="101825"/>
            </a:xfrm>
            <a:custGeom>
              <a:avLst/>
              <a:gdLst/>
              <a:ahLst/>
              <a:cxnLst/>
              <a:rect l="l" t="t" r="r" b="b"/>
              <a:pathLst>
                <a:path w="16348" h="4073" extrusionOk="0">
                  <a:moveTo>
                    <a:pt x="16254" y="1"/>
                  </a:moveTo>
                  <a:cubicBezTo>
                    <a:pt x="16101" y="56"/>
                    <a:pt x="15952" y="118"/>
                    <a:pt x="15804" y="186"/>
                  </a:cubicBezTo>
                  <a:lnTo>
                    <a:pt x="15804" y="186"/>
                  </a:lnTo>
                  <a:lnTo>
                    <a:pt x="16347" y="156"/>
                  </a:lnTo>
                  <a:lnTo>
                    <a:pt x="16254" y="1"/>
                  </a:lnTo>
                  <a:close/>
                  <a:moveTo>
                    <a:pt x="15804" y="186"/>
                  </a:moveTo>
                  <a:lnTo>
                    <a:pt x="9585" y="528"/>
                  </a:lnTo>
                  <a:cubicBezTo>
                    <a:pt x="6359" y="714"/>
                    <a:pt x="3071" y="931"/>
                    <a:pt x="0" y="1924"/>
                  </a:cubicBezTo>
                  <a:lnTo>
                    <a:pt x="3474" y="3071"/>
                  </a:lnTo>
                  <a:cubicBezTo>
                    <a:pt x="4997" y="3564"/>
                    <a:pt x="6616" y="4073"/>
                    <a:pt x="8193" y="4073"/>
                  </a:cubicBezTo>
                  <a:cubicBezTo>
                    <a:pt x="8800" y="4073"/>
                    <a:pt x="9402" y="3997"/>
                    <a:pt x="9988" y="3816"/>
                  </a:cubicBezTo>
                  <a:cubicBezTo>
                    <a:pt x="12160" y="3121"/>
                    <a:pt x="13737" y="1129"/>
                    <a:pt x="15804" y="18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0" name="Google Shape;3360;p29"/>
            <p:cNvSpPr/>
            <p:nvPr/>
          </p:nvSpPr>
          <p:spPr>
            <a:xfrm>
              <a:off x="5091850" y="4023800"/>
              <a:ext cx="224925" cy="356750"/>
            </a:xfrm>
            <a:custGeom>
              <a:avLst/>
              <a:gdLst/>
              <a:ahLst/>
              <a:cxnLst/>
              <a:rect l="l" t="t" r="r" b="b"/>
              <a:pathLst>
                <a:path w="8997" h="14270" extrusionOk="0">
                  <a:moveTo>
                    <a:pt x="1" y="1"/>
                  </a:moveTo>
                  <a:lnTo>
                    <a:pt x="1" y="1"/>
                  </a:lnTo>
                  <a:cubicBezTo>
                    <a:pt x="32" y="2172"/>
                    <a:pt x="776" y="4313"/>
                    <a:pt x="1707" y="6267"/>
                  </a:cubicBezTo>
                  <a:cubicBezTo>
                    <a:pt x="3181" y="9360"/>
                    <a:pt x="5356" y="12264"/>
                    <a:pt x="8332" y="13901"/>
                  </a:cubicBezTo>
                  <a:lnTo>
                    <a:pt x="8332" y="13901"/>
                  </a:lnTo>
                  <a:cubicBezTo>
                    <a:pt x="7447" y="12669"/>
                    <a:pt x="7145" y="11082"/>
                    <a:pt x="6639" y="9648"/>
                  </a:cubicBezTo>
                  <a:cubicBezTo>
                    <a:pt x="5367" y="5926"/>
                    <a:pt x="2638" y="2917"/>
                    <a:pt x="1" y="1"/>
                  </a:cubicBezTo>
                  <a:close/>
                  <a:moveTo>
                    <a:pt x="8332" y="13901"/>
                  </a:moveTo>
                  <a:cubicBezTo>
                    <a:pt x="8423" y="14028"/>
                    <a:pt x="8520" y="14151"/>
                    <a:pt x="8624" y="14270"/>
                  </a:cubicBezTo>
                  <a:lnTo>
                    <a:pt x="8997" y="14239"/>
                  </a:lnTo>
                  <a:cubicBezTo>
                    <a:pt x="8771" y="14133"/>
                    <a:pt x="8549" y="14020"/>
                    <a:pt x="8332" y="1390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1" name="Google Shape;3361;p29"/>
            <p:cNvSpPr/>
            <p:nvPr/>
          </p:nvSpPr>
          <p:spPr>
            <a:xfrm>
              <a:off x="4806475" y="4389050"/>
              <a:ext cx="524250" cy="230525"/>
            </a:xfrm>
            <a:custGeom>
              <a:avLst/>
              <a:gdLst/>
              <a:ahLst/>
              <a:cxnLst/>
              <a:rect l="l" t="t" r="r" b="b"/>
              <a:pathLst>
                <a:path w="20970" h="9221" extrusionOk="0">
                  <a:moveTo>
                    <a:pt x="20970" y="1"/>
                  </a:moveTo>
                  <a:lnTo>
                    <a:pt x="20970" y="1"/>
                  </a:lnTo>
                  <a:cubicBezTo>
                    <a:pt x="20925" y="59"/>
                    <a:pt x="20880" y="117"/>
                    <a:pt x="20834" y="175"/>
                  </a:cubicBezTo>
                  <a:lnTo>
                    <a:pt x="20834" y="175"/>
                  </a:lnTo>
                  <a:cubicBezTo>
                    <a:pt x="20869" y="179"/>
                    <a:pt x="20904" y="183"/>
                    <a:pt x="20939" y="187"/>
                  </a:cubicBezTo>
                  <a:lnTo>
                    <a:pt x="20970" y="1"/>
                  </a:lnTo>
                  <a:close/>
                  <a:moveTo>
                    <a:pt x="20002" y="130"/>
                  </a:moveTo>
                  <a:cubicBezTo>
                    <a:pt x="17600" y="130"/>
                    <a:pt x="15257" y="1222"/>
                    <a:pt x="13060" y="2265"/>
                  </a:cubicBezTo>
                  <a:lnTo>
                    <a:pt x="4064" y="6608"/>
                  </a:lnTo>
                  <a:cubicBezTo>
                    <a:pt x="2849" y="7186"/>
                    <a:pt x="1608" y="7765"/>
                    <a:pt x="289" y="7765"/>
                  </a:cubicBezTo>
                  <a:cubicBezTo>
                    <a:pt x="193" y="7765"/>
                    <a:pt x="97" y="7762"/>
                    <a:pt x="1" y="7756"/>
                  </a:cubicBezTo>
                  <a:lnTo>
                    <a:pt x="1" y="7756"/>
                  </a:lnTo>
                  <a:cubicBezTo>
                    <a:pt x="1714" y="8719"/>
                    <a:pt x="3657" y="9221"/>
                    <a:pt x="5633" y="9221"/>
                  </a:cubicBezTo>
                  <a:cubicBezTo>
                    <a:pt x="5947" y="9221"/>
                    <a:pt x="6262" y="9208"/>
                    <a:pt x="6577" y="9183"/>
                  </a:cubicBezTo>
                  <a:cubicBezTo>
                    <a:pt x="8779" y="8903"/>
                    <a:pt x="10889" y="8190"/>
                    <a:pt x="12781" y="7042"/>
                  </a:cubicBezTo>
                  <a:cubicBezTo>
                    <a:pt x="15881" y="5310"/>
                    <a:pt x="18624" y="2982"/>
                    <a:pt x="20834" y="175"/>
                  </a:cubicBezTo>
                  <a:lnTo>
                    <a:pt x="20834" y="175"/>
                  </a:lnTo>
                  <a:cubicBezTo>
                    <a:pt x="20556" y="144"/>
                    <a:pt x="20279" y="130"/>
                    <a:pt x="20002" y="13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2" name="Google Shape;3362;p29"/>
            <p:cNvSpPr/>
            <p:nvPr/>
          </p:nvSpPr>
          <p:spPr>
            <a:xfrm>
              <a:off x="4686050" y="4050575"/>
              <a:ext cx="950550" cy="367300"/>
            </a:xfrm>
            <a:custGeom>
              <a:avLst/>
              <a:gdLst/>
              <a:ahLst/>
              <a:cxnLst/>
              <a:rect l="l" t="t" r="r" b="b"/>
              <a:pathLst>
                <a:path w="38022" h="14692" extrusionOk="0">
                  <a:moveTo>
                    <a:pt x="999" y="1"/>
                  </a:moveTo>
                  <a:cubicBezTo>
                    <a:pt x="663" y="1"/>
                    <a:pt x="0" y="316"/>
                    <a:pt x="103" y="419"/>
                  </a:cubicBezTo>
                  <a:cubicBezTo>
                    <a:pt x="5190" y="5258"/>
                    <a:pt x="11673" y="8918"/>
                    <a:pt x="18125" y="11617"/>
                  </a:cubicBezTo>
                  <a:cubicBezTo>
                    <a:pt x="22199" y="13331"/>
                    <a:pt x="26470" y="14691"/>
                    <a:pt x="30759" y="14691"/>
                  </a:cubicBezTo>
                  <a:cubicBezTo>
                    <a:pt x="33066" y="14691"/>
                    <a:pt x="35378" y="14298"/>
                    <a:pt x="37667" y="13354"/>
                  </a:cubicBezTo>
                  <a:cubicBezTo>
                    <a:pt x="38021" y="13202"/>
                    <a:pt x="37872" y="13151"/>
                    <a:pt x="37621" y="13151"/>
                  </a:cubicBezTo>
                  <a:cubicBezTo>
                    <a:pt x="37411" y="13151"/>
                    <a:pt x="37129" y="13187"/>
                    <a:pt x="37016" y="13230"/>
                  </a:cubicBezTo>
                  <a:cubicBezTo>
                    <a:pt x="35119" y="14024"/>
                    <a:pt x="33150" y="14356"/>
                    <a:pt x="31160" y="14356"/>
                  </a:cubicBezTo>
                  <a:cubicBezTo>
                    <a:pt x="25765" y="14356"/>
                    <a:pt x="20219" y="11912"/>
                    <a:pt x="15551" y="9600"/>
                  </a:cubicBezTo>
                  <a:cubicBezTo>
                    <a:pt x="10432" y="7088"/>
                    <a:pt x="5314" y="4017"/>
                    <a:pt x="1158" y="47"/>
                  </a:cubicBezTo>
                  <a:cubicBezTo>
                    <a:pt x="1125" y="14"/>
                    <a:pt x="1070" y="1"/>
                    <a:pt x="9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3" name="Google Shape;3363;p29"/>
            <p:cNvSpPr/>
            <p:nvPr/>
          </p:nvSpPr>
          <p:spPr>
            <a:xfrm>
              <a:off x="4853625" y="4301350"/>
              <a:ext cx="270725" cy="158925"/>
            </a:xfrm>
            <a:custGeom>
              <a:avLst/>
              <a:gdLst/>
              <a:ahLst/>
              <a:cxnLst/>
              <a:rect l="l" t="t" r="r" b="b"/>
              <a:pathLst>
                <a:path w="10829" h="6357" extrusionOk="0">
                  <a:moveTo>
                    <a:pt x="8253" y="670"/>
                  </a:moveTo>
                  <a:cubicBezTo>
                    <a:pt x="8749" y="670"/>
                    <a:pt x="9239" y="780"/>
                    <a:pt x="9716" y="1027"/>
                  </a:cubicBezTo>
                  <a:cubicBezTo>
                    <a:pt x="9731" y="1035"/>
                    <a:pt x="9748" y="1041"/>
                    <a:pt x="9766" y="1046"/>
                  </a:cubicBezTo>
                  <a:lnTo>
                    <a:pt x="9766" y="1046"/>
                  </a:lnTo>
                  <a:cubicBezTo>
                    <a:pt x="8643" y="1435"/>
                    <a:pt x="7794" y="2072"/>
                    <a:pt x="6893" y="2889"/>
                  </a:cubicBezTo>
                  <a:cubicBezTo>
                    <a:pt x="5273" y="4401"/>
                    <a:pt x="3534" y="5114"/>
                    <a:pt x="1514" y="5601"/>
                  </a:cubicBezTo>
                  <a:lnTo>
                    <a:pt x="1514" y="5601"/>
                  </a:lnTo>
                  <a:cubicBezTo>
                    <a:pt x="2969" y="3652"/>
                    <a:pt x="5671" y="670"/>
                    <a:pt x="8253" y="670"/>
                  </a:cubicBezTo>
                  <a:close/>
                  <a:moveTo>
                    <a:pt x="8567" y="0"/>
                  </a:moveTo>
                  <a:cubicBezTo>
                    <a:pt x="5201" y="0"/>
                    <a:pt x="1836" y="3662"/>
                    <a:pt x="162" y="6083"/>
                  </a:cubicBezTo>
                  <a:cubicBezTo>
                    <a:pt x="0" y="6306"/>
                    <a:pt x="234" y="6357"/>
                    <a:pt x="451" y="6357"/>
                  </a:cubicBezTo>
                  <a:cubicBezTo>
                    <a:pt x="566" y="6357"/>
                    <a:pt x="677" y="6342"/>
                    <a:pt x="720" y="6332"/>
                  </a:cubicBezTo>
                  <a:cubicBezTo>
                    <a:pt x="2364" y="5990"/>
                    <a:pt x="4009" y="5618"/>
                    <a:pt x="5497" y="4812"/>
                  </a:cubicBezTo>
                  <a:cubicBezTo>
                    <a:pt x="7172" y="3912"/>
                    <a:pt x="8351" y="1989"/>
                    <a:pt x="10243" y="1431"/>
                  </a:cubicBezTo>
                  <a:cubicBezTo>
                    <a:pt x="10790" y="1281"/>
                    <a:pt x="10819" y="933"/>
                    <a:pt x="10458" y="896"/>
                  </a:cubicBezTo>
                  <a:lnTo>
                    <a:pt x="10458" y="896"/>
                  </a:lnTo>
                  <a:cubicBezTo>
                    <a:pt x="10691" y="773"/>
                    <a:pt x="10829" y="607"/>
                    <a:pt x="10616" y="500"/>
                  </a:cubicBezTo>
                  <a:cubicBezTo>
                    <a:pt x="9942" y="153"/>
                    <a:pt x="9255" y="0"/>
                    <a:pt x="85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4" name="Google Shape;3364;p29"/>
            <p:cNvSpPr/>
            <p:nvPr/>
          </p:nvSpPr>
          <p:spPr>
            <a:xfrm>
              <a:off x="4713425" y="4154200"/>
              <a:ext cx="193025" cy="58850"/>
            </a:xfrm>
            <a:custGeom>
              <a:avLst/>
              <a:gdLst/>
              <a:ahLst/>
              <a:cxnLst/>
              <a:rect l="l" t="t" r="r" b="b"/>
              <a:pathLst>
                <a:path w="7721" h="2354" extrusionOk="0">
                  <a:moveTo>
                    <a:pt x="2637" y="810"/>
                  </a:moveTo>
                  <a:cubicBezTo>
                    <a:pt x="3291" y="810"/>
                    <a:pt x="4017" y="1058"/>
                    <a:pt x="4693" y="1369"/>
                  </a:cubicBezTo>
                  <a:lnTo>
                    <a:pt x="4693" y="1369"/>
                  </a:lnTo>
                  <a:cubicBezTo>
                    <a:pt x="4139" y="1390"/>
                    <a:pt x="3582" y="1436"/>
                    <a:pt x="3031" y="1436"/>
                  </a:cubicBezTo>
                  <a:cubicBezTo>
                    <a:pt x="2486" y="1436"/>
                    <a:pt x="1947" y="1391"/>
                    <a:pt x="1425" y="1228"/>
                  </a:cubicBezTo>
                  <a:lnTo>
                    <a:pt x="1425" y="1228"/>
                  </a:lnTo>
                  <a:cubicBezTo>
                    <a:pt x="1767" y="929"/>
                    <a:pt x="2185" y="810"/>
                    <a:pt x="2637" y="810"/>
                  </a:cubicBezTo>
                  <a:close/>
                  <a:moveTo>
                    <a:pt x="2637" y="1"/>
                  </a:moveTo>
                  <a:cubicBezTo>
                    <a:pt x="1679" y="1"/>
                    <a:pt x="802" y="338"/>
                    <a:pt x="187" y="1268"/>
                  </a:cubicBezTo>
                  <a:cubicBezTo>
                    <a:pt x="1" y="1423"/>
                    <a:pt x="94" y="1733"/>
                    <a:pt x="311" y="1795"/>
                  </a:cubicBezTo>
                  <a:cubicBezTo>
                    <a:pt x="1074" y="2151"/>
                    <a:pt x="1858" y="2231"/>
                    <a:pt x="2651" y="2231"/>
                  </a:cubicBezTo>
                  <a:cubicBezTo>
                    <a:pt x="3292" y="2231"/>
                    <a:pt x="3938" y="2179"/>
                    <a:pt x="4583" y="2179"/>
                  </a:cubicBezTo>
                  <a:cubicBezTo>
                    <a:pt x="5084" y="2179"/>
                    <a:pt x="5584" y="2210"/>
                    <a:pt x="6080" y="2323"/>
                  </a:cubicBezTo>
                  <a:cubicBezTo>
                    <a:pt x="6121" y="2332"/>
                    <a:pt x="6162" y="2336"/>
                    <a:pt x="6203" y="2336"/>
                  </a:cubicBezTo>
                  <a:cubicBezTo>
                    <a:pt x="6280" y="2336"/>
                    <a:pt x="6355" y="2320"/>
                    <a:pt x="6425" y="2294"/>
                  </a:cubicBezTo>
                  <a:lnTo>
                    <a:pt x="6425" y="2294"/>
                  </a:lnTo>
                  <a:cubicBezTo>
                    <a:pt x="6494" y="2335"/>
                    <a:pt x="6580" y="2353"/>
                    <a:pt x="6672" y="2353"/>
                  </a:cubicBezTo>
                  <a:cubicBezTo>
                    <a:pt x="7121" y="2353"/>
                    <a:pt x="7721" y="1922"/>
                    <a:pt x="7259" y="1640"/>
                  </a:cubicBezTo>
                  <a:cubicBezTo>
                    <a:pt x="6056" y="942"/>
                    <a:pt x="4235" y="1"/>
                    <a:pt x="26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5" name="Google Shape;3365;p29"/>
            <p:cNvSpPr/>
            <p:nvPr/>
          </p:nvSpPr>
          <p:spPr>
            <a:xfrm>
              <a:off x="5030750" y="4164750"/>
              <a:ext cx="105750" cy="162700"/>
            </a:xfrm>
            <a:custGeom>
              <a:avLst/>
              <a:gdLst/>
              <a:ahLst/>
              <a:cxnLst/>
              <a:rect l="l" t="t" r="r" b="b"/>
              <a:pathLst>
                <a:path w="4230" h="6508" extrusionOk="0">
                  <a:moveTo>
                    <a:pt x="1434" y="1535"/>
                  </a:moveTo>
                  <a:cubicBezTo>
                    <a:pt x="2003" y="2203"/>
                    <a:pt x="2346" y="3036"/>
                    <a:pt x="2571" y="3918"/>
                  </a:cubicBezTo>
                  <a:lnTo>
                    <a:pt x="2571" y="3918"/>
                  </a:lnTo>
                  <a:cubicBezTo>
                    <a:pt x="2071" y="3188"/>
                    <a:pt x="1688" y="2384"/>
                    <a:pt x="1434" y="1535"/>
                  </a:cubicBezTo>
                  <a:close/>
                  <a:moveTo>
                    <a:pt x="830" y="1"/>
                  </a:moveTo>
                  <a:cubicBezTo>
                    <a:pt x="498" y="1"/>
                    <a:pt x="1" y="173"/>
                    <a:pt x="25" y="443"/>
                  </a:cubicBezTo>
                  <a:cubicBezTo>
                    <a:pt x="295" y="2566"/>
                    <a:pt x="1342" y="4487"/>
                    <a:pt x="2918" y="5901"/>
                  </a:cubicBezTo>
                  <a:lnTo>
                    <a:pt x="2918" y="5901"/>
                  </a:lnTo>
                  <a:cubicBezTo>
                    <a:pt x="2937" y="6058"/>
                    <a:pt x="2955" y="6213"/>
                    <a:pt x="2972" y="6367"/>
                  </a:cubicBezTo>
                  <a:cubicBezTo>
                    <a:pt x="2992" y="6466"/>
                    <a:pt x="3117" y="6508"/>
                    <a:pt x="3278" y="6508"/>
                  </a:cubicBezTo>
                  <a:cubicBezTo>
                    <a:pt x="3624" y="6508"/>
                    <a:pt x="4131" y="6311"/>
                    <a:pt x="4089" y="6057"/>
                  </a:cubicBezTo>
                  <a:cubicBezTo>
                    <a:pt x="4083" y="5998"/>
                    <a:pt x="4076" y="5939"/>
                    <a:pt x="4070" y="5879"/>
                  </a:cubicBezTo>
                  <a:lnTo>
                    <a:pt x="4070" y="5879"/>
                  </a:lnTo>
                  <a:cubicBezTo>
                    <a:pt x="4181" y="5795"/>
                    <a:pt x="4229" y="5701"/>
                    <a:pt x="4151" y="5623"/>
                  </a:cubicBezTo>
                  <a:lnTo>
                    <a:pt x="4151" y="5623"/>
                  </a:lnTo>
                  <a:lnTo>
                    <a:pt x="4151" y="5654"/>
                  </a:lnTo>
                  <a:cubicBezTo>
                    <a:pt x="4111" y="5621"/>
                    <a:pt x="4071" y="5587"/>
                    <a:pt x="4032" y="5553"/>
                  </a:cubicBezTo>
                  <a:lnTo>
                    <a:pt x="4032" y="5553"/>
                  </a:lnTo>
                  <a:cubicBezTo>
                    <a:pt x="3765" y="3350"/>
                    <a:pt x="3210" y="1106"/>
                    <a:pt x="1049" y="39"/>
                  </a:cubicBezTo>
                  <a:cubicBezTo>
                    <a:pt x="997" y="13"/>
                    <a:pt x="919" y="1"/>
                    <a:pt x="83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6" name="Google Shape;3366;p29"/>
            <p:cNvSpPr/>
            <p:nvPr/>
          </p:nvSpPr>
          <p:spPr>
            <a:xfrm>
              <a:off x="5238400" y="4401775"/>
              <a:ext cx="151175" cy="224825"/>
            </a:xfrm>
            <a:custGeom>
              <a:avLst/>
              <a:gdLst/>
              <a:ahLst/>
              <a:cxnLst/>
              <a:rect l="l" t="t" r="r" b="b"/>
              <a:pathLst>
                <a:path w="6047" h="8993" extrusionOk="0">
                  <a:moveTo>
                    <a:pt x="4378" y="2090"/>
                  </a:moveTo>
                  <a:cubicBezTo>
                    <a:pt x="3712" y="4090"/>
                    <a:pt x="2803" y="5986"/>
                    <a:pt x="1318" y="7445"/>
                  </a:cubicBezTo>
                  <a:lnTo>
                    <a:pt x="1318" y="7445"/>
                  </a:lnTo>
                  <a:cubicBezTo>
                    <a:pt x="1776" y="5480"/>
                    <a:pt x="3028" y="3672"/>
                    <a:pt x="4378" y="2090"/>
                  </a:cubicBezTo>
                  <a:close/>
                  <a:moveTo>
                    <a:pt x="5444" y="1"/>
                  </a:moveTo>
                  <a:cubicBezTo>
                    <a:pt x="5230" y="1"/>
                    <a:pt x="4999" y="66"/>
                    <a:pt x="4872" y="205"/>
                  </a:cubicBezTo>
                  <a:lnTo>
                    <a:pt x="4903" y="205"/>
                  </a:lnTo>
                  <a:cubicBezTo>
                    <a:pt x="2762" y="2470"/>
                    <a:pt x="250" y="5386"/>
                    <a:pt x="33" y="8643"/>
                  </a:cubicBezTo>
                  <a:cubicBezTo>
                    <a:pt x="0" y="8902"/>
                    <a:pt x="188" y="8992"/>
                    <a:pt x="411" y="8992"/>
                  </a:cubicBezTo>
                  <a:cubicBezTo>
                    <a:pt x="614" y="8992"/>
                    <a:pt x="845" y="8917"/>
                    <a:pt x="963" y="8829"/>
                  </a:cubicBezTo>
                  <a:cubicBezTo>
                    <a:pt x="3817" y="6843"/>
                    <a:pt x="5120" y="3648"/>
                    <a:pt x="5988" y="360"/>
                  </a:cubicBezTo>
                  <a:cubicBezTo>
                    <a:pt x="6046" y="175"/>
                    <a:pt x="5922" y="76"/>
                    <a:pt x="5738" y="49"/>
                  </a:cubicBezTo>
                  <a:lnTo>
                    <a:pt x="5738" y="49"/>
                  </a:lnTo>
                  <a:cubicBezTo>
                    <a:pt x="5655" y="17"/>
                    <a:pt x="5552" y="1"/>
                    <a:pt x="544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7" name="Google Shape;3367;p29"/>
            <p:cNvSpPr/>
            <p:nvPr/>
          </p:nvSpPr>
          <p:spPr>
            <a:xfrm>
              <a:off x="5265900" y="4177950"/>
              <a:ext cx="148575" cy="238175"/>
            </a:xfrm>
            <a:custGeom>
              <a:avLst/>
              <a:gdLst/>
              <a:ahLst/>
              <a:cxnLst/>
              <a:rect l="l" t="t" r="r" b="b"/>
              <a:pathLst>
                <a:path w="5943" h="9527" extrusionOk="0">
                  <a:moveTo>
                    <a:pt x="1409" y="1401"/>
                  </a:moveTo>
                  <a:cubicBezTo>
                    <a:pt x="3252" y="2956"/>
                    <a:pt x="4246" y="5305"/>
                    <a:pt x="4088" y="7701"/>
                  </a:cubicBezTo>
                  <a:lnTo>
                    <a:pt x="4088" y="7701"/>
                  </a:lnTo>
                  <a:cubicBezTo>
                    <a:pt x="2828" y="5778"/>
                    <a:pt x="1917" y="3637"/>
                    <a:pt x="1409" y="1401"/>
                  </a:cubicBezTo>
                  <a:close/>
                  <a:moveTo>
                    <a:pt x="836" y="0"/>
                  </a:moveTo>
                  <a:cubicBezTo>
                    <a:pt x="511" y="0"/>
                    <a:pt x="0" y="173"/>
                    <a:pt x="49" y="442"/>
                  </a:cubicBezTo>
                  <a:cubicBezTo>
                    <a:pt x="515" y="3482"/>
                    <a:pt x="1724" y="6336"/>
                    <a:pt x="3523" y="8817"/>
                  </a:cubicBezTo>
                  <a:cubicBezTo>
                    <a:pt x="3570" y="8886"/>
                    <a:pt x="3671" y="8916"/>
                    <a:pt x="3794" y="8916"/>
                  </a:cubicBezTo>
                  <a:cubicBezTo>
                    <a:pt x="3831" y="8916"/>
                    <a:pt x="3869" y="8913"/>
                    <a:pt x="3909" y="8908"/>
                  </a:cubicBezTo>
                  <a:lnTo>
                    <a:pt x="3909" y="8908"/>
                  </a:lnTo>
                  <a:cubicBezTo>
                    <a:pt x="3877" y="9044"/>
                    <a:pt x="3842" y="9179"/>
                    <a:pt x="3803" y="9313"/>
                  </a:cubicBezTo>
                  <a:cubicBezTo>
                    <a:pt x="3765" y="9462"/>
                    <a:pt x="3922" y="9527"/>
                    <a:pt x="4129" y="9527"/>
                  </a:cubicBezTo>
                  <a:cubicBezTo>
                    <a:pt x="4439" y="9527"/>
                    <a:pt x="4864" y="9382"/>
                    <a:pt x="4919" y="9158"/>
                  </a:cubicBezTo>
                  <a:cubicBezTo>
                    <a:pt x="5943" y="5591"/>
                    <a:pt x="4330" y="1776"/>
                    <a:pt x="1042" y="39"/>
                  </a:cubicBezTo>
                  <a:cubicBezTo>
                    <a:pt x="996" y="13"/>
                    <a:pt x="923" y="0"/>
                    <a:pt x="83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8" name="Google Shape;3368;p29"/>
          <p:cNvGrpSpPr/>
          <p:nvPr/>
        </p:nvGrpSpPr>
        <p:grpSpPr>
          <a:xfrm rot="7758794">
            <a:off x="317056" y="-677684"/>
            <a:ext cx="1063054" cy="1875069"/>
            <a:chOff x="2797700" y="3217325"/>
            <a:chExt cx="682725" cy="1204225"/>
          </a:xfrm>
        </p:grpSpPr>
        <p:sp>
          <p:nvSpPr>
            <p:cNvPr id="3369" name="Google Shape;3369;p29"/>
            <p:cNvSpPr/>
            <p:nvPr/>
          </p:nvSpPr>
          <p:spPr>
            <a:xfrm>
              <a:off x="2797700" y="3824925"/>
              <a:ext cx="500825" cy="451000"/>
            </a:xfrm>
            <a:custGeom>
              <a:avLst/>
              <a:gdLst/>
              <a:ahLst/>
              <a:cxnLst/>
              <a:rect l="l" t="t" r="r" b="b"/>
              <a:pathLst>
                <a:path w="20033" h="18040" extrusionOk="0">
                  <a:moveTo>
                    <a:pt x="1771" y="1417"/>
                  </a:moveTo>
                  <a:cubicBezTo>
                    <a:pt x="5098" y="3779"/>
                    <a:pt x="8428" y="6149"/>
                    <a:pt x="11644" y="8700"/>
                  </a:cubicBezTo>
                  <a:cubicBezTo>
                    <a:pt x="14663" y="11098"/>
                    <a:pt x="17605" y="13317"/>
                    <a:pt x="19046" y="16873"/>
                  </a:cubicBezTo>
                  <a:lnTo>
                    <a:pt x="19046" y="16873"/>
                  </a:lnTo>
                  <a:cubicBezTo>
                    <a:pt x="17333" y="16151"/>
                    <a:pt x="15525" y="16018"/>
                    <a:pt x="13691" y="15680"/>
                  </a:cubicBezTo>
                  <a:cubicBezTo>
                    <a:pt x="10775" y="15183"/>
                    <a:pt x="8759" y="13850"/>
                    <a:pt x="7239" y="11306"/>
                  </a:cubicBezTo>
                  <a:cubicBezTo>
                    <a:pt x="6154" y="9476"/>
                    <a:pt x="5440" y="7429"/>
                    <a:pt x="4479" y="5567"/>
                  </a:cubicBezTo>
                  <a:cubicBezTo>
                    <a:pt x="3681" y="4109"/>
                    <a:pt x="2783" y="2717"/>
                    <a:pt x="1771" y="1417"/>
                  </a:cubicBezTo>
                  <a:close/>
                  <a:moveTo>
                    <a:pt x="548" y="1"/>
                  </a:moveTo>
                  <a:cubicBezTo>
                    <a:pt x="359" y="1"/>
                    <a:pt x="0" y="127"/>
                    <a:pt x="105" y="232"/>
                  </a:cubicBezTo>
                  <a:cubicBezTo>
                    <a:pt x="105" y="232"/>
                    <a:pt x="105" y="232"/>
                    <a:pt x="105" y="232"/>
                  </a:cubicBezTo>
                  <a:lnTo>
                    <a:pt x="105" y="232"/>
                  </a:lnTo>
                  <a:cubicBezTo>
                    <a:pt x="1904" y="2310"/>
                    <a:pt x="3424" y="4606"/>
                    <a:pt x="4572" y="7087"/>
                  </a:cubicBezTo>
                  <a:cubicBezTo>
                    <a:pt x="5409" y="8917"/>
                    <a:pt x="6123" y="10779"/>
                    <a:pt x="7301" y="12423"/>
                  </a:cubicBezTo>
                  <a:cubicBezTo>
                    <a:pt x="10279" y="16641"/>
                    <a:pt x="14963" y="15338"/>
                    <a:pt x="19120" y="17355"/>
                  </a:cubicBezTo>
                  <a:cubicBezTo>
                    <a:pt x="19135" y="17362"/>
                    <a:pt x="19156" y="17366"/>
                    <a:pt x="19181" y="17366"/>
                  </a:cubicBezTo>
                  <a:cubicBezTo>
                    <a:pt x="19196" y="17366"/>
                    <a:pt x="19213" y="17364"/>
                    <a:pt x="19231" y="17362"/>
                  </a:cubicBezTo>
                  <a:lnTo>
                    <a:pt x="19231" y="17362"/>
                  </a:lnTo>
                  <a:cubicBezTo>
                    <a:pt x="19302" y="17562"/>
                    <a:pt x="19369" y="17766"/>
                    <a:pt x="19430" y="17975"/>
                  </a:cubicBezTo>
                  <a:cubicBezTo>
                    <a:pt x="19448" y="18020"/>
                    <a:pt x="19509" y="18039"/>
                    <a:pt x="19584" y="18039"/>
                  </a:cubicBezTo>
                  <a:cubicBezTo>
                    <a:pt x="19766" y="18039"/>
                    <a:pt x="20032" y="17930"/>
                    <a:pt x="19988" y="17820"/>
                  </a:cubicBezTo>
                  <a:cubicBezTo>
                    <a:pt x="18809" y="13787"/>
                    <a:pt x="15894" y="11523"/>
                    <a:pt x="12730" y="8948"/>
                  </a:cubicBezTo>
                  <a:cubicBezTo>
                    <a:pt x="8821" y="5785"/>
                    <a:pt x="4727" y="2900"/>
                    <a:pt x="632" y="15"/>
                  </a:cubicBezTo>
                  <a:cubicBezTo>
                    <a:pt x="613" y="5"/>
                    <a:pt x="583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0" name="Google Shape;3370;p29"/>
            <p:cNvSpPr/>
            <p:nvPr/>
          </p:nvSpPr>
          <p:spPr>
            <a:xfrm>
              <a:off x="2799200" y="3824650"/>
              <a:ext cx="633925" cy="527825"/>
            </a:xfrm>
            <a:custGeom>
              <a:avLst/>
              <a:gdLst/>
              <a:ahLst/>
              <a:cxnLst/>
              <a:rect l="l" t="t" r="r" b="b"/>
              <a:pathLst>
                <a:path w="25357" h="21113" extrusionOk="0">
                  <a:moveTo>
                    <a:pt x="511" y="1"/>
                  </a:moveTo>
                  <a:cubicBezTo>
                    <a:pt x="334" y="1"/>
                    <a:pt x="0" y="142"/>
                    <a:pt x="76" y="243"/>
                  </a:cubicBezTo>
                  <a:lnTo>
                    <a:pt x="45" y="243"/>
                  </a:lnTo>
                  <a:cubicBezTo>
                    <a:pt x="2092" y="2787"/>
                    <a:pt x="4263" y="5206"/>
                    <a:pt x="6621" y="7471"/>
                  </a:cubicBezTo>
                  <a:cubicBezTo>
                    <a:pt x="8854" y="9735"/>
                    <a:pt x="11088" y="12123"/>
                    <a:pt x="13476" y="14202"/>
                  </a:cubicBezTo>
                  <a:cubicBezTo>
                    <a:pt x="14655" y="15256"/>
                    <a:pt x="15927" y="15536"/>
                    <a:pt x="17292" y="16280"/>
                  </a:cubicBezTo>
                  <a:cubicBezTo>
                    <a:pt x="18625" y="17024"/>
                    <a:pt x="19618" y="18234"/>
                    <a:pt x="20766" y="19196"/>
                  </a:cubicBezTo>
                  <a:cubicBezTo>
                    <a:pt x="21763" y="20010"/>
                    <a:pt x="22961" y="21112"/>
                    <a:pt x="24321" y="21112"/>
                  </a:cubicBezTo>
                  <a:cubicBezTo>
                    <a:pt x="24568" y="21112"/>
                    <a:pt x="24820" y="21076"/>
                    <a:pt x="25077" y="20995"/>
                  </a:cubicBezTo>
                  <a:cubicBezTo>
                    <a:pt x="25328" y="20920"/>
                    <a:pt x="25356" y="20783"/>
                    <a:pt x="25177" y="20783"/>
                  </a:cubicBezTo>
                  <a:cubicBezTo>
                    <a:pt x="25134" y="20783"/>
                    <a:pt x="25081" y="20791"/>
                    <a:pt x="25015" y="20809"/>
                  </a:cubicBezTo>
                  <a:cubicBezTo>
                    <a:pt x="24851" y="20858"/>
                    <a:pt x="24683" y="20881"/>
                    <a:pt x="24511" y="20881"/>
                  </a:cubicBezTo>
                  <a:cubicBezTo>
                    <a:pt x="22509" y="20881"/>
                    <a:pt x="20066" y="17774"/>
                    <a:pt x="18781" y="16745"/>
                  </a:cubicBezTo>
                  <a:cubicBezTo>
                    <a:pt x="17664" y="15877"/>
                    <a:pt x="16392" y="15629"/>
                    <a:pt x="15182" y="14915"/>
                  </a:cubicBezTo>
                  <a:cubicBezTo>
                    <a:pt x="14097" y="14233"/>
                    <a:pt x="13228" y="13240"/>
                    <a:pt x="12297" y="12341"/>
                  </a:cubicBezTo>
                  <a:cubicBezTo>
                    <a:pt x="8265" y="8370"/>
                    <a:pt x="4077" y="4493"/>
                    <a:pt x="603" y="26"/>
                  </a:cubicBezTo>
                  <a:cubicBezTo>
                    <a:pt x="586" y="8"/>
                    <a:pt x="553" y="1"/>
                    <a:pt x="5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1" name="Google Shape;3371;p29"/>
            <p:cNvSpPr/>
            <p:nvPr/>
          </p:nvSpPr>
          <p:spPr>
            <a:xfrm>
              <a:off x="3258625" y="3484850"/>
              <a:ext cx="221800" cy="706250"/>
            </a:xfrm>
            <a:custGeom>
              <a:avLst/>
              <a:gdLst/>
              <a:ahLst/>
              <a:cxnLst/>
              <a:rect l="l" t="t" r="r" b="b"/>
              <a:pathLst>
                <a:path w="8872" h="28250" extrusionOk="0">
                  <a:moveTo>
                    <a:pt x="4023" y="1179"/>
                  </a:moveTo>
                  <a:lnTo>
                    <a:pt x="4023" y="1179"/>
                  </a:lnTo>
                  <a:cubicBezTo>
                    <a:pt x="4839" y="3333"/>
                    <a:pt x="5669" y="5467"/>
                    <a:pt x="6452" y="7600"/>
                  </a:cubicBezTo>
                  <a:cubicBezTo>
                    <a:pt x="7414" y="10175"/>
                    <a:pt x="8375" y="12905"/>
                    <a:pt x="8127" y="15696"/>
                  </a:cubicBezTo>
                  <a:cubicBezTo>
                    <a:pt x="7781" y="19683"/>
                    <a:pt x="5201" y="23239"/>
                    <a:pt x="5550" y="27266"/>
                  </a:cubicBezTo>
                  <a:lnTo>
                    <a:pt x="5550" y="27266"/>
                  </a:lnTo>
                  <a:cubicBezTo>
                    <a:pt x="2881" y="24125"/>
                    <a:pt x="1683" y="19726"/>
                    <a:pt x="993" y="15727"/>
                  </a:cubicBezTo>
                  <a:cubicBezTo>
                    <a:pt x="528" y="12967"/>
                    <a:pt x="1644" y="10485"/>
                    <a:pt x="2420" y="7879"/>
                  </a:cubicBezTo>
                  <a:cubicBezTo>
                    <a:pt x="3063" y="5626"/>
                    <a:pt x="3591" y="3420"/>
                    <a:pt x="4023" y="1179"/>
                  </a:cubicBezTo>
                  <a:close/>
                  <a:moveTo>
                    <a:pt x="4046" y="0"/>
                  </a:moveTo>
                  <a:cubicBezTo>
                    <a:pt x="3884" y="0"/>
                    <a:pt x="3692" y="87"/>
                    <a:pt x="3692" y="187"/>
                  </a:cubicBezTo>
                  <a:cubicBezTo>
                    <a:pt x="3690" y="196"/>
                    <a:pt x="3688" y="204"/>
                    <a:pt x="3687" y="213"/>
                  </a:cubicBezTo>
                  <a:lnTo>
                    <a:pt x="3687" y="213"/>
                  </a:lnTo>
                  <a:lnTo>
                    <a:pt x="3661" y="218"/>
                  </a:lnTo>
                  <a:cubicBezTo>
                    <a:pt x="3666" y="233"/>
                    <a:pt x="3672" y="248"/>
                    <a:pt x="3677" y="263"/>
                  </a:cubicBezTo>
                  <a:lnTo>
                    <a:pt x="3677" y="263"/>
                  </a:lnTo>
                  <a:cubicBezTo>
                    <a:pt x="3152" y="3091"/>
                    <a:pt x="2474" y="5888"/>
                    <a:pt x="1644" y="8655"/>
                  </a:cubicBezTo>
                  <a:cubicBezTo>
                    <a:pt x="931" y="11074"/>
                    <a:pt x="0" y="13339"/>
                    <a:pt x="435" y="15882"/>
                  </a:cubicBezTo>
                  <a:cubicBezTo>
                    <a:pt x="1179" y="20225"/>
                    <a:pt x="2513" y="25002"/>
                    <a:pt x="5677" y="28197"/>
                  </a:cubicBezTo>
                  <a:cubicBezTo>
                    <a:pt x="5681" y="28201"/>
                    <a:pt x="5685" y="28205"/>
                    <a:pt x="5690" y="28208"/>
                  </a:cubicBezTo>
                  <a:lnTo>
                    <a:pt x="5690" y="28208"/>
                  </a:lnTo>
                  <a:cubicBezTo>
                    <a:pt x="5712" y="28237"/>
                    <a:pt x="5760" y="28250"/>
                    <a:pt x="5817" y="28250"/>
                  </a:cubicBezTo>
                  <a:cubicBezTo>
                    <a:pt x="5990" y="28250"/>
                    <a:pt x="6256" y="28138"/>
                    <a:pt x="6235" y="28011"/>
                  </a:cubicBezTo>
                  <a:cubicBezTo>
                    <a:pt x="5336" y="23420"/>
                    <a:pt x="8593" y="19481"/>
                    <a:pt x="8717" y="14983"/>
                  </a:cubicBezTo>
                  <a:cubicBezTo>
                    <a:pt x="8872" y="9958"/>
                    <a:pt x="5987" y="4715"/>
                    <a:pt x="4250" y="94"/>
                  </a:cubicBezTo>
                  <a:cubicBezTo>
                    <a:pt x="4217" y="27"/>
                    <a:pt x="4136" y="0"/>
                    <a:pt x="404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2" name="Google Shape;3372;p29"/>
            <p:cNvSpPr/>
            <p:nvPr/>
          </p:nvSpPr>
          <p:spPr>
            <a:xfrm>
              <a:off x="3342800" y="3512850"/>
              <a:ext cx="102725" cy="837725"/>
            </a:xfrm>
            <a:custGeom>
              <a:avLst/>
              <a:gdLst/>
              <a:ahLst/>
              <a:cxnLst/>
              <a:rect l="l" t="t" r="r" b="b"/>
              <a:pathLst>
                <a:path w="4109" h="33509" extrusionOk="0">
                  <a:moveTo>
                    <a:pt x="467" y="0"/>
                  </a:moveTo>
                  <a:cubicBezTo>
                    <a:pt x="285" y="0"/>
                    <a:pt x="0" y="124"/>
                    <a:pt x="45" y="214"/>
                  </a:cubicBezTo>
                  <a:lnTo>
                    <a:pt x="14" y="214"/>
                  </a:lnTo>
                  <a:cubicBezTo>
                    <a:pt x="2496" y="5612"/>
                    <a:pt x="263" y="11567"/>
                    <a:pt x="449" y="17213"/>
                  </a:cubicBezTo>
                  <a:cubicBezTo>
                    <a:pt x="604" y="20067"/>
                    <a:pt x="1100" y="22889"/>
                    <a:pt x="1969" y="25619"/>
                  </a:cubicBezTo>
                  <a:cubicBezTo>
                    <a:pt x="2682" y="28101"/>
                    <a:pt x="3582" y="30799"/>
                    <a:pt x="3023" y="33405"/>
                  </a:cubicBezTo>
                  <a:cubicBezTo>
                    <a:pt x="3011" y="33478"/>
                    <a:pt x="3090" y="33508"/>
                    <a:pt x="3192" y="33508"/>
                  </a:cubicBezTo>
                  <a:cubicBezTo>
                    <a:pt x="3350" y="33508"/>
                    <a:pt x="3563" y="33437"/>
                    <a:pt x="3582" y="33343"/>
                  </a:cubicBezTo>
                  <a:cubicBezTo>
                    <a:pt x="4109" y="30861"/>
                    <a:pt x="3364" y="28349"/>
                    <a:pt x="2682" y="25991"/>
                  </a:cubicBezTo>
                  <a:cubicBezTo>
                    <a:pt x="1907" y="23293"/>
                    <a:pt x="1224" y="20594"/>
                    <a:pt x="1069" y="17740"/>
                  </a:cubicBezTo>
                  <a:cubicBezTo>
                    <a:pt x="728" y="11940"/>
                    <a:pt x="3178" y="5643"/>
                    <a:pt x="604" y="59"/>
                  </a:cubicBezTo>
                  <a:cubicBezTo>
                    <a:pt x="587" y="17"/>
                    <a:pt x="534" y="0"/>
                    <a:pt x="4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3" name="Google Shape;3373;p29"/>
            <p:cNvSpPr/>
            <p:nvPr/>
          </p:nvSpPr>
          <p:spPr>
            <a:xfrm>
              <a:off x="3139775" y="3858825"/>
              <a:ext cx="334875" cy="562725"/>
            </a:xfrm>
            <a:custGeom>
              <a:avLst/>
              <a:gdLst/>
              <a:ahLst/>
              <a:cxnLst/>
              <a:rect l="l" t="t" r="r" b="b"/>
              <a:pathLst>
                <a:path w="13395" h="22509" extrusionOk="0">
                  <a:moveTo>
                    <a:pt x="389" y="1"/>
                  </a:moveTo>
                  <a:cubicBezTo>
                    <a:pt x="207" y="1"/>
                    <a:pt x="0" y="127"/>
                    <a:pt x="39" y="303"/>
                  </a:cubicBezTo>
                  <a:cubicBezTo>
                    <a:pt x="2149" y="8585"/>
                    <a:pt x="8725" y="15068"/>
                    <a:pt x="12788" y="22420"/>
                  </a:cubicBezTo>
                  <a:cubicBezTo>
                    <a:pt x="12824" y="22482"/>
                    <a:pt x="12894" y="22509"/>
                    <a:pt x="12970" y="22509"/>
                  </a:cubicBezTo>
                  <a:cubicBezTo>
                    <a:pt x="13160" y="22509"/>
                    <a:pt x="13395" y="22348"/>
                    <a:pt x="13285" y="22171"/>
                  </a:cubicBezTo>
                  <a:cubicBezTo>
                    <a:pt x="9252" y="14851"/>
                    <a:pt x="2707" y="8399"/>
                    <a:pt x="629" y="148"/>
                  </a:cubicBezTo>
                  <a:cubicBezTo>
                    <a:pt x="594" y="44"/>
                    <a:pt x="496" y="1"/>
                    <a:pt x="3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4" name="Google Shape;3374;p29"/>
            <p:cNvSpPr/>
            <p:nvPr/>
          </p:nvSpPr>
          <p:spPr>
            <a:xfrm>
              <a:off x="2926700" y="3217325"/>
              <a:ext cx="246850" cy="708075"/>
            </a:xfrm>
            <a:custGeom>
              <a:avLst/>
              <a:gdLst/>
              <a:ahLst/>
              <a:cxnLst/>
              <a:rect l="l" t="t" r="r" b="b"/>
              <a:pathLst>
                <a:path w="9874" h="28323" extrusionOk="0">
                  <a:moveTo>
                    <a:pt x="1803" y="1094"/>
                  </a:moveTo>
                  <a:cubicBezTo>
                    <a:pt x="2973" y="3036"/>
                    <a:pt x="4212" y="4983"/>
                    <a:pt x="5305" y="6979"/>
                  </a:cubicBezTo>
                  <a:cubicBezTo>
                    <a:pt x="6081" y="8313"/>
                    <a:pt x="6515" y="9833"/>
                    <a:pt x="6515" y="11384"/>
                  </a:cubicBezTo>
                  <a:cubicBezTo>
                    <a:pt x="6484" y="12718"/>
                    <a:pt x="6174" y="14021"/>
                    <a:pt x="6205" y="15354"/>
                  </a:cubicBezTo>
                  <a:cubicBezTo>
                    <a:pt x="6205" y="17495"/>
                    <a:pt x="7042" y="19542"/>
                    <a:pt x="7570" y="21558"/>
                  </a:cubicBezTo>
                  <a:cubicBezTo>
                    <a:pt x="8064" y="23536"/>
                    <a:pt x="8534" y="25490"/>
                    <a:pt x="9088" y="27441"/>
                  </a:cubicBezTo>
                  <a:lnTo>
                    <a:pt x="9088" y="27441"/>
                  </a:lnTo>
                  <a:cubicBezTo>
                    <a:pt x="5794" y="24842"/>
                    <a:pt x="3483" y="20703"/>
                    <a:pt x="2234" y="16781"/>
                  </a:cubicBezTo>
                  <a:cubicBezTo>
                    <a:pt x="685" y="11810"/>
                    <a:pt x="1450" y="6261"/>
                    <a:pt x="1803" y="1094"/>
                  </a:cubicBezTo>
                  <a:close/>
                  <a:moveTo>
                    <a:pt x="1642" y="1"/>
                  </a:moveTo>
                  <a:cubicBezTo>
                    <a:pt x="1488" y="1"/>
                    <a:pt x="1304" y="96"/>
                    <a:pt x="1304" y="217"/>
                  </a:cubicBezTo>
                  <a:cubicBezTo>
                    <a:pt x="994" y="5863"/>
                    <a:pt x="1" y="11973"/>
                    <a:pt x="1862" y="17433"/>
                  </a:cubicBezTo>
                  <a:cubicBezTo>
                    <a:pt x="3289" y="21558"/>
                    <a:pt x="5740" y="25746"/>
                    <a:pt x="9369" y="28289"/>
                  </a:cubicBezTo>
                  <a:cubicBezTo>
                    <a:pt x="9397" y="28308"/>
                    <a:pt x="9432" y="28318"/>
                    <a:pt x="9471" y="28320"/>
                  </a:cubicBezTo>
                  <a:lnTo>
                    <a:pt x="9471" y="28320"/>
                  </a:lnTo>
                  <a:cubicBezTo>
                    <a:pt x="9484" y="28321"/>
                    <a:pt x="9498" y="28322"/>
                    <a:pt x="9512" y="28322"/>
                  </a:cubicBezTo>
                  <a:cubicBezTo>
                    <a:pt x="9674" y="28322"/>
                    <a:pt x="9870" y="28220"/>
                    <a:pt x="9870" y="28080"/>
                  </a:cubicBezTo>
                  <a:lnTo>
                    <a:pt x="9870" y="28080"/>
                  </a:lnTo>
                  <a:cubicBezTo>
                    <a:pt x="9874" y="28054"/>
                    <a:pt x="9869" y="28027"/>
                    <a:pt x="9853" y="28001"/>
                  </a:cubicBezTo>
                  <a:lnTo>
                    <a:pt x="9853" y="28001"/>
                  </a:lnTo>
                  <a:cubicBezTo>
                    <a:pt x="9207" y="25812"/>
                    <a:pt x="8683" y="23623"/>
                    <a:pt x="8128" y="21434"/>
                  </a:cubicBezTo>
                  <a:cubicBezTo>
                    <a:pt x="7384" y="18580"/>
                    <a:pt x="6608" y="16130"/>
                    <a:pt x="6918" y="13152"/>
                  </a:cubicBezTo>
                  <a:cubicBezTo>
                    <a:pt x="7166" y="10888"/>
                    <a:pt x="7042" y="9089"/>
                    <a:pt x="5988" y="7041"/>
                  </a:cubicBezTo>
                  <a:cubicBezTo>
                    <a:pt x="4716" y="4653"/>
                    <a:pt x="3227" y="2388"/>
                    <a:pt x="1831" y="93"/>
                  </a:cubicBezTo>
                  <a:cubicBezTo>
                    <a:pt x="1799" y="28"/>
                    <a:pt x="1725" y="1"/>
                    <a:pt x="16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5" name="Google Shape;3375;p29"/>
            <p:cNvSpPr/>
            <p:nvPr/>
          </p:nvSpPr>
          <p:spPr>
            <a:xfrm>
              <a:off x="2975275" y="3249325"/>
              <a:ext cx="199675" cy="674700"/>
            </a:xfrm>
            <a:custGeom>
              <a:avLst/>
              <a:gdLst/>
              <a:ahLst/>
              <a:cxnLst/>
              <a:rect l="l" t="t" r="r" b="b"/>
              <a:pathLst>
                <a:path w="7987" h="26988" extrusionOk="0">
                  <a:moveTo>
                    <a:pt x="427" y="1"/>
                  </a:moveTo>
                  <a:cubicBezTo>
                    <a:pt x="246" y="1"/>
                    <a:pt x="1" y="113"/>
                    <a:pt x="43" y="240"/>
                  </a:cubicBezTo>
                  <a:cubicBezTo>
                    <a:pt x="881" y="2970"/>
                    <a:pt x="633" y="5699"/>
                    <a:pt x="788" y="8491"/>
                  </a:cubicBezTo>
                  <a:cubicBezTo>
                    <a:pt x="943" y="10724"/>
                    <a:pt x="1284" y="12958"/>
                    <a:pt x="1842" y="15129"/>
                  </a:cubicBezTo>
                  <a:cubicBezTo>
                    <a:pt x="2928" y="19348"/>
                    <a:pt x="4603" y="23535"/>
                    <a:pt x="7364" y="26947"/>
                  </a:cubicBezTo>
                  <a:cubicBezTo>
                    <a:pt x="7385" y="26976"/>
                    <a:pt x="7431" y="26988"/>
                    <a:pt x="7487" y="26988"/>
                  </a:cubicBezTo>
                  <a:cubicBezTo>
                    <a:pt x="7677" y="26988"/>
                    <a:pt x="7987" y="26850"/>
                    <a:pt x="7891" y="26730"/>
                  </a:cubicBezTo>
                  <a:cubicBezTo>
                    <a:pt x="5037" y="23194"/>
                    <a:pt x="3331" y="18789"/>
                    <a:pt x="2277" y="14416"/>
                  </a:cubicBezTo>
                  <a:cubicBezTo>
                    <a:pt x="1780" y="12430"/>
                    <a:pt x="1470" y="10383"/>
                    <a:pt x="1346" y="8367"/>
                  </a:cubicBezTo>
                  <a:cubicBezTo>
                    <a:pt x="1191" y="5575"/>
                    <a:pt x="1439" y="2814"/>
                    <a:pt x="602" y="85"/>
                  </a:cubicBezTo>
                  <a:cubicBezTo>
                    <a:pt x="582" y="25"/>
                    <a:pt x="512" y="1"/>
                    <a:pt x="42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76" name="Google Shape;3376;p29"/>
          <p:cNvGrpSpPr/>
          <p:nvPr/>
        </p:nvGrpSpPr>
        <p:grpSpPr>
          <a:xfrm>
            <a:off x="739738" y="3918063"/>
            <a:ext cx="700450" cy="636075"/>
            <a:chOff x="3652400" y="3788700"/>
            <a:chExt cx="700450" cy="636075"/>
          </a:xfrm>
        </p:grpSpPr>
        <p:sp>
          <p:nvSpPr>
            <p:cNvPr id="3377" name="Google Shape;3377;p29"/>
            <p:cNvSpPr/>
            <p:nvPr/>
          </p:nvSpPr>
          <p:spPr>
            <a:xfrm>
              <a:off x="3941050" y="3916900"/>
              <a:ext cx="65150" cy="72250"/>
            </a:xfrm>
            <a:custGeom>
              <a:avLst/>
              <a:gdLst/>
              <a:ahLst/>
              <a:cxnLst/>
              <a:rect l="l" t="t" r="r" b="b"/>
              <a:pathLst>
                <a:path w="2606" h="2890" extrusionOk="0">
                  <a:moveTo>
                    <a:pt x="1800" y="1"/>
                  </a:moveTo>
                  <a:cubicBezTo>
                    <a:pt x="1498" y="1"/>
                    <a:pt x="1118" y="159"/>
                    <a:pt x="1032" y="354"/>
                  </a:cubicBezTo>
                  <a:lnTo>
                    <a:pt x="1032" y="354"/>
                  </a:lnTo>
                  <a:cubicBezTo>
                    <a:pt x="780" y="380"/>
                    <a:pt x="506" y="491"/>
                    <a:pt x="435" y="648"/>
                  </a:cubicBezTo>
                  <a:cubicBezTo>
                    <a:pt x="124" y="1268"/>
                    <a:pt x="0" y="2012"/>
                    <a:pt x="93" y="2726"/>
                  </a:cubicBezTo>
                  <a:cubicBezTo>
                    <a:pt x="121" y="2853"/>
                    <a:pt x="258" y="2890"/>
                    <a:pt x="411" y="2890"/>
                  </a:cubicBezTo>
                  <a:cubicBezTo>
                    <a:pt x="594" y="2890"/>
                    <a:pt x="801" y="2836"/>
                    <a:pt x="869" y="2819"/>
                  </a:cubicBezTo>
                  <a:cubicBezTo>
                    <a:pt x="1892" y="2385"/>
                    <a:pt x="2606" y="1268"/>
                    <a:pt x="2172" y="182"/>
                  </a:cubicBezTo>
                  <a:cubicBezTo>
                    <a:pt x="2122" y="53"/>
                    <a:pt x="1974" y="1"/>
                    <a:pt x="180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8" name="Google Shape;3378;p29"/>
            <p:cNvSpPr/>
            <p:nvPr/>
          </p:nvSpPr>
          <p:spPr>
            <a:xfrm>
              <a:off x="4125850" y="3918850"/>
              <a:ext cx="58725" cy="76325"/>
            </a:xfrm>
            <a:custGeom>
              <a:avLst/>
              <a:gdLst/>
              <a:ahLst/>
              <a:cxnLst/>
              <a:rect l="l" t="t" r="r" b="b"/>
              <a:pathLst>
                <a:path w="2349" h="3053" extrusionOk="0">
                  <a:moveTo>
                    <a:pt x="1488" y="1"/>
                  </a:moveTo>
                  <a:cubicBezTo>
                    <a:pt x="1165" y="1"/>
                    <a:pt x="767" y="244"/>
                    <a:pt x="783" y="561"/>
                  </a:cubicBezTo>
                  <a:lnTo>
                    <a:pt x="783" y="561"/>
                  </a:lnTo>
                  <a:cubicBezTo>
                    <a:pt x="491" y="578"/>
                    <a:pt x="178" y="750"/>
                    <a:pt x="146" y="1035"/>
                  </a:cubicBezTo>
                  <a:cubicBezTo>
                    <a:pt x="115" y="1562"/>
                    <a:pt x="53" y="2121"/>
                    <a:pt x="22" y="2648"/>
                  </a:cubicBezTo>
                  <a:cubicBezTo>
                    <a:pt x="1" y="2944"/>
                    <a:pt x="268" y="3052"/>
                    <a:pt x="528" y="3052"/>
                  </a:cubicBezTo>
                  <a:cubicBezTo>
                    <a:pt x="650" y="3052"/>
                    <a:pt x="770" y="3029"/>
                    <a:pt x="859" y="2989"/>
                  </a:cubicBezTo>
                  <a:cubicBezTo>
                    <a:pt x="1914" y="2493"/>
                    <a:pt x="2348" y="1252"/>
                    <a:pt x="1852" y="197"/>
                  </a:cubicBezTo>
                  <a:cubicBezTo>
                    <a:pt x="1788" y="59"/>
                    <a:pt x="1647" y="1"/>
                    <a:pt x="14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9" name="Google Shape;3379;p29"/>
            <p:cNvSpPr/>
            <p:nvPr/>
          </p:nvSpPr>
          <p:spPr>
            <a:xfrm>
              <a:off x="4000750" y="4053225"/>
              <a:ext cx="75575" cy="74650"/>
            </a:xfrm>
            <a:custGeom>
              <a:avLst/>
              <a:gdLst/>
              <a:ahLst/>
              <a:cxnLst/>
              <a:rect l="l" t="t" r="r" b="b"/>
              <a:pathLst>
                <a:path w="3023" h="2986" extrusionOk="0">
                  <a:moveTo>
                    <a:pt x="2768" y="0"/>
                  </a:moveTo>
                  <a:cubicBezTo>
                    <a:pt x="2724" y="0"/>
                    <a:pt x="2686" y="3"/>
                    <a:pt x="2668" y="3"/>
                  </a:cubicBezTo>
                  <a:cubicBezTo>
                    <a:pt x="2062" y="55"/>
                    <a:pt x="1321" y="287"/>
                    <a:pt x="1113" y="870"/>
                  </a:cubicBezTo>
                  <a:lnTo>
                    <a:pt x="1113" y="870"/>
                  </a:lnTo>
                  <a:cubicBezTo>
                    <a:pt x="756" y="892"/>
                    <a:pt x="213" y="1132"/>
                    <a:pt x="280" y="1243"/>
                  </a:cubicBezTo>
                  <a:cubicBezTo>
                    <a:pt x="528" y="1740"/>
                    <a:pt x="1" y="2174"/>
                    <a:pt x="187" y="2639"/>
                  </a:cubicBezTo>
                  <a:cubicBezTo>
                    <a:pt x="282" y="2906"/>
                    <a:pt x="483" y="2986"/>
                    <a:pt x="710" y="2986"/>
                  </a:cubicBezTo>
                  <a:cubicBezTo>
                    <a:pt x="852" y="2986"/>
                    <a:pt x="1005" y="2954"/>
                    <a:pt x="1148" y="2918"/>
                  </a:cubicBezTo>
                  <a:cubicBezTo>
                    <a:pt x="1707" y="2763"/>
                    <a:pt x="1924" y="2391"/>
                    <a:pt x="2172" y="1926"/>
                  </a:cubicBezTo>
                  <a:cubicBezTo>
                    <a:pt x="2482" y="1336"/>
                    <a:pt x="2730" y="747"/>
                    <a:pt x="2979" y="127"/>
                  </a:cubicBezTo>
                  <a:cubicBezTo>
                    <a:pt x="3023" y="16"/>
                    <a:pt x="2877" y="0"/>
                    <a:pt x="27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0" name="Google Shape;3380;p29"/>
            <p:cNvSpPr/>
            <p:nvPr/>
          </p:nvSpPr>
          <p:spPr>
            <a:xfrm>
              <a:off x="3800675" y="4048800"/>
              <a:ext cx="69825" cy="77400"/>
            </a:xfrm>
            <a:custGeom>
              <a:avLst/>
              <a:gdLst/>
              <a:ahLst/>
              <a:cxnLst/>
              <a:rect l="l" t="t" r="r" b="b"/>
              <a:pathLst>
                <a:path w="2793" h="3096" extrusionOk="0">
                  <a:moveTo>
                    <a:pt x="1487" y="1268"/>
                  </a:moveTo>
                  <a:cubicBezTo>
                    <a:pt x="1435" y="1475"/>
                    <a:pt x="1348" y="1672"/>
                    <a:pt x="1231" y="1852"/>
                  </a:cubicBezTo>
                  <a:lnTo>
                    <a:pt x="1231" y="1852"/>
                  </a:lnTo>
                  <a:cubicBezTo>
                    <a:pt x="1267" y="1652"/>
                    <a:pt x="1345" y="1458"/>
                    <a:pt x="1462" y="1284"/>
                  </a:cubicBezTo>
                  <a:lnTo>
                    <a:pt x="1462" y="1284"/>
                  </a:lnTo>
                  <a:cubicBezTo>
                    <a:pt x="1471" y="1279"/>
                    <a:pt x="1479" y="1273"/>
                    <a:pt x="1487" y="1268"/>
                  </a:cubicBezTo>
                  <a:close/>
                  <a:moveTo>
                    <a:pt x="2313" y="1"/>
                  </a:moveTo>
                  <a:cubicBezTo>
                    <a:pt x="2085" y="1"/>
                    <a:pt x="1809" y="95"/>
                    <a:pt x="1738" y="149"/>
                  </a:cubicBezTo>
                  <a:lnTo>
                    <a:pt x="776" y="862"/>
                  </a:lnTo>
                  <a:cubicBezTo>
                    <a:pt x="690" y="927"/>
                    <a:pt x="634" y="987"/>
                    <a:pt x="603" y="1041"/>
                  </a:cubicBezTo>
                  <a:lnTo>
                    <a:pt x="603" y="1041"/>
                  </a:lnTo>
                  <a:cubicBezTo>
                    <a:pt x="554" y="1080"/>
                    <a:pt x="508" y="1124"/>
                    <a:pt x="466" y="1172"/>
                  </a:cubicBezTo>
                  <a:lnTo>
                    <a:pt x="528" y="1172"/>
                  </a:lnTo>
                  <a:cubicBezTo>
                    <a:pt x="94" y="1637"/>
                    <a:pt x="1" y="2320"/>
                    <a:pt x="218" y="2909"/>
                  </a:cubicBezTo>
                  <a:cubicBezTo>
                    <a:pt x="264" y="3049"/>
                    <a:pt x="412" y="3095"/>
                    <a:pt x="571" y="3095"/>
                  </a:cubicBezTo>
                  <a:cubicBezTo>
                    <a:pt x="730" y="3095"/>
                    <a:pt x="900" y="3049"/>
                    <a:pt x="993" y="3002"/>
                  </a:cubicBezTo>
                  <a:cubicBezTo>
                    <a:pt x="2110" y="2537"/>
                    <a:pt x="2793" y="1389"/>
                    <a:pt x="2637" y="211"/>
                  </a:cubicBezTo>
                  <a:cubicBezTo>
                    <a:pt x="2624" y="52"/>
                    <a:pt x="2482" y="1"/>
                    <a:pt x="23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1" name="Google Shape;3381;p29"/>
            <p:cNvSpPr/>
            <p:nvPr/>
          </p:nvSpPr>
          <p:spPr>
            <a:xfrm>
              <a:off x="3854875" y="4183625"/>
              <a:ext cx="67575" cy="96850"/>
            </a:xfrm>
            <a:custGeom>
              <a:avLst/>
              <a:gdLst/>
              <a:ahLst/>
              <a:cxnLst/>
              <a:rect l="l" t="t" r="r" b="b"/>
              <a:pathLst>
                <a:path w="2703" h="3874" extrusionOk="0">
                  <a:moveTo>
                    <a:pt x="2290" y="0"/>
                  </a:moveTo>
                  <a:cubicBezTo>
                    <a:pt x="2053" y="0"/>
                    <a:pt x="1727" y="114"/>
                    <a:pt x="1648" y="153"/>
                  </a:cubicBezTo>
                  <a:lnTo>
                    <a:pt x="1090" y="494"/>
                  </a:lnTo>
                  <a:cubicBezTo>
                    <a:pt x="771" y="717"/>
                    <a:pt x="878" y="850"/>
                    <a:pt x="1104" y="898"/>
                  </a:cubicBezTo>
                  <a:lnTo>
                    <a:pt x="1104" y="898"/>
                  </a:lnTo>
                  <a:cubicBezTo>
                    <a:pt x="1055" y="935"/>
                    <a:pt x="1017" y="976"/>
                    <a:pt x="997" y="1021"/>
                  </a:cubicBezTo>
                  <a:cubicBezTo>
                    <a:pt x="593" y="1859"/>
                    <a:pt x="283" y="2759"/>
                    <a:pt x="35" y="3658"/>
                  </a:cubicBezTo>
                  <a:cubicBezTo>
                    <a:pt x="1" y="3819"/>
                    <a:pt x="115" y="3873"/>
                    <a:pt x="280" y="3873"/>
                  </a:cubicBezTo>
                  <a:cubicBezTo>
                    <a:pt x="559" y="3873"/>
                    <a:pt x="981" y="3717"/>
                    <a:pt x="1059" y="3658"/>
                  </a:cubicBezTo>
                  <a:cubicBezTo>
                    <a:pt x="2144" y="2852"/>
                    <a:pt x="2703" y="1518"/>
                    <a:pt x="2548" y="153"/>
                  </a:cubicBezTo>
                  <a:cubicBezTo>
                    <a:pt x="2536" y="39"/>
                    <a:pt x="2428" y="0"/>
                    <a:pt x="22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2" name="Google Shape;3382;p29"/>
            <p:cNvSpPr/>
            <p:nvPr/>
          </p:nvSpPr>
          <p:spPr>
            <a:xfrm>
              <a:off x="4105450" y="4181350"/>
              <a:ext cx="54300" cy="88550"/>
            </a:xfrm>
            <a:custGeom>
              <a:avLst/>
              <a:gdLst/>
              <a:ahLst/>
              <a:cxnLst/>
              <a:rect l="l" t="t" r="r" b="b"/>
              <a:pathLst>
                <a:path w="2172" h="3542" extrusionOk="0">
                  <a:moveTo>
                    <a:pt x="1674" y="0"/>
                  </a:moveTo>
                  <a:cubicBezTo>
                    <a:pt x="1331" y="0"/>
                    <a:pt x="859" y="206"/>
                    <a:pt x="900" y="492"/>
                  </a:cubicBezTo>
                  <a:cubicBezTo>
                    <a:pt x="908" y="555"/>
                    <a:pt x="914" y="617"/>
                    <a:pt x="919" y="680"/>
                  </a:cubicBezTo>
                  <a:lnTo>
                    <a:pt x="919" y="680"/>
                  </a:lnTo>
                  <a:cubicBezTo>
                    <a:pt x="635" y="711"/>
                    <a:pt x="312" y="844"/>
                    <a:pt x="249" y="1050"/>
                  </a:cubicBezTo>
                  <a:lnTo>
                    <a:pt x="280" y="1050"/>
                  </a:lnTo>
                  <a:cubicBezTo>
                    <a:pt x="62" y="1795"/>
                    <a:pt x="0" y="2570"/>
                    <a:pt x="93" y="3346"/>
                  </a:cubicBezTo>
                  <a:cubicBezTo>
                    <a:pt x="104" y="3489"/>
                    <a:pt x="208" y="3541"/>
                    <a:pt x="350" y="3541"/>
                  </a:cubicBezTo>
                  <a:cubicBezTo>
                    <a:pt x="637" y="3541"/>
                    <a:pt x="1075" y="3326"/>
                    <a:pt x="1179" y="3222"/>
                  </a:cubicBezTo>
                  <a:cubicBezTo>
                    <a:pt x="1862" y="2353"/>
                    <a:pt x="2172" y="1268"/>
                    <a:pt x="2017" y="182"/>
                  </a:cubicBezTo>
                  <a:cubicBezTo>
                    <a:pt x="1995" y="55"/>
                    <a:pt x="1852" y="0"/>
                    <a:pt x="167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3" name="Google Shape;3383;p29"/>
            <p:cNvSpPr/>
            <p:nvPr/>
          </p:nvSpPr>
          <p:spPr>
            <a:xfrm>
              <a:off x="4174475" y="4054800"/>
              <a:ext cx="64375" cy="71425"/>
            </a:xfrm>
            <a:custGeom>
              <a:avLst/>
              <a:gdLst/>
              <a:ahLst/>
              <a:cxnLst/>
              <a:rect l="l" t="t" r="r" b="b"/>
              <a:pathLst>
                <a:path w="2575" h="2857" extrusionOk="0">
                  <a:moveTo>
                    <a:pt x="1318" y="917"/>
                  </a:moveTo>
                  <a:cubicBezTo>
                    <a:pt x="1374" y="1076"/>
                    <a:pt x="1390" y="1252"/>
                    <a:pt x="1365" y="1429"/>
                  </a:cubicBezTo>
                  <a:cubicBezTo>
                    <a:pt x="1342" y="1557"/>
                    <a:pt x="1297" y="1677"/>
                    <a:pt x="1236" y="1788"/>
                  </a:cubicBezTo>
                  <a:lnTo>
                    <a:pt x="1236" y="1788"/>
                  </a:lnTo>
                  <a:cubicBezTo>
                    <a:pt x="1212" y="1495"/>
                    <a:pt x="1240" y="1202"/>
                    <a:pt x="1318" y="917"/>
                  </a:cubicBezTo>
                  <a:close/>
                  <a:moveTo>
                    <a:pt x="1451" y="0"/>
                  </a:moveTo>
                  <a:cubicBezTo>
                    <a:pt x="1341" y="0"/>
                    <a:pt x="1229" y="11"/>
                    <a:pt x="1117" y="33"/>
                  </a:cubicBezTo>
                  <a:cubicBezTo>
                    <a:pt x="993" y="33"/>
                    <a:pt x="465" y="157"/>
                    <a:pt x="465" y="312"/>
                  </a:cubicBezTo>
                  <a:cubicBezTo>
                    <a:pt x="465" y="428"/>
                    <a:pt x="597" y="459"/>
                    <a:pt x="727" y="459"/>
                  </a:cubicBezTo>
                  <a:cubicBezTo>
                    <a:pt x="806" y="459"/>
                    <a:pt x="884" y="448"/>
                    <a:pt x="931" y="436"/>
                  </a:cubicBezTo>
                  <a:cubicBezTo>
                    <a:pt x="936" y="436"/>
                    <a:pt x="950" y="446"/>
                    <a:pt x="968" y="462"/>
                  </a:cubicBezTo>
                  <a:lnTo>
                    <a:pt x="968" y="462"/>
                  </a:lnTo>
                  <a:cubicBezTo>
                    <a:pt x="703" y="495"/>
                    <a:pt x="416" y="580"/>
                    <a:pt x="341" y="715"/>
                  </a:cubicBezTo>
                  <a:cubicBezTo>
                    <a:pt x="31" y="1366"/>
                    <a:pt x="0" y="2080"/>
                    <a:pt x="248" y="2762"/>
                  </a:cubicBezTo>
                  <a:cubicBezTo>
                    <a:pt x="274" y="2830"/>
                    <a:pt x="351" y="2857"/>
                    <a:pt x="452" y="2857"/>
                  </a:cubicBezTo>
                  <a:cubicBezTo>
                    <a:pt x="718" y="2857"/>
                    <a:pt x="1151" y="2675"/>
                    <a:pt x="1241" y="2607"/>
                  </a:cubicBezTo>
                  <a:cubicBezTo>
                    <a:pt x="1830" y="2235"/>
                    <a:pt x="2575" y="1677"/>
                    <a:pt x="2513" y="901"/>
                  </a:cubicBezTo>
                  <a:cubicBezTo>
                    <a:pt x="2436" y="259"/>
                    <a:pt x="1976" y="0"/>
                    <a:pt x="1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4" name="Google Shape;3384;p29"/>
            <p:cNvSpPr/>
            <p:nvPr/>
          </p:nvSpPr>
          <p:spPr>
            <a:xfrm>
              <a:off x="4066675" y="3788700"/>
              <a:ext cx="50425" cy="73275"/>
            </a:xfrm>
            <a:custGeom>
              <a:avLst/>
              <a:gdLst/>
              <a:ahLst/>
              <a:cxnLst/>
              <a:rect l="l" t="t" r="r" b="b"/>
              <a:pathLst>
                <a:path w="2017" h="2931" extrusionOk="0">
                  <a:moveTo>
                    <a:pt x="1370" y="0"/>
                  </a:moveTo>
                  <a:cubicBezTo>
                    <a:pt x="1012" y="0"/>
                    <a:pt x="641" y="99"/>
                    <a:pt x="342" y="316"/>
                  </a:cubicBezTo>
                  <a:cubicBezTo>
                    <a:pt x="210" y="426"/>
                    <a:pt x="202" y="489"/>
                    <a:pt x="286" y="528"/>
                  </a:cubicBezTo>
                  <a:lnTo>
                    <a:pt x="286" y="528"/>
                  </a:lnTo>
                  <a:cubicBezTo>
                    <a:pt x="250" y="558"/>
                    <a:pt x="225" y="591"/>
                    <a:pt x="218" y="626"/>
                  </a:cubicBezTo>
                  <a:cubicBezTo>
                    <a:pt x="62" y="1340"/>
                    <a:pt x="0" y="2084"/>
                    <a:pt x="62" y="2829"/>
                  </a:cubicBezTo>
                  <a:cubicBezTo>
                    <a:pt x="62" y="2903"/>
                    <a:pt x="130" y="2931"/>
                    <a:pt x="230" y="2931"/>
                  </a:cubicBezTo>
                  <a:cubicBezTo>
                    <a:pt x="510" y="2931"/>
                    <a:pt x="1049" y="2711"/>
                    <a:pt x="1117" y="2643"/>
                  </a:cubicBezTo>
                  <a:cubicBezTo>
                    <a:pt x="1706" y="2146"/>
                    <a:pt x="2017" y="1433"/>
                    <a:pt x="1986" y="657"/>
                  </a:cubicBezTo>
                  <a:cubicBezTo>
                    <a:pt x="1955" y="285"/>
                    <a:pt x="1924" y="37"/>
                    <a:pt x="1520" y="6"/>
                  </a:cubicBezTo>
                  <a:cubicBezTo>
                    <a:pt x="1471" y="2"/>
                    <a:pt x="1421" y="0"/>
                    <a:pt x="1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5" name="Google Shape;3385;p29"/>
            <p:cNvSpPr/>
            <p:nvPr/>
          </p:nvSpPr>
          <p:spPr>
            <a:xfrm>
              <a:off x="3819300" y="3848450"/>
              <a:ext cx="66700" cy="75350"/>
            </a:xfrm>
            <a:custGeom>
              <a:avLst/>
              <a:gdLst/>
              <a:ahLst/>
              <a:cxnLst/>
              <a:rect l="l" t="t" r="r" b="b"/>
              <a:pathLst>
                <a:path w="2668" h="3014" extrusionOk="0">
                  <a:moveTo>
                    <a:pt x="1789" y="0"/>
                  </a:moveTo>
                  <a:cubicBezTo>
                    <a:pt x="1481" y="0"/>
                    <a:pt x="1020" y="189"/>
                    <a:pt x="931" y="346"/>
                  </a:cubicBezTo>
                  <a:lnTo>
                    <a:pt x="466" y="1183"/>
                  </a:lnTo>
                  <a:cubicBezTo>
                    <a:pt x="403" y="1276"/>
                    <a:pt x="497" y="1300"/>
                    <a:pt x="613" y="1300"/>
                  </a:cubicBezTo>
                  <a:cubicBezTo>
                    <a:pt x="698" y="1300"/>
                    <a:pt x="796" y="1287"/>
                    <a:pt x="854" y="1280"/>
                  </a:cubicBezTo>
                  <a:lnTo>
                    <a:pt x="854" y="1280"/>
                  </a:lnTo>
                  <a:cubicBezTo>
                    <a:pt x="806" y="1307"/>
                    <a:pt x="759" y="1337"/>
                    <a:pt x="714" y="1369"/>
                  </a:cubicBezTo>
                  <a:lnTo>
                    <a:pt x="745" y="1369"/>
                  </a:lnTo>
                  <a:cubicBezTo>
                    <a:pt x="435" y="1711"/>
                    <a:pt x="0" y="2207"/>
                    <a:pt x="310" y="2703"/>
                  </a:cubicBezTo>
                  <a:cubicBezTo>
                    <a:pt x="466" y="2936"/>
                    <a:pt x="683" y="3013"/>
                    <a:pt x="911" y="3013"/>
                  </a:cubicBezTo>
                  <a:cubicBezTo>
                    <a:pt x="1140" y="3013"/>
                    <a:pt x="1381" y="2936"/>
                    <a:pt x="1582" y="2858"/>
                  </a:cubicBezTo>
                  <a:cubicBezTo>
                    <a:pt x="2668" y="2455"/>
                    <a:pt x="2606" y="935"/>
                    <a:pt x="2048" y="98"/>
                  </a:cubicBezTo>
                  <a:cubicBezTo>
                    <a:pt x="2004" y="28"/>
                    <a:pt x="1908" y="0"/>
                    <a:pt x="17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6" name="Google Shape;3386;p29"/>
            <p:cNvSpPr/>
            <p:nvPr/>
          </p:nvSpPr>
          <p:spPr>
            <a:xfrm>
              <a:off x="4278375" y="3872450"/>
              <a:ext cx="63625" cy="77775"/>
            </a:xfrm>
            <a:custGeom>
              <a:avLst/>
              <a:gdLst/>
              <a:ahLst/>
              <a:cxnLst/>
              <a:rect l="l" t="t" r="r" b="b"/>
              <a:pathLst>
                <a:path w="2545" h="3111" extrusionOk="0">
                  <a:moveTo>
                    <a:pt x="1622" y="1"/>
                  </a:moveTo>
                  <a:cubicBezTo>
                    <a:pt x="1248" y="1"/>
                    <a:pt x="675" y="269"/>
                    <a:pt x="838" y="502"/>
                  </a:cubicBezTo>
                  <a:cubicBezTo>
                    <a:pt x="908" y="589"/>
                    <a:pt x="967" y="684"/>
                    <a:pt x="1017" y="782"/>
                  </a:cubicBezTo>
                  <a:lnTo>
                    <a:pt x="1017" y="782"/>
                  </a:lnTo>
                  <a:cubicBezTo>
                    <a:pt x="835" y="828"/>
                    <a:pt x="673" y="905"/>
                    <a:pt x="621" y="999"/>
                  </a:cubicBezTo>
                  <a:cubicBezTo>
                    <a:pt x="342" y="1464"/>
                    <a:pt x="1" y="2146"/>
                    <a:pt x="156" y="2705"/>
                  </a:cubicBezTo>
                  <a:cubicBezTo>
                    <a:pt x="223" y="3008"/>
                    <a:pt x="464" y="3110"/>
                    <a:pt x="731" y="3110"/>
                  </a:cubicBezTo>
                  <a:cubicBezTo>
                    <a:pt x="954" y="3110"/>
                    <a:pt x="1196" y="3038"/>
                    <a:pt x="1366" y="2953"/>
                  </a:cubicBezTo>
                  <a:cubicBezTo>
                    <a:pt x="2451" y="2457"/>
                    <a:pt x="2544" y="937"/>
                    <a:pt x="1893" y="99"/>
                  </a:cubicBezTo>
                  <a:cubicBezTo>
                    <a:pt x="1847" y="30"/>
                    <a:pt x="1745" y="1"/>
                    <a:pt x="162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7" name="Google Shape;3387;p29"/>
            <p:cNvSpPr/>
            <p:nvPr/>
          </p:nvSpPr>
          <p:spPr>
            <a:xfrm>
              <a:off x="4287675" y="4167850"/>
              <a:ext cx="65175" cy="79700"/>
            </a:xfrm>
            <a:custGeom>
              <a:avLst/>
              <a:gdLst/>
              <a:ahLst/>
              <a:cxnLst/>
              <a:rect l="l" t="t" r="r" b="b"/>
              <a:pathLst>
                <a:path w="2607" h="3188" extrusionOk="0">
                  <a:moveTo>
                    <a:pt x="1441" y="1215"/>
                  </a:moveTo>
                  <a:cubicBezTo>
                    <a:pt x="1414" y="1383"/>
                    <a:pt x="1379" y="1539"/>
                    <a:pt x="1304" y="1714"/>
                  </a:cubicBezTo>
                  <a:cubicBezTo>
                    <a:pt x="1284" y="1777"/>
                    <a:pt x="1261" y="1838"/>
                    <a:pt x="1234" y="1897"/>
                  </a:cubicBezTo>
                  <a:lnTo>
                    <a:pt x="1234" y="1897"/>
                  </a:lnTo>
                  <a:cubicBezTo>
                    <a:pt x="1283" y="1663"/>
                    <a:pt x="1351" y="1435"/>
                    <a:pt x="1441" y="1215"/>
                  </a:cubicBezTo>
                  <a:close/>
                  <a:moveTo>
                    <a:pt x="2001" y="1"/>
                  </a:moveTo>
                  <a:cubicBezTo>
                    <a:pt x="1965" y="1"/>
                    <a:pt x="1929" y="3"/>
                    <a:pt x="1893" y="8"/>
                  </a:cubicBezTo>
                  <a:cubicBezTo>
                    <a:pt x="1869" y="7"/>
                    <a:pt x="1845" y="6"/>
                    <a:pt x="1821" y="6"/>
                  </a:cubicBezTo>
                  <a:cubicBezTo>
                    <a:pt x="1324" y="6"/>
                    <a:pt x="890" y="310"/>
                    <a:pt x="683" y="784"/>
                  </a:cubicBezTo>
                  <a:cubicBezTo>
                    <a:pt x="664" y="856"/>
                    <a:pt x="698" y="906"/>
                    <a:pt x="765" y="937"/>
                  </a:cubicBezTo>
                  <a:lnTo>
                    <a:pt x="765" y="937"/>
                  </a:lnTo>
                  <a:cubicBezTo>
                    <a:pt x="596" y="994"/>
                    <a:pt x="453" y="1080"/>
                    <a:pt x="404" y="1187"/>
                  </a:cubicBezTo>
                  <a:cubicBezTo>
                    <a:pt x="156" y="1777"/>
                    <a:pt x="1" y="2397"/>
                    <a:pt x="1" y="3048"/>
                  </a:cubicBezTo>
                  <a:cubicBezTo>
                    <a:pt x="1" y="3157"/>
                    <a:pt x="140" y="3188"/>
                    <a:pt x="292" y="3188"/>
                  </a:cubicBezTo>
                  <a:cubicBezTo>
                    <a:pt x="443" y="3188"/>
                    <a:pt x="606" y="3157"/>
                    <a:pt x="652" y="3141"/>
                  </a:cubicBezTo>
                  <a:cubicBezTo>
                    <a:pt x="1645" y="2800"/>
                    <a:pt x="2513" y="2025"/>
                    <a:pt x="2576" y="908"/>
                  </a:cubicBezTo>
                  <a:cubicBezTo>
                    <a:pt x="2607" y="660"/>
                    <a:pt x="2576" y="412"/>
                    <a:pt x="2482" y="195"/>
                  </a:cubicBezTo>
                  <a:cubicBezTo>
                    <a:pt x="2353" y="65"/>
                    <a:pt x="2181" y="1"/>
                    <a:pt x="200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8" name="Google Shape;3388;p29"/>
            <p:cNvSpPr/>
            <p:nvPr/>
          </p:nvSpPr>
          <p:spPr>
            <a:xfrm>
              <a:off x="3652400" y="4192450"/>
              <a:ext cx="73850" cy="83825"/>
            </a:xfrm>
            <a:custGeom>
              <a:avLst/>
              <a:gdLst/>
              <a:ahLst/>
              <a:cxnLst/>
              <a:rect l="l" t="t" r="r" b="b"/>
              <a:pathLst>
                <a:path w="2954" h="3353" extrusionOk="0">
                  <a:moveTo>
                    <a:pt x="1620" y="1597"/>
                  </a:moveTo>
                  <a:lnTo>
                    <a:pt x="1620" y="1597"/>
                  </a:lnTo>
                  <a:cubicBezTo>
                    <a:pt x="1611" y="1650"/>
                    <a:pt x="1600" y="1702"/>
                    <a:pt x="1589" y="1754"/>
                  </a:cubicBezTo>
                  <a:cubicBezTo>
                    <a:pt x="1567" y="1889"/>
                    <a:pt x="1528" y="2007"/>
                    <a:pt x="1473" y="2132"/>
                  </a:cubicBezTo>
                  <a:lnTo>
                    <a:pt x="1473" y="2132"/>
                  </a:lnTo>
                  <a:cubicBezTo>
                    <a:pt x="1486" y="1925"/>
                    <a:pt x="1537" y="1720"/>
                    <a:pt x="1620" y="1597"/>
                  </a:cubicBezTo>
                  <a:close/>
                  <a:moveTo>
                    <a:pt x="2436" y="1"/>
                  </a:moveTo>
                  <a:cubicBezTo>
                    <a:pt x="2170" y="1"/>
                    <a:pt x="1811" y="136"/>
                    <a:pt x="1713" y="234"/>
                  </a:cubicBezTo>
                  <a:cubicBezTo>
                    <a:pt x="1589" y="389"/>
                    <a:pt x="1465" y="513"/>
                    <a:pt x="1341" y="668"/>
                  </a:cubicBezTo>
                  <a:cubicBezTo>
                    <a:pt x="1170" y="851"/>
                    <a:pt x="1234" y="962"/>
                    <a:pt x="1390" y="1013"/>
                  </a:cubicBezTo>
                  <a:lnTo>
                    <a:pt x="1390" y="1013"/>
                  </a:lnTo>
                  <a:cubicBezTo>
                    <a:pt x="1247" y="1044"/>
                    <a:pt x="1105" y="1105"/>
                    <a:pt x="1000" y="1165"/>
                  </a:cubicBezTo>
                  <a:cubicBezTo>
                    <a:pt x="235" y="1576"/>
                    <a:pt x="0" y="3353"/>
                    <a:pt x="1087" y="3353"/>
                  </a:cubicBezTo>
                  <a:cubicBezTo>
                    <a:pt x="1147" y="3353"/>
                    <a:pt x="1211" y="3347"/>
                    <a:pt x="1279" y="3336"/>
                  </a:cubicBezTo>
                  <a:cubicBezTo>
                    <a:pt x="2551" y="3119"/>
                    <a:pt x="2954" y="1258"/>
                    <a:pt x="2737" y="172"/>
                  </a:cubicBezTo>
                  <a:cubicBezTo>
                    <a:pt x="2714" y="47"/>
                    <a:pt x="2590" y="1"/>
                    <a:pt x="24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9" name="Google Shape;3389;p29"/>
            <p:cNvSpPr/>
            <p:nvPr/>
          </p:nvSpPr>
          <p:spPr>
            <a:xfrm>
              <a:off x="3725450" y="4337000"/>
              <a:ext cx="71150" cy="87775"/>
            </a:xfrm>
            <a:custGeom>
              <a:avLst/>
              <a:gdLst/>
              <a:ahLst/>
              <a:cxnLst/>
              <a:rect l="l" t="t" r="r" b="b"/>
              <a:pathLst>
                <a:path w="2846" h="3511" extrusionOk="0">
                  <a:moveTo>
                    <a:pt x="2581" y="1"/>
                  </a:moveTo>
                  <a:cubicBezTo>
                    <a:pt x="2286" y="1"/>
                    <a:pt x="1819" y="182"/>
                    <a:pt x="1738" y="284"/>
                  </a:cubicBezTo>
                  <a:cubicBezTo>
                    <a:pt x="1421" y="691"/>
                    <a:pt x="1170" y="1148"/>
                    <a:pt x="1022" y="1643"/>
                  </a:cubicBezTo>
                  <a:lnTo>
                    <a:pt x="1022" y="1643"/>
                  </a:lnTo>
                  <a:cubicBezTo>
                    <a:pt x="991" y="1663"/>
                    <a:pt x="960" y="1686"/>
                    <a:pt x="931" y="1711"/>
                  </a:cubicBezTo>
                  <a:lnTo>
                    <a:pt x="900" y="1680"/>
                  </a:lnTo>
                  <a:cubicBezTo>
                    <a:pt x="559" y="1959"/>
                    <a:pt x="1" y="2393"/>
                    <a:pt x="125" y="2920"/>
                  </a:cubicBezTo>
                  <a:cubicBezTo>
                    <a:pt x="253" y="3279"/>
                    <a:pt x="593" y="3511"/>
                    <a:pt x="952" y="3511"/>
                  </a:cubicBezTo>
                  <a:cubicBezTo>
                    <a:pt x="1027" y="3511"/>
                    <a:pt x="1104" y="3500"/>
                    <a:pt x="1180" y="3479"/>
                  </a:cubicBezTo>
                  <a:cubicBezTo>
                    <a:pt x="1831" y="3355"/>
                    <a:pt x="2079" y="2951"/>
                    <a:pt x="2265" y="2362"/>
                  </a:cubicBezTo>
                  <a:cubicBezTo>
                    <a:pt x="2513" y="1649"/>
                    <a:pt x="2700" y="935"/>
                    <a:pt x="2824" y="191"/>
                  </a:cubicBezTo>
                  <a:cubicBezTo>
                    <a:pt x="2845" y="51"/>
                    <a:pt x="2737" y="1"/>
                    <a:pt x="25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0" name="Google Shape;3390;p29"/>
            <p:cNvSpPr/>
            <p:nvPr/>
          </p:nvSpPr>
          <p:spPr>
            <a:xfrm>
              <a:off x="3960575" y="4329600"/>
              <a:ext cx="56500" cy="67600"/>
            </a:xfrm>
            <a:custGeom>
              <a:avLst/>
              <a:gdLst/>
              <a:ahLst/>
              <a:cxnLst/>
              <a:rect l="l" t="t" r="r" b="b"/>
              <a:pathLst>
                <a:path w="2260" h="2704" extrusionOk="0">
                  <a:moveTo>
                    <a:pt x="1231" y="0"/>
                  </a:moveTo>
                  <a:cubicBezTo>
                    <a:pt x="1161" y="0"/>
                    <a:pt x="1090" y="7"/>
                    <a:pt x="1018" y="21"/>
                  </a:cubicBezTo>
                  <a:cubicBezTo>
                    <a:pt x="832" y="52"/>
                    <a:pt x="429" y="177"/>
                    <a:pt x="398" y="394"/>
                  </a:cubicBezTo>
                  <a:cubicBezTo>
                    <a:pt x="387" y="481"/>
                    <a:pt x="422" y="542"/>
                    <a:pt x="480" y="582"/>
                  </a:cubicBezTo>
                  <a:lnTo>
                    <a:pt x="480" y="582"/>
                  </a:lnTo>
                  <a:cubicBezTo>
                    <a:pt x="110" y="1159"/>
                    <a:pt x="0" y="1846"/>
                    <a:pt x="150" y="2534"/>
                  </a:cubicBezTo>
                  <a:cubicBezTo>
                    <a:pt x="175" y="2659"/>
                    <a:pt x="302" y="2704"/>
                    <a:pt x="454" y="2704"/>
                  </a:cubicBezTo>
                  <a:cubicBezTo>
                    <a:pt x="678" y="2704"/>
                    <a:pt x="957" y="2608"/>
                    <a:pt x="1049" y="2534"/>
                  </a:cubicBezTo>
                  <a:cubicBezTo>
                    <a:pt x="1577" y="2162"/>
                    <a:pt x="2259" y="1665"/>
                    <a:pt x="2259" y="983"/>
                  </a:cubicBezTo>
                  <a:cubicBezTo>
                    <a:pt x="2232" y="407"/>
                    <a:pt x="1767" y="0"/>
                    <a:pt x="123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1" name="Google Shape;3391;p29"/>
            <p:cNvSpPr/>
            <p:nvPr/>
          </p:nvSpPr>
          <p:spPr>
            <a:xfrm>
              <a:off x="4174850" y="4333225"/>
              <a:ext cx="77200" cy="87325"/>
            </a:xfrm>
            <a:custGeom>
              <a:avLst/>
              <a:gdLst/>
              <a:ahLst/>
              <a:cxnLst/>
              <a:rect l="l" t="t" r="r" b="b"/>
              <a:pathLst>
                <a:path w="3088" h="3493" extrusionOk="0">
                  <a:moveTo>
                    <a:pt x="1720" y="1468"/>
                  </a:moveTo>
                  <a:cubicBezTo>
                    <a:pt x="1652" y="1832"/>
                    <a:pt x="1506" y="2180"/>
                    <a:pt x="1288" y="2482"/>
                  </a:cubicBezTo>
                  <a:cubicBezTo>
                    <a:pt x="1203" y="2595"/>
                    <a:pt x="1163" y="2650"/>
                    <a:pt x="1157" y="2650"/>
                  </a:cubicBezTo>
                  <a:cubicBezTo>
                    <a:pt x="1149" y="2650"/>
                    <a:pt x="1189" y="2572"/>
                    <a:pt x="1257" y="2420"/>
                  </a:cubicBezTo>
                  <a:cubicBezTo>
                    <a:pt x="1319" y="2265"/>
                    <a:pt x="1350" y="2110"/>
                    <a:pt x="1443" y="1955"/>
                  </a:cubicBezTo>
                  <a:cubicBezTo>
                    <a:pt x="1521" y="1783"/>
                    <a:pt x="1615" y="1620"/>
                    <a:pt x="1720" y="1468"/>
                  </a:cubicBezTo>
                  <a:close/>
                  <a:moveTo>
                    <a:pt x="2343" y="1"/>
                  </a:moveTo>
                  <a:cubicBezTo>
                    <a:pt x="1838" y="26"/>
                    <a:pt x="1272" y="318"/>
                    <a:pt x="1145" y="793"/>
                  </a:cubicBezTo>
                  <a:lnTo>
                    <a:pt x="1145" y="793"/>
                  </a:lnTo>
                  <a:cubicBezTo>
                    <a:pt x="598" y="1287"/>
                    <a:pt x="262" y="1932"/>
                    <a:pt x="109" y="2637"/>
                  </a:cubicBezTo>
                  <a:cubicBezTo>
                    <a:pt x="1" y="3207"/>
                    <a:pt x="438" y="3492"/>
                    <a:pt x="944" y="3492"/>
                  </a:cubicBezTo>
                  <a:cubicBezTo>
                    <a:pt x="1016" y="3492"/>
                    <a:pt x="1090" y="3486"/>
                    <a:pt x="1164" y="3475"/>
                  </a:cubicBezTo>
                  <a:cubicBezTo>
                    <a:pt x="2529" y="3195"/>
                    <a:pt x="3087" y="1458"/>
                    <a:pt x="2839" y="249"/>
                  </a:cubicBezTo>
                  <a:cubicBezTo>
                    <a:pt x="2808" y="32"/>
                    <a:pt x="2498" y="1"/>
                    <a:pt x="23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92" name="Google Shape;3392;p29"/>
          <p:cNvSpPr/>
          <p:nvPr/>
        </p:nvSpPr>
        <p:spPr>
          <a:xfrm>
            <a:off x="229375" y="903300"/>
            <a:ext cx="378570" cy="317388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3" name="Google Shape;3393;p29"/>
          <p:cNvSpPr/>
          <p:nvPr/>
        </p:nvSpPr>
        <p:spPr>
          <a:xfrm>
            <a:off x="7687450" y="4704625"/>
            <a:ext cx="378570" cy="317388"/>
          </a:xfrm>
          <a:custGeom>
            <a:avLst/>
            <a:gdLst/>
            <a:ahLst/>
            <a:cxnLst/>
            <a:rect l="l" t="t" r="r" b="b"/>
            <a:pathLst>
              <a:path w="11540" h="9675" extrusionOk="0">
                <a:moveTo>
                  <a:pt x="5370" y="0"/>
                </a:moveTo>
                <a:cubicBezTo>
                  <a:pt x="4691" y="0"/>
                  <a:pt x="4009" y="111"/>
                  <a:pt x="3350" y="337"/>
                </a:cubicBezTo>
                <a:lnTo>
                  <a:pt x="3885" y="225"/>
                </a:lnTo>
                <a:lnTo>
                  <a:pt x="3885" y="225"/>
                </a:lnTo>
                <a:cubicBezTo>
                  <a:pt x="2335" y="639"/>
                  <a:pt x="949" y="1659"/>
                  <a:pt x="404" y="3160"/>
                </a:cubicBezTo>
                <a:cubicBezTo>
                  <a:pt x="0" y="4308"/>
                  <a:pt x="93" y="5610"/>
                  <a:pt x="683" y="6696"/>
                </a:cubicBezTo>
                <a:cubicBezTo>
                  <a:pt x="1303" y="7782"/>
                  <a:pt x="2234" y="8650"/>
                  <a:pt x="3350" y="9147"/>
                </a:cubicBezTo>
                <a:cubicBezTo>
                  <a:pt x="4136" y="9496"/>
                  <a:pt x="4993" y="9675"/>
                  <a:pt x="5843" y="9675"/>
                </a:cubicBezTo>
                <a:cubicBezTo>
                  <a:pt x="7106" y="9675"/>
                  <a:pt x="8354" y="9280"/>
                  <a:pt x="9337" y="8464"/>
                </a:cubicBezTo>
                <a:cubicBezTo>
                  <a:pt x="10950" y="7130"/>
                  <a:pt x="11540" y="4587"/>
                  <a:pt x="10516" y="2788"/>
                </a:cubicBezTo>
                <a:cubicBezTo>
                  <a:pt x="10175" y="2198"/>
                  <a:pt x="9740" y="1702"/>
                  <a:pt x="9213" y="1299"/>
                </a:cubicBezTo>
                <a:cubicBezTo>
                  <a:pt x="8094" y="449"/>
                  <a:pt x="6738" y="0"/>
                  <a:pt x="5370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94" name="Google Shape;3394;p29"/>
          <p:cNvGrpSpPr/>
          <p:nvPr/>
        </p:nvGrpSpPr>
        <p:grpSpPr>
          <a:xfrm rot="9809556" flipH="1">
            <a:off x="7943661" y="-185273"/>
            <a:ext cx="1481184" cy="2494530"/>
            <a:chOff x="3026750" y="1552825"/>
            <a:chExt cx="1108700" cy="1867600"/>
          </a:xfrm>
        </p:grpSpPr>
        <p:sp>
          <p:nvSpPr>
            <p:cNvPr id="3395" name="Google Shape;3395;p29"/>
            <p:cNvSpPr/>
            <p:nvPr/>
          </p:nvSpPr>
          <p:spPr>
            <a:xfrm>
              <a:off x="3517625" y="1552825"/>
              <a:ext cx="235775" cy="558625"/>
            </a:xfrm>
            <a:custGeom>
              <a:avLst/>
              <a:gdLst/>
              <a:ahLst/>
              <a:cxnLst/>
              <a:rect l="l" t="t" r="r" b="b"/>
              <a:pathLst>
                <a:path w="9431" h="22345" extrusionOk="0">
                  <a:moveTo>
                    <a:pt x="5310" y="1463"/>
                  </a:moveTo>
                  <a:cubicBezTo>
                    <a:pt x="5816" y="2596"/>
                    <a:pt x="6477" y="3510"/>
                    <a:pt x="7197" y="4604"/>
                  </a:cubicBezTo>
                  <a:cubicBezTo>
                    <a:pt x="8283" y="6279"/>
                    <a:pt x="8190" y="8233"/>
                    <a:pt x="8159" y="10156"/>
                  </a:cubicBezTo>
                  <a:cubicBezTo>
                    <a:pt x="8058" y="13394"/>
                    <a:pt x="7585" y="16612"/>
                    <a:pt x="6758" y="19742"/>
                  </a:cubicBezTo>
                  <a:lnTo>
                    <a:pt x="6758" y="19742"/>
                  </a:lnTo>
                  <a:cubicBezTo>
                    <a:pt x="4215" y="14312"/>
                    <a:pt x="1810" y="6507"/>
                    <a:pt x="5310" y="1463"/>
                  </a:cubicBezTo>
                  <a:close/>
                  <a:moveTo>
                    <a:pt x="5701" y="0"/>
                  </a:moveTo>
                  <a:cubicBezTo>
                    <a:pt x="5466" y="0"/>
                    <a:pt x="5197" y="121"/>
                    <a:pt x="5057" y="261"/>
                  </a:cubicBezTo>
                  <a:cubicBezTo>
                    <a:pt x="0" y="5883"/>
                    <a:pt x="3244" y="15384"/>
                    <a:pt x="6282" y="21407"/>
                  </a:cubicBezTo>
                  <a:lnTo>
                    <a:pt x="6282" y="21407"/>
                  </a:lnTo>
                  <a:cubicBezTo>
                    <a:pt x="6236" y="21555"/>
                    <a:pt x="6190" y="21703"/>
                    <a:pt x="6143" y="21850"/>
                  </a:cubicBezTo>
                  <a:cubicBezTo>
                    <a:pt x="6045" y="22174"/>
                    <a:pt x="6303" y="22320"/>
                    <a:pt x="6593" y="22320"/>
                  </a:cubicBezTo>
                  <a:cubicBezTo>
                    <a:pt x="6663" y="22320"/>
                    <a:pt x="6735" y="22312"/>
                    <a:pt x="6805" y="22295"/>
                  </a:cubicBezTo>
                  <a:lnTo>
                    <a:pt x="6805" y="22295"/>
                  </a:lnTo>
                  <a:cubicBezTo>
                    <a:pt x="6870" y="22329"/>
                    <a:pt x="6950" y="22344"/>
                    <a:pt x="7034" y="22344"/>
                  </a:cubicBezTo>
                  <a:cubicBezTo>
                    <a:pt x="7411" y="22344"/>
                    <a:pt x="7890" y="22035"/>
                    <a:pt x="7694" y="21664"/>
                  </a:cubicBezTo>
                  <a:lnTo>
                    <a:pt x="7694" y="21633"/>
                  </a:lnTo>
                  <a:cubicBezTo>
                    <a:pt x="7619" y="21491"/>
                    <a:pt x="7545" y="21347"/>
                    <a:pt x="7470" y="21200"/>
                  </a:cubicBezTo>
                  <a:lnTo>
                    <a:pt x="7470" y="21200"/>
                  </a:lnTo>
                  <a:cubicBezTo>
                    <a:pt x="8558" y="17592"/>
                    <a:pt x="9160" y="13854"/>
                    <a:pt x="9276" y="10063"/>
                  </a:cubicBezTo>
                  <a:cubicBezTo>
                    <a:pt x="9338" y="8512"/>
                    <a:pt x="9431" y="6744"/>
                    <a:pt x="8841" y="5255"/>
                  </a:cubicBezTo>
                  <a:cubicBezTo>
                    <a:pt x="8159" y="3456"/>
                    <a:pt x="6701" y="2153"/>
                    <a:pt x="6112" y="261"/>
                  </a:cubicBezTo>
                  <a:cubicBezTo>
                    <a:pt x="6044" y="72"/>
                    <a:pt x="5882" y="0"/>
                    <a:pt x="5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6" name="Google Shape;3396;p29"/>
            <p:cNvSpPr/>
            <p:nvPr/>
          </p:nvSpPr>
          <p:spPr>
            <a:xfrm>
              <a:off x="3666525" y="1821075"/>
              <a:ext cx="411675" cy="323500"/>
            </a:xfrm>
            <a:custGeom>
              <a:avLst/>
              <a:gdLst/>
              <a:ahLst/>
              <a:cxnLst/>
              <a:rect l="l" t="t" r="r" b="b"/>
              <a:pathLst>
                <a:path w="16467" h="12940" extrusionOk="0">
                  <a:moveTo>
                    <a:pt x="15040" y="1041"/>
                  </a:moveTo>
                  <a:lnTo>
                    <a:pt x="15040" y="1041"/>
                  </a:lnTo>
                  <a:cubicBezTo>
                    <a:pt x="12704" y="6579"/>
                    <a:pt x="7732" y="10769"/>
                    <a:pt x="1765" y="11814"/>
                  </a:cubicBezTo>
                  <a:lnTo>
                    <a:pt x="1765" y="11814"/>
                  </a:lnTo>
                  <a:cubicBezTo>
                    <a:pt x="1538" y="8000"/>
                    <a:pt x="5542" y="4523"/>
                    <a:pt x="8779" y="3210"/>
                  </a:cubicBezTo>
                  <a:cubicBezTo>
                    <a:pt x="10861" y="2333"/>
                    <a:pt x="13084" y="2063"/>
                    <a:pt x="15040" y="1041"/>
                  </a:cubicBezTo>
                  <a:close/>
                  <a:moveTo>
                    <a:pt x="16295" y="1"/>
                  </a:moveTo>
                  <a:cubicBezTo>
                    <a:pt x="16016" y="1"/>
                    <a:pt x="15444" y="197"/>
                    <a:pt x="15355" y="264"/>
                  </a:cubicBezTo>
                  <a:cubicBezTo>
                    <a:pt x="13618" y="1659"/>
                    <a:pt x="11447" y="1908"/>
                    <a:pt x="9399" y="2590"/>
                  </a:cubicBezTo>
                  <a:cubicBezTo>
                    <a:pt x="7972" y="3024"/>
                    <a:pt x="6670" y="3738"/>
                    <a:pt x="5491" y="4606"/>
                  </a:cubicBezTo>
                  <a:cubicBezTo>
                    <a:pt x="2854" y="6591"/>
                    <a:pt x="0" y="9259"/>
                    <a:pt x="745" y="12857"/>
                  </a:cubicBezTo>
                  <a:cubicBezTo>
                    <a:pt x="753" y="12915"/>
                    <a:pt x="839" y="12940"/>
                    <a:pt x="959" y="12940"/>
                  </a:cubicBezTo>
                  <a:cubicBezTo>
                    <a:pt x="1290" y="12940"/>
                    <a:pt x="1884" y="12752"/>
                    <a:pt x="1862" y="12547"/>
                  </a:cubicBezTo>
                  <a:cubicBezTo>
                    <a:pt x="1838" y="12432"/>
                    <a:pt x="1819" y="12317"/>
                    <a:pt x="1803" y="12202"/>
                  </a:cubicBezTo>
                  <a:lnTo>
                    <a:pt x="1803" y="12202"/>
                  </a:lnTo>
                  <a:cubicBezTo>
                    <a:pt x="8417" y="10962"/>
                    <a:pt x="14057" y="6474"/>
                    <a:pt x="16441" y="108"/>
                  </a:cubicBezTo>
                  <a:cubicBezTo>
                    <a:pt x="16467" y="30"/>
                    <a:pt x="16403" y="1"/>
                    <a:pt x="162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7" name="Google Shape;3397;p29"/>
            <p:cNvSpPr/>
            <p:nvPr/>
          </p:nvSpPr>
          <p:spPr>
            <a:xfrm>
              <a:off x="3382700" y="1934550"/>
              <a:ext cx="340975" cy="237375"/>
            </a:xfrm>
            <a:custGeom>
              <a:avLst/>
              <a:gdLst/>
              <a:ahLst/>
              <a:cxnLst/>
              <a:rect l="l" t="t" r="r" b="b"/>
              <a:pathLst>
                <a:path w="13639" h="9495" extrusionOk="0">
                  <a:moveTo>
                    <a:pt x="2456" y="642"/>
                  </a:moveTo>
                  <a:cubicBezTo>
                    <a:pt x="6549" y="642"/>
                    <a:pt x="10686" y="4748"/>
                    <a:pt x="12256" y="8297"/>
                  </a:cubicBezTo>
                  <a:lnTo>
                    <a:pt x="12256" y="8297"/>
                  </a:lnTo>
                  <a:cubicBezTo>
                    <a:pt x="11701" y="8764"/>
                    <a:pt x="11154" y="8960"/>
                    <a:pt x="10625" y="8960"/>
                  </a:cubicBezTo>
                  <a:cubicBezTo>
                    <a:pt x="8371" y="8960"/>
                    <a:pt x="6435" y="5395"/>
                    <a:pt x="5522" y="3914"/>
                  </a:cubicBezTo>
                  <a:cubicBezTo>
                    <a:pt x="4679" y="2525"/>
                    <a:pt x="3697" y="1334"/>
                    <a:pt x="2322" y="643"/>
                  </a:cubicBezTo>
                  <a:lnTo>
                    <a:pt x="2322" y="643"/>
                  </a:lnTo>
                  <a:cubicBezTo>
                    <a:pt x="2367" y="642"/>
                    <a:pt x="2411" y="642"/>
                    <a:pt x="2456" y="642"/>
                  </a:cubicBezTo>
                  <a:close/>
                  <a:moveTo>
                    <a:pt x="2712" y="1"/>
                  </a:moveTo>
                  <a:cubicBezTo>
                    <a:pt x="2068" y="1"/>
                    <a:pt x="1420" y="81"/>
                    <a:pt x="776" y="253"/>
                  </a:cubicBezTo>
                  <a:cubicBezTo>
                    <a:pt x="497" y="315"/>
                    <a:pt x="0" y="750"/>
                    <a:pt x="528" y="874"/>
                  </a:cubicBezTo>
                  <a:cubicBezTo>
                    <a:pt x="4405" y="1897"/>
                    <a:pt x="4715" y="6581"/>
                    <a:pt x="7755" y="8629"/>
                  </a:cubicBezTo>
                  <a:cubicBezTo>
                    <a:pt x="8573" y="9194"/>
                    <a:pt x="9526" y="9495"/>
                    <a:pt x="10468" y="9495"/>
                  </a:cubicBezTo>
                  <a:cubicBezTo>
                    <a:pt x="11247" y="9495"/>
                    <a:pt x="12019" y="9288"/>
                    <a:pt x="12700" y="8854"/>
                  </a:cubicBezTo>
                  <a:lnTo>
                    <a:pt x="12700" y="8854"/>
                  </a:lnTo>
                  <a:cubicBezTo>
                    <a:pt x="12737" y="8860"/>
                    <a:pt x="12776" y="8863"/>
                    <a:pt x="12816" y="8863"/>
                  </a:cubicBezTo>
                  <a:cubicBezTo>
                    <a:pt x="13184" y="8863"/>
                    <a:pt x="13639" y="8629"/>
                    <a:pt x="13556" y="8380"/>
                  </a:cubicBezTo>
                  <a:lnTo>
                    <a:pt x="13556" y="8380"/>
                  </a:lnTo>
                  <a:lnTo>
                    <a:pt x="13556" y="8411"/>
                  </a:lnTo>
                  <a:cubicBezTo>
                    <a:pt x="11892" y="4266"/>
                    <a:pt x="7399" y="1"/>
                    <a:pt x="27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8" name="Google Shape;3398;p29"/>
            <p:cNvSpPr/>
            <p:nvPr/>
          </p:nvSpPr>
          <p:spPr>
            <a:xfrm>
              <a:off x="3696300" y="2037575"/>
              <a:ext cx="439150" cy="352000"/>
            </a:xfrm>
            <a:custGeom>
              <a:avLst/>
              <a:gdLst/>
              <a:ahLst/>
              <a:cxnLst/>
              <a:rect l="l" t="t" r="r" b="b"/>
              <a:pathLst>
                <a:path w="17566" h="14080" extrusionOk="0">
                  <a:moveTo>
                    <a:pt x="16282" y="721"/>
                  </a:moveTo>
                  <a:cubicBezTo>
                    <a:pt x="15226" y="3804"/>
                    <a:pt x="14037" y="6880"/>
                    <a:pt x="11434" y="8974"/>
                  </a:cubicBezTo>
                  <a:cubicBezTo>
                    <a:pt x="8656" y="11208"/>
                    <a:pt x="5163" y="12543"/>
                    <a:pt x="1665" y="13125"/>
                  </a:cubicBezTo>
                  <a:lnTo>
                    <a:pt x="1665" y="13125"/>
                  </a:lnTo>
                  <a:cubicBezTo>
                    <a:pt x="2282" y="9956"/>
                    <a:pt x="4540" y="7608"/>
                    <a:pt x="6936" y="5562"/>
                  </a:cubicBezTo>
                  <a:cubicBezTo>
                    <a:pt x="9812" y="3093"/>
                    <a:pt x="12715" y="1658"/>
                    <a:pt x="16282" y="721"/>
                  </a:cubicBezTo>
                  <a:close/>
                  <a:moveTo>
                    <a:pt x="17223" y="1"/>
                  </a:moveTo>
                  <a:cubicBezTo>
                    <a:pt x="17082" y="1"/>
                    <a:pt x="16935" y="27"/>
                    <a:pt x="16894" y="41"/>
                  </a:cubicBezTo>
                  <a:cubicBezTo>
                    <a:pt x="12861" y="971"/>
                    <a:pt x="9666" y="2367"/>
                    <a:pt x="6502" y="5035"/>
                  </a:cubicBezTo>
                  <a:cubicBezTo>
                    <a:pt x="3847" y="7247"/>
                    <a:pt x="1192" y="9825"/>
                    <a:pt x="538" y="13327"/>
                  </a:cubicBezTo>
                  <a:lnTo>
                    <a:pt x="538" y="13327"/>
                  </a:lnTo>
                  <a:cubicBezTo>
                    <a:pt x="188" y="13483"/>
                    <a:pt x="0" y="13823"/>
                    <a:pt x="458" y="13823"/>
                  </a:cubicBezTo>
                  <a:cubicBezTo>
                    <a:pt x="459" y="13823"/>
                    <a:pt x="459" y="13823"/>
                    <a:pt x="460" y="13823"/>
                  </a:cubicBezTo>
                  <a:lnTo>
                    <a:pt x="460" y="13823"/>
                  </a:lnTo>
                  <a:cubicBezTo>
                    <a:pt x="458" y="13841"/>
                    <a:pt x="456" y="13858"/>
                    <a:pt x="453" y="13875"/>
                  </a:cubicBezTo>
                  <a:cubicBezTo>
                    <a:pt x="429" y="14020"/>
                    <a:pt x="582" y="14080"/>
                    <a:pt x="782" y="14080"/>
                  </a:cubicBezTo>
                  <a:cubicBezTo>
                    <a:pt x="1099" y="14080"/>
                    <a:pt x="1532" y="13929"/>
                    <a:pt x="1570" y="13720"/>
                  </a:cubicBezTo>
                  <a:cubicBezTo>
                    <a:pt x="1572" y="13706"/>
                    <a:pt x="1574" y="13692"/>
                    <a:pt x="1576" y="13677"/>
                  </a:cubicBezTo>
                  <a:lnTo>
                    <a:pt x="1576" y="13677"/>
                  </a:lnTo>
                  <a:cubicBezTo>
                    <a:pt x="5099" y="13110"/>
                    <a:pt x="8447" y="11771"/>
                    <a:pt x="11403" y="9781"/>
                  </a:cubicBezTo>
                  <a:cubicBezTo>
                    <a:pt x="14784" y="7454"/>
                    <a:pt x="16242" y="3980"/>
                    <a:pt x="17514" y="196"/>
                  </a:cubicBezTo>
                  <a:cubicBezTo>
                    <a:pt x="17566" y="41"/>
                    <a:pt x="17398" y="1"/>
                    <a:pt x="172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9" name="Google Shape;3399;p29"/>
            <p:cNvSpPr/>
            <p:nvPr/>
          </p:nvSpPr>
          <p:spPr>
            <a:xfrm>
              <a:off x="3363300" y="2187475"/>
              <a:ext cx="369775" cy="331275"/>
            </a:xfrm>
            <a:custGeom>
              <a:avLst/>
              <a:gdLst/>
              <a:ahLst/>
              <a:cxnLst/>
              <a:rect l="l" t="t" r="r" b="b"/>
              <a:pathLst>
                <a:path w="14791" h="13251" extrusionOk="0">
                  <a:moveTo>
                    <a:pt x="1444" y="822"/>
                  </a:moveTo>
                  <a:lnTo>
                    <a:pt x="1444" y="822"/>
                  </a:lnTo>
                  <a:cubicBezTo>
                    <a:pt x="4081" y="1724"/>
                    <a:pt x="5898" y="5356"/>
                    <a:pt x="7446" y="7290"/>
                  </a:cubicBezTo>
                  <a:cubicBezTo>
                    <a:pt x="8283" y="8314"/>
                    <a:pt x="9524" y="8934"/>
                    <a:pt x="10485" y="9834"/>
                  </a:cubicBezTo>
                  <a:cubicBezTo>
                    <a:pt x="11296" y="10577"/>
                    <a:pt x="12058" y="11370"/>
                    <a:pt x="12771" y="12199"/>
                  </a:cubicBezTo>
                  <a:lnTo>
                    <a:pt x="12771" y="12199"/>
                  </a:lnTo>
                  <a:cubicBezTo>
                    <a:pt x="9753" y="11622"/>
                    <a:pt x="6952" y="10621"/>
                    <a:pt x="5367" y="7662"/>
                  </a:cubicBezTo>
                  <a:cubicBezTo>
                    <a:pt x="4654" y="6359"/>
                    <a:pt x="4220" y="4901"/>
                    <a:pt x="3444" y="3599"/>
                  </a:cubicBezTo>
                  <a:cubicBezTo>
                    <a:pt x="2903" y="2620"/>
                    <a:pt x="1935" y="1813"/>
                    <a:pt x="1444" y="822"/>
                  </a:cubicBezTo>
                  <a:close/>
                  <a:moveTo>
                    <a:pt x="838" y="0"/>
                  </a:moveTo>
                  <a:cubicBezTo>
                    <a:pt x="652" y="0"/>
                    <a:pt x="1" y="156"/>
                    <a:pt x="63" y="466"/>
                  </a:cubicBezTo>
                  <a:cubicBezTo>
                    <a:pt x="435" y="2017"/>
                    <a:pt x="2017" y="3195"/>
                    <a:pt x="2731" y="4622"/>
                  </a:cubicBezTo>
                  <a:cubicBezTo>
                    <a:pt x="3444" y="6080"/>
                    <a:pt x="3940" y="7662"/>
                    <a:pt x="4871" y="8996"/>
                  </a:cubicBezTo>
                  <a:cubicBezTo>
                    <a:pt x="6811" y="11845"/>
                    <a:pt x="10261" y="12562"/>
                    <a:pt x="13457" y="13027"/>
                  </a:cubicBezTo>
                  <a:lnTo>
                    <a:pt x="13457" y="13027"/>
                  </a:lnTo>
                  <a:cubicBezTo>
                    <a:pt x="13490" y="13069"/>
                    <a:pt x="13523" y="13111"/>
                    <a:pt x="13556" y="13153"/>
                  </a:cubicBezTo>
                  <a:cubicBezTo>
                    <a:pt x="13617" y="13221"/>
                    <a:pt x="13727" y="13250"/>
                    <a:pt x="13854" y="13250"/>
                  </a:cubicBezTo>
                  <a:cubicBezTo>
                    <a:pt x="14243" y="13250"/>
                    <a:pt x="14790" y="12976"/>
                    <a:pt x="14580" y="12718"/>
                  </a:cubicBezTo>
                  <a:cubicBezTo>
                    <a:pt x="14567" y="12703"/>
                    <a:pt x="14554" y="12688"/>
                    <a:pt x="14541" y="12672"/>
                  </a:cubicBezTo>
                  <a:lnTo>
                    <a:pt x="14541" y="12672"/>
                  </a:lnTo>
                  <a:cubicBezTo>
                    <a:pt x="14599" y="12581"/>
                    <a:pt x="14566" y="12502"/>
                    <a:pt x="14369" y="12471"/>
                  </a:cubicBezTo>
                  <a:lnTo>
                    <a:pt x="14369" y="12471"/>
                  </a:lnTo>
                  <a:cubicBezTo>
                    <a:pt x="12137" y="9898"/>
                    <a:pt x="9338" y="7978"/>
                    <a:pt x="7383" y="5212"/>
                  </a:cubicBezTo>
                  <a:cubicBezTo>
                    <a:pt x="5926" y="3071"/>
                    <a:pt x="3661" y="156"/>
                    <a:pt x="8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0" name="Google Shape;3400;p29"/>
            <p:cNvSpPr/>
            <p:nvPr/>
          </p:nvSpPr>
          <p:spPr>
            <a:xfrm>
              <a:off x="3636250" y="2375375"/>
              <a:ext cx="441475" cy="350150"/>
            </a:xfrm>
            <a:custGeom>
              <a:avLst/>
              <a:gdLst/>
              <a:ahLst/>
              <a:cxnLst/>
              <a:rect l="l" t="t" r="r" b="b"/>
              <a:pathLst>
                <a:path w="17659" h="14006" extrusionOk="0">
                  <a:moveTo>
                    <a:pt x="15262" y="1321"/>
                  </a:moveTo>
                  <a:cubicBezTo>
                    <a:pt x="13611" y="3164"/>
                    <a:pt x="12658" y="5579"/>
                    <a:pt x="10734" y="7250"/>
                  </a:cubicBezTo>
                  <a:cubicBezTo>
                    <a:pt x="8206" y="9405"/>
                    <a:pt x="5289" y="11059"/>
                    <a:pt x="2141" y="12132"/>
                  </a:cubicBezTo>
                  <a:lnTo>
                    <a:pt x="2141" y="12132"/>
                  </a:lnTo>
                  <a:cubicBezTo>
                    <a:pt x="3533" y="9460"/>
                    <a:pt x="5626" y="7733"/>
                    <a:pt x="8098" y="5761"/>
                  </a:cubicBezTo>
                  <a:cubicBezTo>
                    <a:pt x="9401" y="4706"/>
                    <a:pt x="10455" y="3465"/>
                    <a:pt x="11975" y="2659"/>
                  </a:cubicBezTo>
                  <a:cubicBezTo>
                    <a:pt x="13032" y="2140"/>
                    <a:pt x="14131" y="1691"/>
                    <a:pt x="15262" y="1321"/>
                  </a:cubicBezTo>
                  <a:close/>
                  <a:moveTo>
                    <a:pt x="16910" y="0"/>
                  </a:moveTo>
                  <a:cubicBezTo>
                    <a:pt x="16857" y="0"/>
                    <a:pt x="16804" y="7"/>
                    <a:pt x="16752" y="22"/>
                  </a:cubicBezTo>
                  <a:cubicBezTo>
                    <a:pt x="14922" y="487"/>
                    <a:pt x="13154" y="1139"/>
                    <a:pt x="11448" y="1976"/>
                  </a:cubicBezTo>
                  <a:cubicBezTo>
                    <a:pt x="9835" y="2814"/>
                    <a:pt x="8749" y="4117"/>
                    <a:pt x="7353" y="5233"/>
                  </a:cubicBezTo>
                  <a:cubicBezTo>
                    <a:pt x="4562" y="7460"/>
                    <a:pt x="2258" y="9354"/>
                    <a:pt x="813" y="12545"/>
                  </a:cubicBezTo>
                  <a:lnTo>
                    <a:pt x="813" y="12545"/>
                  </a:lnTo>
                  <a:cubicBezTo>
                    <a:pt x="729" y="12569"/>
                    <a:pt x="645" y="12593"/>
                    <a:pt x="560" y="12616"/>
                  </a:cubicBezTo>
                  <a:cubicBezTo>
                    <a:pt x="0" y="12769"/>
                    <a:pt x="46" y="13318"/>
                    <a:pt x="457" y="13407"/>
                  </a:cubicBezTo>
                  <a:lnTo>
                    <a:pt x="457" y="13407"/>
                  </a:lnTo>
                  <a:cubicBezTo>
                    <a:pt x="439" y="13454"/>
                    <a:pt x="422" y="13500"/>
                    <a:pt x="405" y="13546"/>
                  </a:cubicBezTo>
                  <a:cubicBezTo>
                    <a:pt x="274" y="13859"/>
                    <a:pt x="534" y="14005"/>
                    <a:pt x="830" y="14005"/>
                  </a:cubicBezTo>
                  <a:cubicBezTo>
                    <a:pt x="1094" y="14005"/>
                    <a:pt x="1387" y="13889"/>
                    <a:pt x="1460" y="13671"/>
                  </a:cubicBezTo>
                  <a:cubicBezTo>
                    <a:pt x="1528" y="13486"/>
                    <a:pt x="1599" y="13306"/>
                    <a:pt x="1673" y="13129"/>
                  </a:cubicBezTo>
                  <a:lnTo>
                    <a:pt x="1673" y="13129"/>
                  </a:lnTo>
                  <a:cubicBezTo>
                    <a:pt x="4843" y="12144"/>
                    <a:pt x="7820" y="10597"/>
                    <a:pt x="10486" y="8583"/>
                  </a:cubicBezTo>
                  <a:cubicBezTo>
                    <a:pt x="11758" y="7653"/>
                    <a:pt x="12875" y="6505"/>
                    <a:pt x="13805" y="5233"/>
                  </a:cubicBezTo>
                  <a:cubicBezTo>
                    <a:pt x="14891" y="3620"/>
                    <a:pt x="15666" y="1852"/>
                    <a:pt x="17248" y="673"/>
                  </a:cubicBezTo>
                  <a:cubicBezTo>
                    <a:pt x="17658" y="373"/>
                    <a:pt x="17298" y="0"/>
                    <a:pt x="169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1" name="Google Shape;3401;p29"/>
            <p:cNvSpPr/>
            <p:nvPr/>
          </p:nvSpPr>
          <p:spPr>
            <a:xfrm>
              <a:off x="3266925" y="2664000"/>
              <a:ext cx="420475" cy="134025"/>
            </a:xfrm>
            <a:custGeom>
              <a:avLst/>
              <a:gdLst/>
              <a:ahLst/>
              <a:cxnLst/>
              <a:rect l="l" t="t" r="r" b="b"/>
              <a:pathLst>
                <a:path w="16819" h="5361" extrusionOk="0">
                  <a:moveTo>
                    <a:pt x="5575" y="864"/>
                  </a:moveTo>
                  <a:cubicBezTo>
                    <a:pt x="6716" y="864"/>
                    <a:pt x="7829" y="1317"/>
                    <a:pt x="8912" y="1784"/>
                  </a:cubicBezTo>
                  <a:cubicBezTo>
                    <a:pt x="10546" y="2442"/>
                    <a:pt x="11816" y="2577"/>
                    <a:pt x="13260" y="2577"/>
                  </a:cubicBezTo>
                  <a:cubicBezTo>
                    <a:pt x="13681" y="2577"/>
                    <a:pt x="14116" y="2566"/>
                    <a:pt x="14579" y="2552"/>
                  </a:cubicBezTo>
                  <a:lnTo>
                    <a:pt x="14579" y="2552"/>
                  </a:lnTo>
                  <a:cubicBezTo>
                    <a:pt x="13415" y="3879"/>
                    <a:pt x="11916" y="4239"/>
                    <a:pt x="10268" y="4239"/>
                  </a:cubicBezTo>
                  <a:cubicBezTo>
                    <a:pt x="8317" y="4239"/>
                    <a:pt x="6157" y="3735"/>
                    <a:pt x="4094" y="3735"/>
                  </a:cubicBezTo>
                  <a:cubicBezTo>
                    <a:pt x="3154" y="3735"/>
                    <a:pt x="2234" y="3840"/>
                    <a:pt x="1363" y="4144"/>
                  </a:cubicBezTo>
                  <a:lnTo>
                    <a:pt x="1363" y="4144"/>
                  </a:lnTo>
                  <a:cubicBezTo>
                    <a:pt x="1778" y="2852"/>
                    <a:pt x="2725" y="1770"/>
                    <a:pt x="3980" y="1195"/>
                  </a:cubicBezTo>
                  <a:cubicBezTo>
                    <a:pt x="4518" y="960"/>
                    <a:pt x="5049" y="864"/>
                    <a:pt x="5575" y="864"/>
                  </a:cubicBezTo>
                  <a:close/>
                  <a:moveTo>
                    <a:pt x="5845" y="1"/>
                  </a:moveTo>
                  <a:cubicBezTo>
                    <a:pt x="5619" y="1"/>
                    <a:pt x="5391" y="16"/>
                    <a:pt x="5159" y="47"/>
                  </a:cubicBezTo>
                  <a:cubicBezTo>
                    <a:pt x="2584" y="419"/>
                    <a:pt x="506" y="2405"/>
                    <a:pt x="40" y="4979"/>
                  </a:cubicBezTo>
                  <a:cubicBezTo>
                    <a:pt x="0" y="5262"/>
                    <a:pt x="263" y="5361"/>
                    <a:pt x="519" y="5361"/>
                  </a:cubicBezTo>
                  <a:cubicBezTo>
                    <a:pt x="656" y="5361"/>
                    <a:pt x="792" y="5333"/>
                    <a:pt x="878" y="5289"/>
                  </a:cubicBezTo>
                  <a:cubicBezTo>
                    <a:pt x="1922" y="4681"/>
                    <a:pt x="3019" y="4484"/>
                    <a:pt x="4143" y="4484"/>
                  </a:cubicBezTo>
                  <a:cubicBezTo>
                    <a:pt x="6225" y="4484"/>
                    <a:pt x="8401" y="5162"/>
                    <a:pt x="10503" y="5162"/>
                  </a:cubicBezTo>
                  <a:cubicBezTo>
                    <a:pt x="10739" y="5162"/>
                    <a:pt x="10974" y="5153"/>
                    <a:pt x="11207" y="5134"/>
                  </a:cubicBezTo>
                  <a:cubicBezTo>
                    <a:pt x="13844" y="4917"/>
                    <a:pt x="15581" y="3459"/>
                    <a:pt x="16667" y="1133"/>
                  </a:cubicBezTo>
                  <a:cubicBezTo>
                    <a:pt x="16819" y="812"/>
                    <a:pt x="16548" y="657"/>
                    <a:pt x="16235" y="657"/>
                  </a:cubicBezTo>
                  <a:cubicBezTo>
                    <a:pt x="15972" y="657"/>
                    <a:pt x="15680" y="766"/>
                    <a:pt x="15581" y="978"/>
                  </a:cubicBezTo>
                  <a:cubicBezTo>
                    <a:pt x="15459" y="1239"/>
                    <a:pt x="15330" y="1481"/>
                    <a:pt x="15196" y="1704"/>
                  </a:cubicBezTo>
                  <a:lnTo>
                    <a:pt x="15196" y="1704"/>
                  </a:lnTo>
                  <a:cubicBezTo>
                    <a:pt x="14478" y="1741"/>
                    <a:pt x="13781" y="1828"/>
                    <a:pt x="13082" y="1828"/>
                  </a:cubicBezTo>
                  <a:cubicBezTo>
                    <a:pt x="12748" y="1828"/>
                    <a:pt x="12413" y="1808"/>
                    <a:pt x="12076" y="1753"/>
                  </a:cubicBezTo>
                  <a:cubicBezTo>
                    <a:pt x="10990" y="1567"/>
                    <a:pt x="9967" y="1226"/>
                    <a:pt x="9005" y="761"/>
                  </a:cubicBezTo>
                  <a:cubicBezTo>
                    <a:pt x="7975" y="349"/>
                    <a:pt x="6946" y="1"/>
                    <a:pt x="58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2" name="Google Shape;3402;p29"/>
            <p:cNvSpPr/>
            <p:nvPr/>
          </p:nvSpPr>
          <p:spPr>
            <a:xfrm>
              <a:off x="3501350" y="2560000"/>
              <a:ext cx="177875" cy="161425"/>
            </a:xfrm>
            <a:custGeom>
              <a:avLst/>
              <a:gdLst/>
              <a:ahLst/>
              <a:cxnLst/>
              <a:rect l="l" t="t" r="r" b="b"/>
              <a:pathLst>
                <a:path w="7115" h="6457" extrusionOk="0">
                  <a:moveTo>
                    <a:pt x="1384" y="727"/>
                  </a:moveTo>
                  <a:lnTo>
                    <a:pt x="1384" y="727"/>
                  </a:lnTo>
                  <a:cubicBezTo>
                    <a:pt x="2153" y="1115"/>
                    <a:pt x="3566" y="2717"/>
                    <a:pt x="3847" y="2997"/>
                  </a:cubicBezTo>
                  <a:cubicBezTo>
                    <a:pt x="4381" y="3630"/>
                    <a:pt x="4852" y="4301"/>
                    <a:pt x="5260" y="5010"/>
                  </a:cubicBezTo>
                  <a:lnTo>
                    <a:pt x="5260" y="5010"/>
                  </a:lnTo>
                  <a:cubicBezTo>
                    <a:pt x="3423" y="4440"/>
                    <a:pt x="2175" y="2477"/>
                    <a:pt x="1384" y="727"/>
                  </a:cubicBezTo>
                  <a:close/>
                  <a:moveTo>
                    <a:pt x="1252" y="1"/>
                  </a:moveTo>
                  <a:cubicBezTo>
                    <a:pt x="935" y="1"/>
                    <a:pt x="611" y="89"/>
                    <a:pt x="279" y="299"/>
                  </a:cubicBezTo>
                  <a:cubicBezTo>
                    <a:pt x="186" y="361"/>
                    <a:pt x="0" y="485"/>
                    <a:pt x="62" y="640"/>
                  </a:cubicBezTo>
                  <a:cubicBezTo>
                    <a:pt x="1153" y="3136"/>
                    <a:pt x="2880" y="5579"/>
                    <a:pt x="5685" y="5809"/>
                  </a:cubicBezTo>
                  <a:lnTo>
                    <a:pt x="5685" y="5809"/>
                  </a:lnTo>
                  <a:cubicBezTo>
                    <a:pt x="5757" y="5956"/>
                    <a:pt x="5827" y="6105"/>
                    <a:pt x="5894" y="6255"/>
                  </a:cubicBezTo>
                  <a:cubicBezTo>
                    <a:pt x="5955" y="6398"/>
                    <a:pt x="6115" y="6457"/>
                    <a:pt x="6295" y="6457"/>
                  </a:cubicBezTo>
                  <a:cubicBezTo>
                    <a:pt x="6662" y="6457"/>
                    <a:pt x="7115" y="6214"/>
                    <a:pt x="7011" y="5944"/>
                  </a:cubicBezTo>
                  <a:cubicBezTo>
                    <a:pt x="6962" y="5835"/>
                    <a:pt x="6912" y="5727"/>
                    <a:pt x="6861" y="5619"/>
                  </a:cubicBezTo>
                  <a:lnTo>
                    <a:pt x="6861" y="5619"/>
                  </a:lnTo>
                  <a:cubicBezTo>
                    <a:pt x="7050" y="5425"/>
                    <a:pt x="7032" y="5160"/>
                    <a:pt x="6620" y="5138"/>
                  </a:cubicBezTo>
                  <a:lnTo>
                    <a:pt x="6620" y="5138"/>
                  </a:lnTo>
                  <a:cubicBezTo>
                    <a:pt x="5877" y="3718"/>
                    <a:pt x="4894" y="2426"/>
                    <a:pt x="3692" y="1353"/>
                  </a:cubicBezTo>
                  <a:cubicBezTo>
                    <a:pt x="2980" y="711"/>
                    <a:pt x="2150" y="1"/>
                    <a:pt x="12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3" name="Google Shape;3403;p29"/>
            <p:cNvSpPr/>
            <p:nvPr/>
          </p:nvSpPr>
          <p:spPr>
            <a:xfrm>
              <a:off x="3631300" y="2657975"/>
              <a:ext cx="311325" cy="64150"/>
            </a:xfrm>
            <a:custGeom>
              <a:avLst/>
              <a:gdLst/>
              <a:ahLst/>
              <a:cxnLst/>
              <a:rect l="l" t="t" r="r" b="b"/>
              <a:pathLst>
                <a:path w="12453" h="2566" extrusionOk="0">
                  <a:moveTo>
                    <a:pt x="7387" y="764"/>
                  </a:moveTo>
                  <a:cubicBezTo>
                    <a:pt x="8503" y="764"/>
                    <a:pt x="9620" y="904"/>
                    <a:pt x="10712" y="1187"/>
                  </a:cubicBezTo>
                  <a:lnTo>
                    <a:pt x="10712" y="1187"/>
                  </a:lnTo>
                  <a:cubicBezTo>
                    <a:pt x="9648" y="1660"/>
                    <a:pt x="8524" y="1826"/>
                    <a:pt x="7379" y="1826"/>
                  </a:cubicBezTo>
                  <a:cubicBezTo>
                    <a:pt x="6052" y="1826"/>
                    <a:pt x="4696" y="1604"/>
                    <a:pt x="3366" y="1380"/>
                  </a:cubicBezTo>
                  <a:lnTo>
                    <a:pt x="3366" y="1380"/>
                  </a:lnTo>
                  <a:cubicBezTo>
                    <a:pt x="4669" y="972"/>
                    <a:pt x="6027" y="764"/>
                    <a:pt x="7387" y="764"/>
                  </a:cubicBezTo>
                  <a:close/>
                  <a:moveTo>
                    <a:pt x="7634" y="0"/>
                  </a:moveTo>
                  <a:cubicBezTo>
                    <a:pt x="5670" y="0"/>
                    <a:pt x="3718" y="385"/>
                    <a:pt x="1895" y="1141"/>
                  </a:cubicBezTo>
                  <a:lnTo>
                    <a:pt x="1895" y="1141"/>
                  </a:lnTo>
                  <a:cubicBezTo>
                    <a:pt x="1628" y="1101"/>
                    <a:pt x="1362" y="1064"/>
                    <a:pt x="1099" y="1033"/>
                  </a:cubicBezTo>
                  <a:cubicBezTo>
                    <a:pt x="1078" y="1030"/>
                    <a:pt x="1057" y="1029"/>
                    <a:pt x="1036" y="1029"/>
                  </a:cubicBezTo>
                  <a:cubicBezTo>
                    <a:pt x="544" y="1029"/>
                    <a:pt x="0" y="1661"/>
                    <a:pt x="608" y="1794"/>
                  </a:cubicBezTo>
                  <a:lnTo>
                    <a:pt x="608" y="1794"/>
                  </a:lnTo>
                  <a:cubicBezTo>
                    <a:pt x="396" y="2036"/>
                    <a:pt x="649" y="2290"/>
                    <a:pt x="990" y="2290"/>
                  </a:cubicBezTo>
                  <a:cubicBezTo>
                    <a:pt x="1094" y="2290"/>
                    <a:pt x="1206" y="2266"/>
                    <a:pt x="1316" y="2211"/>
                  </a:cubicBezTo>
                  <a:cubicBezTo>
                    <a:pt x="1490" y="2124"/>
                    <a:pt x="1664" y="2040"/>
                    <a:pt x="1841" y="1961"/>
                  </a:cubicBezTo>
                  <a:lnTo>
                    <a:pt x="1841" y="1961"/>
                  </a:lnTo>
                  <a:cubicBezTo>
                    <a:pt x="3668" y="2226"/>
                    <a:pt x="5483" y="2566"/>
                    <a:pt x="7261" y="2566"/>
                  </a:cubicBezTo>
                  <a:cubicBezTo>
                    <a:pt x="8938" y="2566"/>
                    <a:pt x="10582" y="2264"/>
                    <a:pt x="12173" y="1312"/>
                  </a:cubicBezTo>
                  <a:cubicBezTo>
                    <a:pt x="12452" y="1188"/>
                    <a:pt x="12421" y="785"/>
                    <a:pt x="12142" y="691"/>
                  </a:cubicBezTo>
                  <a:cubicBezTo>
                    <a:pt x="10669" y="229"/>
                    <a:pt x="9148" y="0"/>
                    <a:pt x="76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4" name="Google Shape;3404;p29"/>
            <p:cNvSpPr/>
            <p:nvPr/>
          </p:nvSpPr>
          <p:spPr>
            <a:xfrm>
              <a:off x="3596925" y="2760425"/>
              <a:ext cx="204875" cy="192375"/>
            </a:xfrm>
            <a:custGeom>
              <a:avLst/>
              <a:gdLst/>
              <a:ahLst/>
              <a:cxnLst/>
              <a:rect l="l" t="t" r="r" b="b"/>
              <a:pathLst>
                <a:path w="8195" h="7695" extrusionOk="0">
                  <a:moveTo>
                    <a:pt x="6571" y="951"/>
                  </a:moveTo>
                  <a:lnTo>
                    <a:pt x="6571" y="951"/>
                  </a:lnTo>
                  <a:cubicBezTo>
                    <a:pt x="5247" y="3030"/>
                    <a:pt x="3798" y="5093"/>
                    <a:pt x="1727" y="6424"/>
                  </a:cubicBezTo>
                  <a:lnTo>
                    <a:pt x="1727" y="6424"/>
                  </a:lnTo>
                  <a:cubicBezTo>
                    <a:pt x="2612" y="4215"/>
                    <a:pt x="4386" y="1771"/>
                    <a:pt x="6571" y="951"/>
                  </a:cubicBezTo>
                  <a:close/>
                  <a:moveTo>
                    <a:pt x="7631" y="1"/>
                  </a:moveTo>
                  <a:cubicBezTo>
                    <a:pt x="7607" y="1"/>
                    <a:pt x="7583" y="3"/>
                    <a:pt x="7561" y="6"/>
                  </a:cubicBezTo>
                  <a:cubicBezTo>
                    <a:pt x="4075" y="582"/>
                    <a:pt x="1419" y="3913"/>
                    <a:pt x="373" y="7162"/>
                  </a:cubicBezTo>
                  <a:lnTo>
                    <a:pt x="373" y="7162"/>
                  </a:lnTo>
                  <a:cubicBezTo>
                    <a:pt x="1" y="7419"/>
                    <a:pt x="285" y="7695"/>
                    <a:pt x="675" y="7695"/>
                  </a:cubicBezTo>
                  <a:cubicBezTo>
                    <a:pt x="775" y="7695"/>
                    <a:pt x="881" y="7677"/>
                    <a:pt x="985" y="7636"/>
                  </a:cubicBezTo>
                  <a:cubicBezTo>
                    <a:pt x="4180" y="6178"/>
                    <a:pt x="6197" y="3294"/>
                    <a:pt x="8027" y="409"/>
                  </a:cubicBezTo>
                  <a:cubicBezTo>
                    <a:pt x="8194" y="129"/>
                    <a:pt x="7858" y="1"/>
                    <a:pt x="7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5" name="Google Shape;3405;p29"/>
            <p:cNvSpPr/>
            <p:nvPr/>
          </p:nvSpPr>
          <p:spPr>
            <a:xfrm>
              <a:off x="3388900" y="2884800"/>
              <a:ext cx="251650" cy="86400"/>
            </a:xfrm>
            <a:custGeom>
              <a:avLst/>
              <a:gdLst/>
              <a:ahLst/>
              <a:cxnLst/>
              <a:rect l="l" t="t" r="r" b="b"/>
              <a:pathLst>
                <a:path w="10066" h="3456" extrusionOk="0">
                  <a:moveTo>
                    <a:pt x="3492" y="565"/>
                  </a:moveTo>
                  <a:cubicBezTo>
                    <a:pt x="5349" y="565"/>
                    <a:pt x="7136" y="945"/>
                    <a:pt x="8517" y="2362"/>
                  </a:cubicBezTo>
                  <a:lnTo>
                    <a:pt x="8517" y="2362"/>
                  </a:lnTo>
                  <a:cubicBezTo>
                    <a:pt x="8038" y="2772"/>
                    <a:pt x="7459" y="2939"/>
                    <a:pt x="6837" y="2939"/>
                  </a:cubicBezTo>
                  <a:cubicBezTo>
                    <a:pt x="5085" y="2939"/>
                    <a:pt x="2983" y="1617"/>
                    <a:pt x="1741" y="656"/>
                  </a:cubicBezTo>
                  <a:lnTo>
                    <a:pt x="1741" y="656"/>
                  </a:lnTo>
                  <a:cubicBezTo>
                    <a:pt x="2325" y="602"/>
                    <a:pt x="2911" y="565"/>
                    <a:pt x="3492" y="565"/>
                  </a:cubicBezTo>
                  <a:close/>
                  <a:moveTo>
                    <a:pt x="4097" y="1"/>
                  </a:moveTo>
                  <a:cubicBezTo>
                    <a:pt x="3013" y="1"/>
                    <a:pt x="1913" y="118"/>
                    <a:pt x="869" y="242"/>
                  </a:cubicBezTo>
                  <a:cubicBezTo>
                    <a:pt x="776" y="242"/>
                    <a:pt x="1" y="521"/>
                    <a:pt x="249" y="707"/>
                  </a:cubicBezTo>
                  <a:cubicBezTo>
                    <a:pt x="1821" y="2014"/>
                    <a:pt x="4349" y="3456"/>
                    <a:pt x="6627" y="3456"/>
                  </a:cubicBezTo>
                  <a:cubicBezTo>
                    <a:pt x="7464" y="3456"/>
                    <a:pt x="8267" y="3261"/>
                    <a:pt x="8977" y="2794"/>
                  </a:cubicBezTo>
                  <a:lnTo>
                    <a:pt x="8977" y="2794"/>
                  </a:lnTo>
                  <a:cubicBezTo>
                    <a:pt x="9006" y="2798"/>
                    <a:pt x="9037" y="2801"/>
                    <a:pt x="9070" y="2801"/>
                  </a:cubicBezTo>
                  <a:cubicBezTo>
                    <a:pt x="9440" y="2801"/>
                    <a:pt x="10065" y="2507"/>
                    <a:pt x="9896" y="2289"/>
                  </a:cubicBezTo>
                  <a:lnTo>
                    <a:pt x="9865" y="2289"/>
                  </a:lnTo>
                  <a:cubicBezTo>
                    <a:pt x="9824" y="2239"/>
                    <a:pt x="9782" y="2190"/>
                    <a:pt x="9740" y="2141"/>
                  </a:cubicBezTo>
                  <a:lnTo>
                    <a:pt x="9740" y="2141"/>
                  </a:lnTo>
                  <a:cubicBezTo>
                    <a:pt x="9761" y="2119"/>
                    <a:pt x="9782" y="2095"/>
                    <a:pt x="9803" y="2072"/>
                  </a:cubicBezTo>
                  <a:cubicBezTo>
                    <a:pt x="9923" y="1939"/>
                    <a:pt x="9791" y="1886"/>
                    <a:pt x="9584" y="1886"/>
                  </a:cubicBezTo>
                  <a:cubicBezTo>
                    <a:pt x="9559" y="1886"/>
                    <a:pt x="9532" y="1886"/>
                    <a:pt x="9506" y="1888"/>
                  </a:cubicBezTo>
                  <a:lnTo>
                    <a:pt x="9506" y="1888"/>
                  </a:lnTo>
                  <a:cubicBezTo>
                    <a:pt x="8047" y="399"/>
                    <a:pt x="6097" y="1"/>
                    <a:pt x="4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6" name="Google Shape;3406;p29"/>
            <p:cNvSpPr/>
            <p:nvPr/>
          </p:nvSpPr>
          <p:spPr>
            <a:xfrm>
              <a:off x="3060100" y="2488550"/>
              <a:ext cx="300900" cy="466975"/>
            </a:xfrm>
            <a:custGeom>
              <a:avLst/>
              <a:gdLst/>
              <a:ahLst/>
              <a:cxnLst/>
              <a:rect l="l" t="t" r="r" b="b"/>
              <a:pathLst>
                <a:path w="12036" h="18679" extrusionOk="0">
                  <a:moveTo>
                    <a:pt x="2705" y="2356"/>
                  </a:moveTo>
                  <a:cubicBezTo>
                    <a:pt x="3562" y="4879"/>
                    <a:pt x="4619" y="7489"/>
                    <a:pt x="6049" y="9609"/>
                  </a:cubicBezTo>
                  <a:cubicBezTo>
                    <a:pt x="7811" y="12222"/>
                    <a:pt x="10657" y="14391"/>
                    <a:pt x="10561" y="17746"/>
                  </a:cubicBezTo>
                  <a:lnTo>
                    <a:pt x="10561" y="17746"/>
                  </a:lnTo>
                  <a:cubicBezTo>
                    <a:pt x="7835" y="16142"/>
                    <a:pt x="4428" y="14109"/>
                    <a:pt x="2854" y="11439"/>
                  </a:cubicBezTo>
                  <a:cubicBezTo>
                    <a:pt x="2017" y="9981"/>
                    <a:pt x="2110" y="8306"/>
                    <a:pt x="2203" y="6662"/>
                  </a:cubicBezTo>
                  <a:cubicBezTo>
                    <a:pt x="2264" y="5224"/>
                    <a:pt x="2435" y="3785"/>
                    <a:pt x="2705" y="2356"/>
                  </a:cubicBezTo>
                  <a:close/>
                  <a:moveTo>
                    <a:pt x="2930" y="1"/>
                  </a:moveTo>
                  <a:cubicBezTo>
                    <a:pt x="2611" y="1"/>
                    <a:pt x="2122" y="190"/>
                    <a:pt x="2079" y="365"/>
                  </a:cubicBezTo>
                  <a:cubicBezTo>
                    <a:pt x="1303" y="3560"/>
                    <a:pt x="0" y="8678"/>
                    <a:pt x="1768" y="11718"/>
                  </a:cubicBezTo>
                  <a:cubicBezTo>
                    <a:pt x="3506" y="14789"/>
                    <a:pt x="7445" y="16898"/>
                    <a:pt x="10330" y="18635"/>
                  </a:cubicBezTo>
                  <a:cubicBezTo>
                    <a:pt x="10375" y="18666"/>
                    <a:pt x="10439" y="18679"/>
                    <a:pt x="10513" y="18679"/>
                  </a:cubicBezTo>
                  <a:cubicBezTo>
                    <a:pt x="10778" y="18679"/>
                    <a:pt x="11173" y="18512"/>
                    <a:pt x="11335" y="18376"/>
                  </a:cubicBezTo>
                  <a:lnTo>
                    <a:pt x="11335" y="18376"/>
                  </a:lnTo>
                  <a:cubicBezTo>
                    <a:pt x="11498" y="18314"/>
                    <a:pt x="11622" y="18230"/>
                    <a:pt x="11633" y="18139"/>
                  </a:cubicBezTo>
                  <a:cubicBezTo>
                    <a:pt x="12036" y="14851"/>
                    <a:pt x="9802" y="12711"/>
                    <a:pt x="7941" y="10322"/>
                  </a:cubicBezTo>
                  <a:cubicBezTo>
                    <a:pt x="5646" y="7437"/>
                    <a:pt x="4281" y="3591"/>
                    <a:pt x="3195" y="117"/>
                  </a:cubicBezTo>
                  <a:cubicBezTo>
                    <a:pt x="3168" y="34"/>
                    <a:pt x="3064" y="1"/>
                    <a:pt x="2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7" name="Google Shape;3407;p29"/>
            <p:cNvSpPr/>
            <p:nvPr/>
          </p:nvSpPr>
          <p:spPr>
            <a:xfrm>
              <a:off x="3026750" y="2889000"/>
              <a:ext cx="333600" cy="115875"/>
            </a:xfrm>
            <a:custGeom>
              <a:avLst/>
              <a:gdLst/>
              <a:ahLst/>
              <a:cxnLst/>
              <a:rect l="l" t="t" r="r" b="b"/>
              <a:pathLst>
                <a:path w="13344" h="4635" extrusionOk="0">
                  <a:moveTo>
                    <a:pt x="6896" y="830"/>
                  </a:moveTo>
                  <a:cubicBezTo>
                    <a:pt x="8651" y="830"/>
                    <a:pt x="10331" y="1198"/>
                    <a:pt x="11446" y="2216"/>
                  </a:cubicBezTo>
                  <a:lnTo>
                    <a:pt x="11446" y="2216"/>
                  </a:lnTo>
                  <a:cubicBezTo>
                    <a:pt x="10103" y="3070"/>
                    <a:pt x="8769" y="3754"/>
                    <a:pt x="7270" y="3754"/>
                  </a:cubicBezTo>
                  <a:cubicBezTo>
                    <a:pt x="6723" y="3754"/>
                    <a:pt x="6153" y="3663"/>
                    <a:pt x="5553" y="3455"/>
                  </a:cubicBezTo>
                  <a:cubicBezTo>
                    <a:pt x="4276" y="2995"/>
                    <a:pt x="3019" y="2325"/>
                    <a:pt x="1784" y="1687"/>
                  </a:cubicBezTo>
                  <a:lnTo>
                    <a:pt x="1784" y="1687"/>
                  </a:lnTo>
                  <a:cubicBezTo>
                    <a:pt x="3214" y="1217"/>
                    <a:pt x="5095" y="830"/>
                    <a:pt x="6896" y="830"/>
                  </a:cubicBezTo>
                  <a:close/>
                  <a:moveTo>
                    <a:pt x="7205" y="0"/>
                  </a:moveTo>
                  <a:cubicBezTo>
                    <a:pt x="4739" y="0"/>
                    <a:pt x="2141" y="657"/>
                    <a:pt x="435" y="1346"/>
                  </a:cubicBezTo>
                  <a:cubicBezTo>
                    <a:pt x="94" y="1470"/>
                    <a:pt x="0" y="1873"/>
                    <a:pt x="373" y="2028"/>
                  </a:cubicBezTo>
                  <a:cubicBezTo>
                    <a:pt x="2420" y="3052"/>
                    <a:pt x="4715" y="4603"/>
                    <a:pt x="7073" y="4634"/>
                  </a:cubicBezTo>
                  <a:cubicBezTo>
                    <a:pt x="7101" y="4634"/>
                    <a:pt x="7129" y="4634"/>
                    <a:pt x="7158" y="4634"/>
                  </a:cubicBezTo>
                  <a:cubicBezTo>
                    <a:pt x="8945" y="4634"/>
                    <a:pt x="10525" y="3791"/>
                    <a:pt x="11999" y="2843"/>
                  </a:cubicBezTo>
                  <a:lnTo>
                    <a:pt x="11999" y="2843"/>
                  </a:lnTo>
                  <a:cubicBezTo>
                    <a:pt x="12033" y="2891"/>
                    <a:pt x="12066" y="2940"/>
                    <a:pt x="12098" y="2990"/>
                  </a:cubicBezTo>
                  <a:cubicBezTo>
                    <a:pt x="12169" y="3105"/>
                    <a:pt x="12309" y="3154"/>
                    <a:pt x="12465" y="3154"/>
                  </a:cubicBezTo>
                  <a:cubicBezTo>
                    <a:pt x="12853" y="3154"/>
                    <a:pt x="13343" y="2848"/>
                    <a:pt x="13122" y="2493"/>
                  </a:cubicBezTo>
                  <a:cubicBezTo>
                    <a:pt x="13035" y="2359"/>
                    <a:pt x="12943" y="2232"/>
                    <a:pt x="12846" y="2110"/>
                  </a:cubicBezTo>
                  <a:lnTo>
                    <a:pt x="12846" y="2110"/>
                  </a:lnTo>
                  <a:cubicBezTo>
                    <a:pt x="12831" y="2038"/>
                    <a:pt x="12773" y="1974"/>
                    <a:pt x="12689" y="1925"/>
                  </a:cubicBezTo>
                  <a:lnTo>
                    <a:pt x="12689" y="1925"/>
                  </a:lnTo>
                  <a:cubicBezTo>
                    <a:pt x="11418" y="502"/>
                    <a:pt x="9362" y="0"/>
                    <a:pt x="7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8" name="Google Shape;3408;p29"/>
            <p:cNvSpPr/>
            <p:nvPr/>
          </p:nvSpPr>
          <p:spPr>
            <a:xfrm>
              <a:off x="3103525" y="3018500"/>
              <a:ext cx="382200" cy="152775"/>
            </a:xfrm>
            <a:custGeom>
              <a:avLst/>
              <a:gdLst/>
              <a:ahLst/>
              <a:cxnLst/>
              <a:rect l="l" t="t" r="r" b="b"/>
              <a:pathLst>
                <a:path w="15288" h="6111" extrusionOk="0">
                  <a:moveTo>
                    <a:pt x="11629" y="670"/>
                  </a:moveTo>
                  <a:cubicBezTo>
                    <a:pt x="12392" y="670"/>
                    <a:pt x="13146" y="896"/>
                    <a:pt x="13866" y="1470"/>
                  </a:cubicBezTo>
                  <a:cubicBezTo>
                    <a:pt x="13910" y="1505"/>
                    <a:pt x="13969" y="1527"/>
                    <a:pt x="14038" y="1537"/>
                  </a:cubicBezTo>
                  <a:lnTo>
                    <a:pt x="14038" y="1537"/>
                  </a:lnTo>
                  <a:cubicBezTo>
                    <a:pt x="13228" y="4218"/>
                    <a:pt x="10107" y="4686"/>
                    <a:pt x="7631" y="5099"/>
                  </a:cubicBezTo>
                  <a:cubicBezTo>
                    <a:pt x="5965" y="5354"/>
                    <a:pt x="4299" y="5487"/>
                    <a:pt x="2620" y="5487"/>
                  </a:cubicBezTo>
                  <a:cubicBezTo>
                    <a:pt x="2365" y="5487"/>
                    <a:pt x="2111" y="5484"/>
                    <a:pt x="1855" y="5478"/>
                  </a:cubicBezTo>
                  <a:lnTo>
                    <a:pt x="1855" y="5478"/>
                  </a:lnTo>
                  <a:lnTo>
                    <a:pt x="6359" y="2897"/>
                  </a:lnTo>
                  <a:cubicBezTo>
                    <a:pt x="7915" y="1977"/>
                    <a:pt x="9795" y="670"/>
                    <a:pt x="11629" y="670"/>
                  </a:cubicBezTo>
                  <a:close/>
                  <a:moveTo>
                    <a:pt x="11930" y="1"/>
                  </a:moveTo>
                  <a:cubicBezTo>
                    <a:pt x="11077" y="1"/>
                    <a:pt x="10207" y="204"/>
                    <a:pt x="9368" y="539"/>
                  </a:cubicBezTo>
                  <a:cubicBezTo>
                    <a:pt x="6204" y="1811"/>
                    <a:pt x="3257" y="3889"/>
                    <a:pt x="342" y="5595"/>
                  </a:cubicBezTo>
                  <a:cubicBezTo>
                    <a:pt x="0" y="5782"/>
                    <a:pt x="124" y="6061"/>
                    <a:pt x="466" y="6061"/>
                  </a:cubicBezTo>
                  <a:cubicBezTo>
                    <a:pt x="1069" y="6094"/>
                    <a:pt x="1671" y="6110"/>
                    <a:pt x="2271" y="6110"/>
                  </a:cubicBezTo>
                  <a:cubicBezTo>
                    <a:pt x="5039" y="6110"/>
                    <a:pt x="7778" y="5762"/>
                    <a:pt x="10454" y="5099"/>
                  </a:cubicBezTo>
                  <a:cubicBezTo>
                    <a:pt x="12780" y="4510"/>
                    <a:pt x="14766" y="3517"/>
                    <a:pt x="15262" y="974"/>
                  </a:cubicBezTo>
                  <a:cubicBezTo>
                    <a:pt x="15287" y="796"/>
                    <a:pt x="15116" y="722"/>
                    <a:pt x="14900" y="722"/>
                  </a:cubicBezTo>
                  <a:cubicBezTo>
                    <a:pt x="14787" y="722"/>
                    <a:pt x="14660" y="743"/>
                    <a:pt x="14544" y="780"/>
                  </a:cubicBezTo>
                  <a:lnTo>
                    <a:pt x="14544" y="780"/>
                  </a:lnTo>
                  <a:cubicBezTo>
                    <a:pt x="13731" y="232"/>
                    <a:pt x="12840" y="1"/>
                    <a:pt x="119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9" name="Google Shape;3409;p29"/>
            <p:cNvSpPr/>
            <p:nvPr/>
          </p:nvSpPr>
          <p:spPr>
            <a:xfrm>
              <a:off x="3296100" y="3087275"/>
              <a:ext cx="216125" cy="333150"/>
            </a:xfrm>
            <a:custGeom>
              <a:avLst/>
              <a:gdLst/>
              <a:ahLst/>
              <a:cxnLst/>
              <a:rect l="l" t="t" r="r" b="b"/>
              <a:pathLst>
                <a:path w="8645" h="13326" extrusionOk="0">
                  <a:moveTo>
                    <a:pt x="5528" y="890"/>
                  </a:moveTo>
                  <a:cubicBezTo>
                    <a:pt x="7061" y="4499"/>
                    <a:pt x="7427" y="8493"/>
                    <a:pt x="6603" y="12314"/>
                  </a:cubicBezTo>
                  <a:lnTo>
                    <a:pt x="6603" y="12314"/>
                  </a:lnTo>
                  <a:cubicBezTo>
                    <a:pt x="3643" y="9738"/>
                    <a:pt x="1339" y="2794"/>
                    <a:pt x="5528" y="890"/>
                  </a:cubicBezTo>
                  <a:close/>
                  <a:moveTo>
                    <a:pt x="6188" y="1"/>
                  </a:moveTo>
                  <a:cubicBezTo>
                    <a:pt x="5837" y="1"/>
                    <a:pt x="5224" y="245"/>
                    <a:pt x="5295" y="363"/>
                  </a:cubicBezTo>
                  <a:cubicBezTo>
                    <a:pt x="5327" y="433"/>
                    <a:pt x="5359" y="503"/>
                    <a:pt x="5390" y="574"/>
                  </a:cubicBezTo>
                  <a:lnTo>
                    <a:pt x="5390" y="574"/>
                  </a:lnTo>
                  <a:cubicBezTo>
                    <a:pt x="1" y="2629"/>
                    <a:pt x="2231" y="11024"/>
                    <a:pt x="6411" y="13298"/>
                  </a:cubicBezTo>
                  <a:cubicBezTo>
                    <a:pt x="6449" y="13317"/>
                    <a:pt x="6512" y="13325"/>
                    <a:pt x="6590" y="13325"/>
                  </a:cubicBezTo>
                  <a:cubicBezTo>
                    <a:pt x="6894" y="13325"/>
                    <a:pt x="7416" y="13192"/>
                    <a:pt x="7466" y="13019"/>
                  </a:cubicBezTo>
                  <a:cubicBezTo>
                    <a:pt x="8645" y="8707"/>
                    <a:pt x="8272" y="4116"/>
                    <a:pt x="6411" y="84"/>
                  </a:cubicBezTo>
                  <a:cubicBezTo>
                    <a:pt x="6382" y="25"/>
                    <a:pt x="6297" y="1"/>
                    <a:pt x="6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0" name="Google Shape;3410;p29"/>
            <p:cNvSpPr/>
            <p:nvPr/>
          </p:nvSpPr>
          <p:spPr>
            <a:xfrm>
              <a:off x="3568025" y="2838900"/>
              <a:ext cx="380325" cy="518525"/>
            </a:xfrm>
            <a:custGeom>
              <a:avLst/>
              <a:gdLst/>
              <a:ahLst/>
              <a:cxnLst/>
              <a:rect l="l" t="t" r="r" b="b"/>
              <a:pathLst>
                <a:path w="15213" h="20741" extrusionOk="0">
                  <a:moveTo>
                    <a:pt x="14007" y="1219"/>
                  </a:moveTo>
                  <a:lnTo>
                    <a:pt x="14007" y="1219"/>
                  </a:lnTo>
                  <a:cubicBezTo>
                    <a:pt x="13109" y="8350"/>
                    <a:pt x="6594" y="13065"/>
                    <a:pt x="3758" y="19468"/>
                  </a:cubicBezTo>
                  <a:lnTo>
                    <a:pt x="3758" y="19468"/>
                  </a:lnTo>
                  <a:cubicBezTo>
                    <a:pt x="2512" y="18332"/>
                    <a:pt x="2117" y="16355"/>
                    <a:pt x="2141" y="14703"/>
                  </a:cubicBezTo>
                  <a:cubicBezTo>
                    <a:pt x="2203" y="12345"/>
                    <a:pt x="3196" y="10112"/>
                    <a:pt x="4871" y="8468"/>
                  </a:cubicBezTo>
                  <a:cubicBezTo>
                    <a:pt x="7533" y="5723"/>
                    <a:pt x="10888" y="3499"/>
                    <a:pt x="14007" y="1219"/>
                  </a:cubicBezTo>
                  <a:close/>
                  <a:moveTo>
                    <a:pt x="14911" y="0"/>
                  </a:moveTo>
                  <a:cubicBezTo>
                    <a:pt x="14653" y="0"/>
                    <a:pt x="14301" y="142"/>
                    <a:pt x="14208" y="217"/>
                  </a:cubicBezTo>
                  <a:cubicBezTo>
                    <a:pt x="11881" y="1985"/>
                    <a:pt x="9555" y="3753"/>
                    <a:pt x="7260" y="5521"/>
                  </a:cubicBezTo>
                  <a:cubicBezTo>
                    <a:pt x="5460" y="6886"/>
                    <a:pt x="3599" y="8313"/>
                    <a:pt x="2389" y="10236"/>
                  </a:cubicBezTo>
                  <a:cubicBezTo>
                    <a:pt x="528" y="13121"/>
                    <a:pt x="1" y="19387"/>
                    <a:pt x="4096" y="20720"/>
                  </a:cubicBezTo>
                  <a:cubicBezTo>
                    <a:pt x="4133" y="20734"/>
                    <a:pt x="4178" y="20740"/>
                    <a:pt x="4228" y="20740"/>
                  </a:cubicBezTo>
                  <a:cubicBezTo>
                    <a:pt x="4637" y="20740"/>
                    <a:pt x="5382" y="20331"/>
                    <a:pt x="4995" y="20193"/>
                  </a:cubicBezTo>
                  <a:cubicBezTo>
                    <a:pt x="4850" y="20145"/>
                    <a:pt x="4711" y="20088"/>
                    <a:pt x="4578" y="20024"/>
                  </a:cubicBezTo>
                  <a:lnTo>
                    <a:pt x="4578" y="20024"/>
                  </a:lnTo>
                  <a:cubicBezTo>
                    <a:pt x="7322" y="13038"/>
                    <a:pt x="14705" y="8172"/>
                    <a:pt x="15200" y="248"/>
                  </a:cubicBezTo>
                  <a:cubicBezTo>
                    <a:pt x="15213" y="62"/>
                    <a:pt x="15082" y="0"/>
                    <a:pt x="149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1" name="Google Shape;3411;p29"/>
            <p:cNvSpPr/>
            <p:nvPr/>
          </p:nvSpPr>
          <p:spPr>
            <a:xfrm>
              <a:off x="3653750" y="3228600"/>
              <a:ext cx="477550" cy="187900"/>
            </a:xfrm>
            <a:custGeom>
              <a:avLst/>
              <a:gdLst/>
              <a:ahLst/>
              <a:cxnLst/>
              <a:rect l="l" t="t" r="r" b="b"/>
              <a:pathLst>
                <a:path w="19102" h="7516" extrusionOk="0">
                  <a:moveTo>
                    <a:pt x="10660" y="570"/>
                  </a:moveTo>
                  <a:cubicBezTo>
                    <a:pt x="12462" y="570"/>
                    <a:pt x="14240" y="687"/>
                    <a:pt x="16030" y="687"/>
                  </a:cubicBezTo>
                  <a:cubicBezTo>
                    <a:pt x="16332" y="687"/>
                    <a:pt x="16635" y="684"/>
                    <a:pt x="16939" y="676"/>
                  </a:cubicBezTo>
                  <a:lnTo>
                    <a:pt x="16939" y="676"/>
                  </a:lnTo>
                  <a:cubicBezTo>
                    <a:pt x="14822" y="1878"/>
                    <a:pt x="13300" y="3966"/>
                    <a:pt x="11182" y="5194"/>
                  </a:cubicBezTo>
                  <a:cubicBezTo>
                    <a:pt x="10158" y="5784"/>
                    <a:pt x="9073" y="6218"/>
                    <a:pt x="7956" y="6497"/>
                  </a:cubicBezTo>
                  <a:cubicBezTo>
                    <a:pt x="7302" y="6652"/>
                    <a:pt x="6140" y="6884"/>
                    <a:pt x="5072" y="6884"/>
                  </a:cubicBezTo>
                  <a:cubicBezTo>
                    <a:pt x="4216" y="6884"/>
                    <a:pt x="3421" y="6735"/>
                    <a:pt x="2993" y="6280"/>
                  </a:cubicBezTo>
                  <a:cubicBezTo>
                    <a:pt x="2362" y="5650"/>
                    <a:pt x="2286" y="4814"/>
                    <a:pt x="1695" y="4290"/>
                  </a:cubicBezTo>
                  <a:lnTo>
                    <a:pt x="1695" y="4290"/>
                  </a:lnTo>
                  <a:cubicBezTo>
                    <a:pt x="1719" y="1121"/>
                    <a:pt x="8070" y="602"/>
                    <a:pt x="10220" y="573"/>
                  </a:cubicBezTo>
                  <a:cubicBezTo>
                    <a:pt x="10367" y="571"/>
                    <a:pt x="10514" y="570"/>
                    <a:pt x="10660" y="570"/>
                  </a:cubicBezTo>
                  <a:close/>
                  <a:moveTo>
                    <a:pt x="10987" y="0"/>
                  </a:moveTo>
                  <a:cubicBezTo>
                    <a:pt x="9356" y="0"/>
                    <a:pt x="7731" y="100"/>
                    <a:pt x="6126" y="479"/>
                  </a:cubicBezTo>
                  <a:cubicBezTo>
                    <a:pt x="4352" y="916"/>
                    <a:pt x="1113" y="2025"/>
                    <a:pt x="614" y="4061"/>
                  </a:cubicBezTo>
                  <a:lnTo>
                    <a:pt x="614" y="4061"/>
                  </a:lnTo>
                  <a:cubicBezTo>
                    <a:pt x="282" y="4185"/>
                    <a:pt x="1" y="4400"/>
                    <a:pt x="263" y="4512"/>
                  </a:cubicBezTo>
                  <a:cubicBezTo>
                    <a:pt x="367" y="4553"/>
                    <a:pt x="462" y="4601"/>
                    <a:pt x="549" y="4656"/>
                  </a:cubicBezTo>
                  <a:lnTo>
                    <a:pt x="549" y="4656"/>
                  </a:lnTo>
                  <a:cubicBezTo>
                    <a:pt x="551" y="4751"/>
                    <a:pt x="559" y="4848"/>
                    <a:pt x="573" y="4946"/>
                  </a:cubicBezTo>
                  <a:cubicBezTo>
                    <a:pt x="594" y="5060"/>
                    <a:pt x="732" y="5108"/>
                    <a:pt x="904" y="5108"/>
                  </a:cubicBezTo>
                  <a:cubicBezTo>
                    <a:pt x="947" y="5108"/>
                    <a:pt x="992" y="5105"/>
                    <a:pt x="1037" y="5100"/>
                  </a:cubicBezTo>
                  <a:lnTo>
                    <a:pt x="1037" y="5100"/>
                  </a:lnTo>
                  <a:cubicBezTo>
                    <a:pt x="1634" y="5841"/>
                    <a:pt x="1837" y="6924"/>
                    <a:pt x="2931" y="7273"/>
                  </a:cubicBezTo>
                  <a:cubicBezTo>
                    <a:pt x="3460" y="7446"/>
                    <a:pt x="4059" y="7515"/>
                    <a:pt x="4682" y="7515"/>
                  </a:cubicBezTo>
                  <a:cubicBezTo>
                    <a:pt x="5959" y="7515"/>
                    <a:pt x="7337" y="7223"/>
                    <a:pt x="8421" y="6931"/>
                  </a:cubicBezTo>
                  <a:cubicBezTo>
                    <a:pt x="10096" y="6466"/>
                    <a:pt x="11647" y="5691"/>
                    <a:pt x="13074" y="4698"/>
                  </a:cubicBezTo>
                  <a:cubicBezTo>
                    <a:pt x="14935" y="3333"/>
                    <a:pt x="16362" y="1286"/>
                    <a:pt x="18627" y="511"/>
                  </a:cubicBezTo>
                  <a:cubicBezTo>
                    <a:pt x="19102" y="362"/>
                    <a:pt x="18980" y="43"/>
                    <a:pt x="18534" y="43"/>
                  </a:cubicBezTo>
                  <a:cubicBezTo>
                    <a:pt x="18514" y="43"/>
                    <a:pt x="18493" y="44"/>
                    <a:pt x="18472" y="45"/>
                  </a:cubicBezTo>
                  <a:cubicBezTo>
                    <a:pt x="17759" y="99"/>
                    <a:pt x="17044" y="118"/>
                    <a:pt x="16327" y="118"/>
                  </a:cubicBezTo>
                  <a:cubicBezTo>
                    <a:pt x="14551" y="118"/>
                    <a:pt x="12765" y="0"/>
                    <a:pt x="109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29"/>
            <p:cNvSpPr/>
            <p:nvPr/>
          </p:nvSpPr>
          <p:spPr>
            <a:xfrm>
              <a:off x="3316825" y="2947825"/>
              <a:ext cx="291075" cy="292850"/>
            </a:xfrm>
            <a:custGeom>
              <a:avLst/>
              <a:gdLst/>
              <a:ahLst/>
              <a:cxnLst/>
              <a:rect l="l" t="t" r="r" b="b"/>
              <a:pathLst>
                <a:path w="11643" h="11714" extrusionOk="0">
                  <a:moveTo>
                    <a:pt x="833" y="0"/>
                  </a:moveTo>
                  <a:cubicBezTo>
                    <a:pt x="551" y="0"/>
                    <a:pt x="1" y="279"/>
                    <a:pt x="247" y="388"/>
                  </a:cubicBezTo>
                  <a:lnTo>
                    <a:pt x="247" y="357"/>
                  </a:lnTo>
                  <a:cubicBezTo>
                    <a:pt x="5210" y="2405"/>
                    <a:pt x="9553" y="6220"/>
                    <a:pt x="10762" y="11617"/>
                  </a:cubicBezTo>
                  <a:cubicBezTo>
                    <a:pt x="10782" y="11685"/>
                    <a:pt x="10875" y="11713"/>
                    <a:pt x="10994" y="11713"/>
                  </a:cubicBezTo>
                  <a:cubicBezTo>
                    <a:pt x="11257" y="11713"/>
                    <a:pt x="11643" y="11572"/>
                    <a:pt x="11600" y="11400"/>
                  </a:cubicBezTo>
                  <a:cubicBezTo>
                    <a:pt x="10359" y="5910"/>
                    <a:pt x="5954" y="2095"/>
                    <a:pt x="929" y="16"/>
                  </a:cubicBezTo>
                  <a:cubicBezTo>
                    <a:pt x="904" y="5"/>
                    <a:pt x="871" y="0"/>
                    <a:pt x="8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29"/>
            <p:cNvSpPr/>
            <p:nvPr/>
          </p:nvSpPr>
          <p:spPr>
            <a:xfrm>
              <a:off x="3592850" y="2082700"/>
              <a:ext cx="154350" cy="1167000"/>
            </a:xfrm>
            <a:custGeom>
              <a:avLst/>
              <a:gdLst/>
              <a:ahLst/>
              <a:cxnLst/>
              <a:rect l="l" t="t" r="r" b="b"/>
              <a:pathLst>
                <a:path w="6174" h="46680" extrusionOk="0">
                  <a:moveTo>
                    <a:pt x="4057" y="1"/>
                  </a:moveTo>
                  <a:cubicBezTo>
                    <a:pt x="3776" y="1"/>
                    <a:pt x="3404" y="235"/>
                    <a:pt x="3537" y="500"/>
                  </a:cubicBezTo>
                  <a:cubicBezTo>
                    <a:pt x="4591" y="2392"/>
                    <a:pt x="5119" y="4595"/>
                    <a:pt x="5026" y="6766"/>
                  </a:cubicBezTo>
                  <a:cubicBezTo>
                    <a:pt x="4933" y="8627"/>
                    <a:pt x="4281" y="10395"/>
                    <a:pt x="4157" y="12194"/>
                  </a:cubicBezTo>
                  <a:cubicBezTo>
                    <a:pt x="4002" y="14025"/>
                    <a:pt x="4622" y="15824"/>
                    <a:pt x="4498" y="17623"/>
                  </a:cubicBezTo>
                  <a:cubicBezTo>
                    <a:pt x="4312" y="19608"/>
                    <a:pt x="2947" y="20973"/>
                    <a:pt x="2451" y="22803"/>
                  </a:cubicBezTo>
                  <a:cubicBezTo>
                    <a:pt x="1955" y="24633"/>
                    <a:pt x="2017" y="26494"/>
                    <a:pt x="1490" y="28293"/>
                  </a:cubicBezTo>
                  <a:cubicBezTo>
                    <a:pt x="931" y="30123"/>
                    <a:pt x="590" y="31985"/>
                    <a:pt x="435" y="33877"/>
                  </a:cubicBezTo>
                  <a:cubicBezTo>
                    <a:pt x="187" y="38064"/>
                    <a:pt x="125" y="42252"/>
                    <a:pt x="1" y="46440"/>
                  </a:cubicBezTo>
                  <a:cubicBezTo>
                    <a:pt x="1" y="46609"/>
                    <a:pt x="148" y="46680"/>
                    <a:pt x="320" y="46680"/>
                  </a:cubicBezTo>
                  <a:cubicBezTo>
                    <a:pt x="556" y="46680"/>
                    <a:pt x="838" y="46544"/>
                    <a:pt x="838" y="46347"/>
                  </a:cubicBezTo>
                  <a:cubicBezTo>
                    <a:pt x="993" y="42066"/>
                    <a:pt x="993" y="37723"/>
                    <a:pt x="1303" y="33443"/>
                  </a:cubicBezTo>
                  <a:cubicBezTo>
                    <a:pt x="1459" y="31364"/>
                    <a:pt x="2017" y="29534"/>
                    <a:pt x="2544" y="27549"/>
                  </a:cubicBezTo>
                  <a:cubicBezTo>
                    <a:pt x="3134" y="25315"/>
                    <a:pt x="2916" y="23082"/>
                    <a:pt x="4095" y="21004"/>
                  </a:cubicBezTo>
                  <a:cubicBezTo>
                    <a:pt x="4871" y="19577"/>
                    <a:pt x="5398" y="18460"/>
                    <a:pt x="5336" y="16816"/>
                  </a:cubicBezTo>
                  <a:cubicBezTo>
                    <a:pt x="5274" y="14614"/>
                    <a:pt x="4840" y="12660"/>
                    <a:pt x="5274" y="10426"/>
                  </a:cubicBezTo>
                  <a:cubicBezTo>
                    <a:pt x="5987" y="6704"/>
                    <a:pt x="6173" y="3602"/>
                    <a:pt x="4312" y="128"/>
                  </a:cubicBezTo>
                  <a:cubicBezTo>
                    <a:pt x="4268" y="39"/>
                    <a:pt x="4170" y="1"/>
                    <a:pt x="405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4" name="Google Shape;3414;p29"/>
          <p:cNvSpPr txBox="1">
            <a:spLocks noGrp="1"/>
          </p:cNvSpPr>
          <p:nvPr>
            <p:ph type="subTitle" idx="1"/>
          </p:nvPr>
        </p:nvSpPr>
        <p:spPr>
          <a:xfrm>
            <a:off x="2640575" y="2657950"/>
            <a:ext cx="3862800" cy="116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4300" y="5457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4300" y="124682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Char char="●"/>
              <a:defRPr sz="18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●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Char char="○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Char char="■"/>
              <a:defRPr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3" r:id="rId2"/>
    <p:sldLayoutId id="2147483658" r:id="rId3"/>
    <p:sldLayoutId id="2147483660" r:id="rId4"/>
    <p:sldLayoutId id="2147483665" r:id="rId5"/>
    <p:sldLayoutId id="2147483666" r:id="rId6"/>
    <p:sldLayoutId id="2147483674" r:id="rId7"/>
    <p:sldLayoutId id="2147483675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weetalert2.github.io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w3schools.com/jsref/prop_win_localstorage.asp" TargetMode="External"/><Relationship Id="rId5" Type="http://schemas.openxmlformats.org/officeDocument/2006/relationships/hyperlink" Target="https://zh-tw.learnlayout.com/media-queries" TargetMode="External"/><Relationship Id="rId4" Type="http://schemas.openxmlformats.org/officeDocument/2006/relationships/hyperlink" Target="https://placid-olivine-mink-632.medium.com/&#32232;&#23531;-&#35320;&#30332;&#25353;&#37397;-&#38283;&#21855;model&#20114;&#21205;&#35222;&#31383;-&#27969;&#31243;-part-1-1df1e51cef7f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58;p38">
            <a:extLst>
              <a:ext uri="{FF2B5EF4-FFF2-40B4-BE49-F238E27FC236}">
                <a16:creationId xmlns:a16="http://schemas.microsoft.com/office/drawing/2014/main" id="{925DE290-D271-4D39-B45D-4A434207FC00}"/>
              </a:ext>
            </a:extLst>
          </p:cNvPr>
          <p:cNvSpPr txBox="1">
            <a:spLocks/>
          </p:cNvSpPr>
          <p:nvPr/>
        </p:nvSpPr>
        <p:spPr>
          <a:xfrm>
            <a:off x="2942250" y="2810350"/>
            <a:ext cx="3564300" cy="11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Aft>
                <a:spcPts val="1600"/>
              </a:spcAft>
            </a:pPr>
            <a:endParaRPr lang="zh-TW" altLang="en-US" dirty="0"/>
          </a:p>
        </p:txBody>
      </p:sp>
      <p:sp>
        <p:nvSpPr>
          <p:cNvPr id="6" name="Google Shape;3429;p35">
            <a:extLst>
              <a:ext uri="{FF2B5EF4-FFF2-40B4-BE49-F238E27FC236}">
                <a16:creationId xmlns:a16="http://schemas.microsoft.com/office/drawing/2014/main" id="{35E1E84E-9BC6-4713-BFAF-67FD249503C2}"/>
              </a:ext>
            </a:extLst>
          </p:cNvPr>
          <p:cNvSpPr txBox="1">
            <a:spLocks/>
          </p:cNvSpPr>
          <p:nvPr/>
        </p:nvSpPr>
        <p:spPr>
          <a:xfrm>
            <a:off x="614892" y="549948"/>
            <a:ext cx="7914216" cy="1077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oppins"/>
              <a:buNone/>
              <a:defRPr sz="36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72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 Rounded MT Bold" panose="020F0704030504030204" pitchFamily="34" charset="0"/>
              </a:rPr>
              <a:t>HTML</a:t>
            </a:r>
            <a:r>
              <a:rPr lang="zh-TW" altLang="en-US" sz="7200" dirty="0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rial Rounded MT Bold" panose="020F0704030504030204" pitchFamily="34" charset="0"/>
              </a:rPr>
              <a:t>小專題發表</a:t>
            </a: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CA3D9C8-CB83-4177-B645-191A901E08E4}"/>
              </a:ext>
            </a:extLst>
          </p:cNvPr>
          <p:cNvSpPr txBox="1"/>
          <p:nvPr/>
        </p:nvSpPr>
        <p:spPr>
          <a:xfrm>
            <a:off x="1664898" y="1680149"/>
            <a:ext cx="5814204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Rounded MT Bold" panose="020F0704030504030204" pitchFamily="34" charset="0"/>
                <a:cs typeface="Poppins" panose="00000500000000000000" pitchFamily="2" charset="0"/>
              </a:rPr>
              <a:t>MSIT67 </a:t>
            </a:r>
            <a:r>
              <a:rPr lang="zh-TW" alt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Rounded MT Bold" panose="020F0704030504030204" pitchFamily="34" charset="0"/>
                <a:cs typeface="Poppins" panose="00000500000000000000" pitchFamily="2" charset="0"/>
              </a:rPr>
              <a:t>智慧應用</a:t>
            </a:r>
            <a:br>
              <a:rPr lang="en-US" altLang="zh-TW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Rounded MT Bold" panose="020F0704030504030204" pitchFamily="34" charset="0"/>
                <a:cs typeface="Poppins" panose="00000500000000000000" pitchFamily="2" charset="0"/>
              </a:rPr>
            </a:br>
            <a:r>
              <a:rPr lang="zh-TW" alt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Rounded MT Bold" panose="020F0704030504030204" pitchFamily="34" charset="0"/>
                <a:cs typeface="Poppins" panose="00000500000000000000" pitchFamily="2" charset="0"/>
              </a:rPr>
              <a:t>微軟</a:t>
            </a:r>
            <a:r>
              <a:rPr lang="en-US" altLang="zh-TW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Rounded MT Bold" panose="020F0704030504030204" pitchFamily="34" charset="0"/>
                <a:cs typeface="Poppins" panose="00000500000000000000" pitchFamily="2" charset="0"/>
              </a:rPr>
              <a:t>C#</a:t>
            </a:r>
            <a:r>
              <a:rPr lang="zh-TW" altLang="en-US" sz="32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  <a:latin typeface="Arial Rounded MT Bold" panose="020F0704030504030204" pitchFamily="34" charset="0"/>
                <a:cs typeface="Poppins" panose="00000500000000000000" pitchFamily="2" charset="0"/>
              </a:rPr>
              <a:t>工程師就業養成班</a:t>
            </a: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CE81D77D-C148-4C33-A190-45A69DB5BC34}"/>
              </a:ext>
            </a:extLst>
          </p:cNvPr>
          <p:cNvSpPr txBox="1"/>
          <p:nvPr/>
        </p:nvSpPr>
        <p:spPr>
          <a:xfrm>
            <a:off x="2942250" y="2982855"/>
            <a:ext cx="5814204" cy="1610697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altLang="en-US" sz="2400" b="1" dirty="0">
                <a:ln w="1016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題目 </a:t>
            </a:r>
            <a:r>
              <a:rPr lang="en-US" altLang="zh-TW" sz="2400" b="1" dirty="0">
                <a:ln w="1016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:</a:t>
            </a:r>
            <a:r>
              <a:rPr lang="zh-TW" altLang="en-US" sz="2400" b="1" dirty="0">
                <a:ln w="1016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 香菇園區</a:t>
            </a:r>
            <a:endParaRPr lang="en-US" altLang="zh-TW" sz="2400" b="1" dirty="0">
              <a:ln w="10160">
                <a:solidFill>
                  <a:schemeClr val="accent3">
                    <a:lumMod val="75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altLang="en-US" sz="2400" b="1" dirty="0">
                <a:ln w="1016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指導老師 </a:t>
            </a:r>
            <a:r>
              <a:rPr lang="en-US" altLang="zh-TW" sz="2400" b="1" dirty="0">
                <a:ln w="1016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:</a:t>
            </a:r>
            <a:r>
              <a:rPr lang="zh-TW" altLang="en-US" sz="2400" b="1" i="0" u="none" strike="noStrike" baseline="0" dirty="0">
                <a:ln w="1016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王亭幼、錢達智</a:t>
            </a:r>
            <a:endParaRPr lang="en-US" altLang="zh-TW" sz="2400" b="1" dirty="0">
              <a:ln w="10160">
                <a:solidFill>
                  <a:schemeClr val="accent3">
                    <a:lumMod val="75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Rounded MT Bold" panose="020F0704030504030204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zh-TW" altLang="en-US" sz="2400" b="1" dirty="0">
                <a:ln w="1016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學生姓名 </a:t>
            </a:r>
            <a:r>
              <a:rPr lang="en-US" altLang="zh-TW" sz="2400" b="1" dirty="0">
                <a:ln w="1016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:</a:t>
            </a:r>
            <a:r>
              <a:rPr lang="zh-TW" altLang="en-US" sz="2400" b="1" dirty="0">
                <a:ln w="10160">
                  <a:solidFill>
                    <a:schemeClr val="accent3">
                      <a:lumMod val="75000"/>
                    </a:schemeClr>
                  </a:solidFill>
                  <a:prstDash val="solid"/>
                </a:ln>
                <a:solidFill>
                  <a:schemeClr val="tx2">
                    <a:lumMod val="7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rial Rounded MT Bold" panose="020F0704030504030204" pitchFamily="34" charset="0"/>
              </a:rPr>
              <a:t> 黃雅靜</a:t>
            </a:r>
            <a:endParaRPr lang="en-US" altLang="zh-TW" sz="2400" b="1" dirty="0">
              <a:ln w="10160">
                <a:solidFill>
                  <a:schemeClr val="accent3">
                    <a:lumMod val="75000"/>
                  </a:schemeClr>
                </a:solidFill>
                <a:prstDash val="solid"/>
              </a:ln>
              <a:solidFill>
                <a:schemeClr val="tx2">
                  <a:lumMod val="7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9188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5" name="Google Shape;3435;p36"/>
          <p:cNvSpPr txBox="1">
            <a:spLocks noGrp="1"/>
          </p:cNvSpPr>
          <p:nvPr>
            <p:ph type="title"/>
          </p:nvPr>
        </p:nvSpPr>
        <p:spPr>
          <a:xfrm>
            <a:off x="714300" y="254225"/>
            <a:ext cx="3196393" cy="9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5400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研究動機</a:t>
            </a:r>
            <a:endParaRPr sz="5400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3436" name="Google Shape;3436;p36"/>
          <p:cNvSpPr txBox="1">
            <a:spLocks noGrp="1"/>
          </p:cNvSpPr>
          <p:nvPr>
            <p:ph type="body" idx="1"/>
          </p:nvPr>
        </p:nvSpPr>
        <p:spPr>
          <a:xfrm>
            <a:off x="714300" y="1246825"/>
            <a:ext cx="7715400" cy="335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zh-TW" altLang="en-US" sz="3200" dirty="0">
                <a:solidFill>
                  <a:schemeClr val="accent2">
                    <a:lumMod val="75000"/>
                  </a:schemeClr>
                </a:solidFill>
                <a:latin typeface="Arial Rounded MT Bold" panose="020F0704030504030204" pitchFamily="34" charset="0"/>
              </a:rPr>
              <a:t>因為很喜歡香菇，所以打造一個以「香菇」為主題的互動網站，並結合在新社香菇店家看到的東西，讓大家在輕鬆逛網頁的過程中，了解香菇的種類、功效、應用與趣味知識</a:t>
            </a:r>
            <a:endParaRPr sz="3200" dirty="0">
              <a:solidFill>
                <a:schemeClr val="accent2">
                  <a:lumMod val="75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3458;p38">
            <a:extLst>
              <a:ext uri="{FF2B5EF4-FFF2-40B4-BE49-F238E27FC236}">
                <a16:creationId xmlns:a16="http://schemas.microsoft.com/office/drawing/2014/main" id="{925DE290-D271-4D39-B45D-4A434207FC00}"/>
              </a:ext>
            </a:extLst>
          </p:cNvPr>
          <p:cNvSpPr txBox="1">
            <a:spLocks/>
          </p:cNvSpPr>
          <p:nvPr/>
        </p:nvSpPr>
        <p:spPr>
          <a:xfrm>
            <a:off x="2942250" y="2810350"/>
            <a:ext cx="3564300" cy="116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oppins"/>
              <a:buNone/>
              <a:defRPr sz="18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oppins"/>
              <a:buNone/>
              <a:defRPr sz="1400" b="0" i="0" u="none" strike="noStrike" cap="none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indent="0">
              <a:spcAft>
                <a:spcPts val="1600"/>
              </a:spcAft>
            </a:pPr>
            <a:endParaRPr lang="zh-TW" altLang="en-US" dirty="0"/>
          </a:p>
        </p:txBody>
      </p:sp>
      <p:pic>
        <p:nvPicPr>
          <p:cNvPr id="3" name="圖片 2" descr="一張含有 標誌, 符號, 設計 的圖片&#10;&#10;AI 產生的內容可能不正確。">
            <a:extLst>
              <a:ext uri="{FF2B5EF4-FFF2-40B4-BE49-F238E27FC236}">
                <a16:creationId xmlns:a16="http://schemas.microsoft.com/office/drawing/2014/main" id="{88FA67E5-A40A-453C-A734-4CCEB96AA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576" y="2150704"/>
            <a:ext cx="2924355" cy="1621780"/>
          </a:xfrm>
          <a:prstGeom prst="rect">
            <a:avLst/>
          </a:prstGeom>
        </p:spPr>
      </p:pic>
      <p:pic>
        <p:nvPicPr>
          <p:cNvPr id="7" name="圖片 6" descr="一張含有 圓形, 字型, 圖形, 螢幕擷取畫面 的圖片&#10;&#10;AI 產生的內容可能不正確。">
            <a:extLst>
              <a:ext uri="{FF2B5EF4-FFF2-40B4-BE49-F238E27FC236}">
                <a16:creationId xmlns:a16="http://schemas.microsoft.com/office/drawing/2014/main" id="{B28BBAF6-D5E9-4C60-8950-138BF6ED08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8658" y="3507979"/>
            <a:ext cx="2809767" cy="118484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89A5964-AF47-4D02-9740-90D75E580DF7}"/>
              </a:ext>
            </a:extLst>
          </p:cNvPr>
          <p:cNvSpPr/>
          <p:nvPr/>
        </p:nvSpPr>
        <p:spPr>
          <a:xfrm>
            <a:off x="2048833" y="970869"/>
            <a:ext cx="4339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TW" altLang="en-US" sz="5400" b="1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rial Rounded MT Bold" panose="020F0704030504030204" pitchFamily="34" charset="0"/>
              </a:rPr>
              <a:t>使用到的技術</a:t>
            </a:r>
          </a:p>
        </p:txBody>
      </p:sp>
      <p:pic>
        <p:nvPicPr>
          <p:cNvPr id="5" name="圖片 4" descr="一張含有 Rectangle, 螢幕擷取畫面, 設計 的圖片&#10;&#10;AI 產生的內容可能不正確。">
            <a:extLst>
              <a:ext uri="{FF2B5EF4-FFF2-40B4-BE49-F238E27FC236}">
                <a16:creationId xmlns:a16="http://schemas.microsoft.com/office/drawing/2014/main" id="{D510C1A4-B8F0-4A87-A7A3-E7E3941F41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0709" y="2150704"/>
            <a:ext cx="2286000" cy="1122589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1FA9919E-F87D-4AA0-A508-AAF01440B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821" y="202849"/>
            <a:ext cx="3482143" cy="1029958"/>
          </a:xfrm>
        </p:spPr>
        <p:txBody>
          <a:bodyPr/>
          <a:lstStyle/>
          <a:p>
            <a:r>
              <a:rPr lang="zh-TW" altLang="en-US" sz="5400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masis MT Pro Black" panose="02040A04050005020304" pitchFamily="18" charset="0"/>
              </a:rPr>
              <a:t>作品介紹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3" name="Google Shape;3463;p39"/>
          <p:cNvSpPr txBox="1">
            <a:spLocks noGrp="1"/>
          </p:cNvSpPr>
          <p:nvPr>
            <p:ph type="title"/>
          </p:nvPr>
        </p:nvSpPr>
        <p:spPr>
          <a:xfrm>
            <a:off x="870995" y="442233"/>
            <a:ext cx="7391262" cy="10328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5400" dirty="0">
                <a:ln w="22225">
                  <a:solidFill>
                    <a:schemeClr val="accent2">
                      <a:lumMod val="5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尚未完成的設計與困難</a:t>
            </a:r>
            <a:endParaRPr sz="5400" dirty="0">
              <a:ln w="22225">
                <a:solidFill>
                  <a:schemeClr val="accent2">
                    <a:lumMod val="50000"/>
                  </a:schemeClr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476EF643-4248-48C0-88AA-6CDD3221FE7D}"/>
              </a:ext>
            </a:extLst>
          </p:cNvPr>
          <p:cNvSpPr txBox="1"/>
          <p:nvPr/>
        </p:nvSpPr>
        <p:spPr>
          <a:xfrm>
            <a:off x="466973" y="1751161"/>
            <a:ext cx="85648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1.</a:t>
            </a:r>
            <a:r>
              <a:rPr lang="zh-TW" altLang="en-US" sz="2400" dirty="0">
                <a:solidFill>
                  <a:schemeClr val="accent2">
                    <a:lumMod val="75000"/>
                  </a:schemeClr>
                </a:solidFill>
              </a:rPr>
              <a:t>購物車使用localstorage功能時導致後續修改無法正確存入載入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=&gt;</a:t>
            </a:r>
            <a:r>
              <a:rPr lang="zh-TW" altLang="en-US" sz="2400" dirty="0">
                <a:solidFill>
                  <a:schemeClr val="accent2">
                    <a:lumMod val="75000"/>
                  </a:schemeClr>
                </a:solidFill>
              </a:rPr>
              <a:t>問題尚未解決</a:t>
            </a:r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944C6F8-7CAE-4BDF-A104-B53C112D3457}"/>
              </a:ext>
            </a:extLst>
          </p:cNvPr>
          <p:cNvSpPr txBox="1"/>
          <p:nvPr/>
        </p:nvSpPr>
        <p:spPr>
          <a:xfrm>
            <a:off x="466973" y="2549501"/>
            <a:ext cx="58986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2.</a:t>
            </a:r>
            <a:r>
              <a:rPr lang="zh-TW" altLang="en-US" sz="2400" dirty="0">
                <a:solidFill>
                  <a:schemeClr val="accent2">
                    <a:lumMod val="75000"/>
                  </a:schemeClr>
                </a:solidFill>
              </a:rPr>
              <a:t>會員登入系統未完善</a:t>
            </a:r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AF60BFE6-FA2E-4F5B-B057-789F3911DE43}"/>
              </a:ext>
            </a:extLst>
          </p:cNvPr>
          <p:cNvSpPr txBox="1"/>
          <p:nvPr/>
        </p:nvSpPr>
        <p:spPr>
          <a:xfrm>
            <a:off x="466973" y="3011166"/>
            <a:ext cx="58986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3.</a:t>
            </a:r>
            <a:r>
              <a:rPr lang="zh-TW" altLang="en-US" sz="2400" dirty="0">
                <a:solidFill>
                  <a:schemeClr val="accent2">
                    <a:lumMod val="75000"/>
                  </a:schemeClr>
                </a:solidFill>
              </a:rPr>
              <a:t>輪播圖左右選擇按鈕功能沒有設定</a:t>
            </a:r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4F03A255-3D20-4A49-9E3F-6D25FD04F52F}"/>
              </a:ext>
            </a:extLst>
          </p:cNvPr>
          <p:cNvSpPr txBox="1"/>
          <p:nvPr/>
        </p:nvSpPr>
        <p:spPr>
          <a:xfrm>
            <a:off x="466973" y="3472831"/>
            <a:ext cx="58986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</a:rPr>
              <a:t>4.</a:t>
            </a:r>
            <a:r>
              <a:rPr lang="zh-TW" altLang="en-US" sz="2400" dirty="0">
                <a:solidFill>
                  <a:schemeClr val="accent2">
                    <a:lumMod val="75000"/>
                  </a:schemeClr>
                </a:solidFill>
              </a:rPr>
              <a:t>賣場頁面還沒規劃出來</a:t>
            </a:r>
            <a:endParaRPr lang="en-US" altLang="zh-TW" sz="2400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" grpId="0"/>
      <p:bldP spid="7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4" name="Google Shape;3474;p40"/>
          <p:cNvSpPr/>
          <p:nvPr/>
        </p:nvSpPr>
        <p:spPr>
          <a:xfrm>
            <a:off x="1290775" y="1601591"/>
            <a:ext cx="2603822" cy="2268452"/>
          </a:xfrm>
          <a:custGeom>
            <a:avLst/>
            <a:gdLst/>
            <a:ahLst/>
            <a:cxnLst/>
            <a:rect l="l" t="t" r="r" b="b"/>
            <a:pathLst>
              <a:path w="95808" h="83468" extrusionOk="0">
                <a:moveTo>
                  <a:pt x="14743" y="1"/>
                </a:moveTo>
                <a:cubicBezTo>
                  <a:pt x="6597" y="1"/>
                  <a:pt x="1" y="6597"/>
                  <a:pt x="1" y="14743"/>
                </a:cubicBezTo>
                <a:lnTo>
                  <a:pt x="1" y="68725"/>
                </a:lnTo>
                <a:cubicBezTo>
                  <a:pt x="1" y="76871"/>
                  <a:pt x="6597" y="83467"/>
                  <a:pt x="14743" y="83467"/>
                </a:cubicBezTo>
                <a:lnTo>
                  <a:pt x="81066" y="83467"/>
                </a:lnTo>
                <a:cubicBezTo>
                  <a:pt x="89212" y="83467"/>
                  <a:pt x="95808" y="76871"/>
                  <a:pt x="95808" y="68725"/>
                </a:cubicBezTo>
                <a:lnTo>
                  <a:pt x="95808" y="14743"/>
                </a:lnTo>
                <a:cubicBezTo>
                  <a:pt x="95808" y="6597"/>
                  <a:pt x="89212" y="1"/>
                  <a:pt x="81066" y="1"/>
                </a:cubicBezTo>
                <a:close/>
              </a:path>
            </a:pathLst>
          </a:cu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5" name="Google Shape;3475;p40"/>
          <p:cNvSpPr txBox="1">
            <a:spLocks noGrp="1"/>
          </p:cNvSpPr>
          <p:nvPr>
            <p:ph type="title"/>
          </p:nvPr>
        </p:nvSpPr>
        <p:spPr>
          <a:xfrm>
            <a:off x="4158295" y="680775"/>
            <a:ext cx="4495541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5400" dirty="0">
                <a:solidFill>
                  <a:schemeClr val="accent2">
                    <a:lumMod val="75000"/>
                  </a:schemeClr>
                </a:solidFill>
              </a:rPr>
              <a:t>參考資料來源</a:t>
            </a:r>
            <a:endParaRPr sz="54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476" name="Google Shape;3476;p40"/>
          <p:cNvSpPr txBox="1">
            <a:spLocks noGrp="1"/>
          </p:cNvSpPr>
          <p:nvPr>
            <p:ph type="body" idx="1"/>
          </p:nvPr>
        </p:nvSpPr>
        <p:spPr>
          <a:xfrm>
            <a:off x="8387857" y="1940202"/>
            <a:ext cx="265979" cy="6399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endParaRPr dirty="0"/>
          </a:p>
        </p:txBody>
      </p:sp>
      <p:grpSp>
        <p:nvGrpSpPr>
          <p:cNvPr id="3477" name="Google Shape;3477;p40"/>
          <p:cNvGrpSpPr/>
          <p:nvPr/>
        </p:nvGrpSpPr>
        <p:grpSpPr>
          <a:xfrm flipH="1">
            <a:off x="1580105" y="1361507"/>
            <a:ext cx="2430621" cy="2508536"/>
            <a:chOff x="3836975" y="2014000"/>
            <a:chExt cx="2370875" cy="2446875"/>
          </a:xfrm>
        </p:grpSpPr>
        <p:sp>
          <p:nvSpPr>
            <p:cNvPr id="3478" name="Google Shape;3478;p40"/>
            <p:cNvSpPr/>
            <p:nvPr/>
          </p:nvSpPr>
          <p:spPr>
            <a:xfrm>
              <a:off x="3836975" y="2985050"/>
              <a:ext cx="544850" cy="507725"/>
            </a:xfrm>
            <a:custGeom>
              <a:avLst/>
              <a:gdLst/>
              <a:ahLst/>
              <a:cxnLst/>
              <a:rect l="l" t="t" r="r" b="b"/>
              <a:pathLst>
                <a:path w="21794" h="20309" extrusionOk="0">
                  <a:moveTo>
                    <a:pt x="17016" y="1"/>
                  </a:moveTo>
                  <a:cubicBezTo>
                    <a:pt x="16950" y="1"/>
                    <a:pt x="16880" y="12"/>
                    <a:pt x="16809" y="34"/>
                  </a:cubicBezTo>
                  <a:cubicBezTo>
                    <a:pt x="16171" y="217"/>
                    <a:pt x="14438" y="1767"/>
                    <a:pt x="13891" y="4168"/>
                  </a:cubicBezTo>
                  <a:cubicBezTo>
                    <a:pt x="13891" y="4168"/>
                    <a:pt x="13635" y="4779"/>
                    <a:pt x="12995" y="4779"/>
                  </a:cubicBezTo>
                  <a:cubicBezTo>
                    <a:pt x="12841" y="4779"/>
                    <a:pt x="12664" y="4743"/>
                    <a:pt x="12462" y="4654"/>
                  </a:cubicBezTo>
                  <a:cubicBezTo>
                    <a:pt x="10912" y="3955"/>
                    <a:pt x="5745" y="1311"/>
                    <a:pt x="4803" y="977"/>
                  </a:cubicBezTo>
                  <a:cubicBezTo>
                    <a:pt x="4447" y="862"/>
                    <a:pt x="4059" y="785"/>
                    <a:pt x="3766" y="785"/>
                  </a:cubicBezTo>
                  <a:cubicBezTo>
                    <a:pt x="3358" y="785"/>
                    <a:pt x="3134" y="935"/>
                    <a:pt x="3435" y="1341"/>
                  </a:cubicBezTo>
                  <a:cubicBezTo>
                    <a:pt x="3800" y="1828"/>
                    <a:pt x="5897" y="3408"/>
                    <a:pt x="7021" y="4259"/>
                  </a:cubicBezTo>
                  <a:cubicBezTo>
                    <a:pt x="5819" y="3377"/>
                    <a:pt x="3417" y="1696"/>
                    <a:pt x="2586" y="1696"/>
                  </a:cubicBezTo>
                  <a:cubicBezTo>
                    <a:pt x="2473" y="1696"/>
                    <a:pt x="2388" y="1728"/>
                    <a:pt x="2341" y="1797"/>
                  </a:cubicBezTo>
                  <a:cubicBezTo>
                    <a:pt x="2128" y="2132"/>
                    <a:pt x="2462" y="2800"/>
                    <a:pt x="3648" y="3803"/>
                  </a:cubicBezTo>
                  <a:cubicBezTo>
                    <a:pt x="2766" y="3226"/>
                    <a:pt x="1945" y="2770"/>
                    <a:pt x="1672" y="2770"/>
                  </a:cubicBezTo>
                  <a:cubicBezTo>
                    <a:pt x="0" y="2800"/>
                    <a:pt x="4803" y="6448"/>
                    <a:pt x="4803" y="6448"/>
                  </a:cubicBezTo>
                  <a:cubicBezTo>
                    <a:pt x="2262" y="4565"/>
                    <a:pt x="1736" y="4003"/>
                    <a:pt x="1443" y="4003"/>
                  </a:cubicBezTo>
                  <a:cubicBezTo>
                    <a:pt x="1343" y="4003"/>
                    <a:pt x="1271" y="4068"/>
                    <a:pt x="1155" y="4168"/>
                  </a:cubicBezTo>
                  <a:cubicBezTo>
                    <a:pt x="851" y="4442"/>
                    <a:pt x="1398" y="5232"/>
                    <a:pt x="3009" y="6873"/>
                  </a:cubicBezTo>
                  <a:lnTo>
                    <a:pt x="9028" y="13682"/>
                  </a:lnTo>
                  <a:lnTo>
                    <a:pt x="12584" y="20308"/>
                  </a:lnTo>
                  <a:lnTo>
                    <a:pt x="21794" y="14989"/>
                  </a:lnTo>
                  <a:lnTo>
                    <a:pt x="16292" y="7451"/>
                  </a:lnTo>
                  <a:cubicBezTo>
                    <a:pt x="16231" y="6904"/>
                    <a:pt x="16201" y="6235"/>
                    <a:pt x="16201" y="5475"/>
                  </a:cubicBezTo>
                  <a:cubicBezTo>
                    <a:pt x="16171" y="4806"/>
                    <a:pt x="16292" y="4168"/>
                    <a:pt x="16505" y="3530"/>
                  </a:cubicBezTo>
                  <a:cubicBezTo>
                    <a:pt x="16748" y="2770"/>
                    <a:pt x="17143" y="1767"/>
                    <a:pt x="17508" y="1281"/>
                  </a:cubicBezTo>
                  <a:cubicBezTo>
                    <a:pt x="17915" y="738"/>
                    <a:pt x="17571" y="1"/>
                    <a:pt x="170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9" name="Google Shape;3479;p40"/>
            <p:cNvSpPr/>
            <p:nvPr/>
          </p:nvSpPr>
          <p:spPr>
            <a:xfrm>
              <a:off x="3893950" y="3082975"/>
              <a:ext cx="116300" cy="89975"/>
            </a:xfrm>
            <a:custGeom>
              <a:avLst/>
              <a:gdLst/>
              <a:ahLst/>
              <a:cxnLst/>
              <a:rect l="l" t="t" r="r" b="b"/>
              <a:pathLst>
                <a:path w="4652" h="3599" extrusionOk="0">
                  <a:moveTo>
                    <a:pt x="82" y="0"/>
                  </a:moveTo>
                  <a:cubicBezTo>
                    <a:pt x="72" y="0"/>
                    <a:pt x="65" y="3"/>
                    <a:pt x="62" y="8"/>
                  </a:cubicBezTo>
                  <a:cubicBezTo>
                    <a:pt x="1" y="69"/>
                    <a:pt x="943" y="950"/>
                    <a:pt x="2220" y="1953"/>
                  </a:cubicBezTo>
                  <a:cubicBezTo>
                    <a:pt x="3417" y="2888"/>
                    <a:pt x="4446" y="3598"/>
                    <a:pt x="4579" y="3598"/>
                  </a:cubicBezTo>
                  <a:cubicBezTo>
                    <a:pt x="4584" y="3598"/>
                    <a:pt x="4588" y="3597"/>
                    <a:pt x="4590" y="3595"/>
                  </a:cubicBezTo>
                  <a:cubicBezTo>
                    <a:pt x="4651" y="3503"/>
                    <a:pt x="3709" y="2622"/>
                    <a:pt x="2463" y="1649"/>
                  </a:cubicBezTo>
                  <a:cubicBezTo>
                    <a:pt x="1287" y="703"/>
                    <a:pt x="247" y="0"/>
                    <a:pt x="82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0" name="Google Shape;3480;p40"/>
            <p:cNvSpPr/>
            <p:nvPr/>
          </p:nvSpPr>
          <p:spPr>
            <a:xfrm>
              <a:off x="3909925" y="3054100"/>
              <a:ext cx="129950" cy="88550"/>
            </a:xfrm>
            <a:custGeom>
              <a:avLst/>
              <a:gdLst/>
              <a:ahLst/>
              <a:cxnLst/>
              <a:rect l="l" t="t" r="r" b="b"/>
              <a:pathLst>
                <a:path w="5198" h="3542" extrusionOk="0">
                  <a:moveTo>
                    <a:pt x="82" y="0"/>
                  </a:moveTo>
                  <a:cubicBezTo>
                    <a:pt x="71" y="0"/>
                    <a:pt x="64" y="3"/>
                    <a:pt x="61" y="8"/>
                  </a:cubicBezTo>
                  <a:cubicBezTo>
                    <a:pt x="0" y="99"/>
                    <a:pt x="1094" y="950"/>
                    <a:pt x="2492" y="1923"/>
                  </a:cubicBezTo>
                  <a:cubicBezTo>
                    <a:pt x="3811" y="2840"/>
                    <a:pt x="4941" y="3542"/>
                    <a:pt x="5116" y="3542"/>
                  </a:cubicBezTo>
                  <a:cubicBezTo>
                    <a:pt x="5126" y="3542"/>
                    <a:pt x="5133" y="3539"/>
                    <a:pt x="5137" y="3534"/>
                  </a:cubicBezTo>
                  <a:cubicBezTo>
                    <a:pt x="5198" y="3443"/>
                    <a:pt x="4103" y="2592"/>
                    <a:pt x="2705" y="1619"/>
                  </a:cubicBezTo>
                  <a:cubicBezTo>
                    <a:pt x="1386" y="701"/>
                    <a:pt x="257" y="0"/>
                    <a:pt x="82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1" name="Google Shape;3481;p40"/>
            <p:cNvSpPr/>
            <p:nvPr/>
          </p:nvSpPr>
          <p:spPr>
            <a:xfrm>
              <a:off x="3937275" y="3028250"/>
              <a:ext cx="123875" cy="82500"/>
            </a:xfrm>
            <a:custGeom>
              <a:avLst/>
              <a:gdLst/>
              <a:ahLst/>
              <a:cxnLst/>
              <a:rect l="l" t="t" r="r" b="b"/>
              <a:pathLst>
                <a:path w="4955" h="3300" extrusionOk="0">
                  <a:moveTo>
                    <a:pt x="84" y="0"/>
                  </a:moveTo>
                  <a:cubicBezTo>
                    <a:pt x="73" y="0"/>
                    <a:pt x="65" y="3"/>
                    <a:pt x="61" y="9"/>
                  </a:cubicBezTo>
                  <a:cubicBezTo>
                    <a:pt x="0" y="100"/>
                    <a:pt x="1034" y="920"/>
                    <a:pt x="2371" y="1802"/>
                  </a:cubicBezTo>
                  <a:cubicBezTo>
                    <a:pt x="3627" y="2658"/>
                    <a:pt x="4695" y="3300"/>
                    <a:pt x="4871" y="3300"/>
                  </a:cubicBezTo>
                  <a:cubicBezTo>
                    <a:pt x="4883" y="3300"/>
                    <a:pt x="4890" y="3297"/>
                    <a:pt x="4894" y="3291"/>
                  </a:cubicBezTo>
                  <a:cubicBezTo>
                    <a:pt x="4955" y="3200"/>
                    <a:pt x="3921" y="2410"/>
                    <a:pt x="2584" y="1498"/>
                  </a:cubicBezTo>
                  <a:cubicBezTo>
                    <a:pt x="1328" y="642"/>
                    <a:pt x="260" y="0"/>
                    <a:pt x="84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2" name="Google Shape;3482;p40"/>
            <p:cNvSpPr/>
            <p:nvPr/>
          </p:nvSpPr>
          <p:spPr>
            <a:xfrm>
              <a:off x="4062650" y="3197150"/>
              <a:ext cx="742450" cy="986350"/>
            </a:xfrm>
            <a:custGeom>
              <a:avLst/>
              <a:gdLst/>
              <a:ahLst/>
              <a:cxnLst/>
              <a:rect l="l" t="t" r="r" b="b"/>
              <a:pathLst>
                <a:path w="29698" h="39454" extrusionOk="0">
                  <a:moveTo>
                    <a:pt x="7782" y="0"/>
                  </a:moveTo>
                  <a:lnTo>
                    <a:pt x="1" y="5198"/>
                  </a:lnTo>
                  <a:cubicBezTo>
                    <a:pt x="1" y="5198"/>
                    <a:pt x="15016" y="33071"/>
                    <a:pt x="16840" y="35594"/>
                  </a:cubicBezTo>
                  <a:cubicBezTo>
                    <a:pt x="18664" y="38147"/>
                    <a:pt x="24682" y="39454"/>
                    <a:pt x="24682" y="39454"/>
                  </a:cubicBezTo>
                  <a:lnTo>
                    <a:pt x="29697" y="27782"/>
                  </a:lnTo>
                  <a:lnTo>
                    <a:pt x="778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3" name="Google Shape;3483;p40"/>
            <p:cNvSpPr/>
            <p:nvPr/>
          </p:nvSpPr>
          <p:spPr>
            <a:xfrm>
              <a:off x="5523175" y="2225250"/>
              <a:ext cx="281175" cy="548600"/>
            </a:xfrm>
            <a:custGeom>
              <a:avLst/>
              <a:gdLst/>
              <a:ahLst/>
              <a:cxnLst/>
              <a:rect l="l" t="t" r="r" b="b"/>
              <a:pathLst>
                <a:path w="11247" h="21944" extrusionOk="0">
                  <a:moveTo>
                    <a:pt x="4985" y="0"/>
                  </a:moveTo>
                  <a:lnTo>
                    <a:pt x="0" y="20457"/>
                  </a:lnTo>
                  <a:cubicBezTo>
                    <a:pt x="109" y="21273"/>
                    <a:pt x="901" y="21944"/>
                    <a:pt x="1742" y="21944"/>
                  </a:cubicBezTo>
                  <a:cubicBezTo>
                    <a:pt x="1840" y="21944"/>
                    <a:pt x="1938" y="21935"/>
                    <a:pt x="2037" y="21916"/>
                  </a:cubicBezTo>
                  <a:cubicBezTo>
                    <a:pt x="2949" y="21764"/>
                    <a:pt x="3617" y="20730"/>
                    <a:pt x="3404" y="19818"/>
                  </a:cubicBezTo>
                  <a:lnTo>
                    <a:pt x="3404" y="19818"/>
                  </a:lnTo>
                  <a:cubicBezTo>
                    <a:pt x="3628" y="20754"/>
                    <a:pt x="4574" y="21282"/>
                    <a:pt x="5531" y="21282"/>
                  </a:cubicBezTo>
                  <a:cubicBezTo>
                    <a:pt x="6003" y="21282"/>
                    <a:pt x="6478" y="21153"/>
                    <a:pt x="6870" y="20882"/>
                  </a:cubicBezTo>
                  <a:cubicBezTo>
                    <a:pt x="8025" y="20092"/>
                    <a:pt x="8329" y="18390"/>
                    <a:pt x="7873" y="17052"/>
                  </a:cubicBezTo>
                  <a:lnTo>
                    <a:pt x="7873" y="17052"/>
                  </a:lnTo>
                  <a:cubicBezTo>
                    <a:pt x="8237" y="17381"/>
                    <a:pt x="8722" y="17545"/>
                    <a:pt x="9203" y="17545"/>
                  </a:cubicBezTo>
                  <a:cubicBezTo>
                    <a:pt x="9524" y="17545"/>
                    <a:pt x="9842" y="17472"/>
                    <a:pt x="10122" y="17326"/>
                  </a:cubicBezTo>
                  <a:cubicBezTo>
                    <a:pt x="10821" y="16931"/>
                    <a:pt x="11247" y="16080"/>
                    <a:pt x="11125" y="15289"/>
                  </a:cubicBezTo>
                  <a:cubicBezTo>
                    <a:pt x="10821" y="13587"/>
                    <a:pt x="8693" y="13040"/>
                    <a:pt x="7508" y="11794"/>
                  </a:cubicBezTo>
                  <a:cubicBezTo>
                    <a:pt x="6049" y="10274"/>
                    <a:pt x="6201" y="7934"/>
                    <a:pt x="6383" y="5836"/>
                  </a:cubicBezTo>
                  <a:cubicBezTo>
                    <a:pt x="6566" y="3769"/>
                    <a:pt x="6566" y="1368"/>
                    <a:pt x="498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4" name="Google Shape;3484;p40"/>
            <p:cNvSpPr/>
            <p:nvPr/>
          </p:nvSpPr>
          <p:spPr>
            <a:xfrm>
              <a:off x="4916000" y="2112775"/>
              <a:ext cx="493975" cy="495975"/>
            </a:xfrm>
            <a:custGeom>
              <a:avLst/>
              <a:gdLst/>
              <a:ahLst/>
              <a:cxnLst/>
              <a:rect l="l" t="t" r="r" b="b"/>
              <a:pathLst>
                <a:path w="19759" h="19839" extrusionOk="0">
                  <a:moveTo>
                    <a:pt x="19758" y="1"/>
                  </a:moveTo>
                  <a:lnTo>
                    <a:pt x="19758" y="1"/>
                  </a:lnTo>
                  <a:cubicBezTo>
                    <a:pt x="17631" y="1325"/>
                    <a:pt x="15120" y="2000"/>
                    <a:pt x="12619" y="2000"/>
                  </a:cubicBezTo>
                  <a:cubicBezTo>
                    <a:pt x="11331" y="2000"/>
                    <a:pt x="10045" y="1821"/>
                    <a:pt x="8816" y="1460"/>
                  </a:cubicBezTo>
                  <a:cubicBezTo>
                    <a:pt x="7691" y="1125"/>
                    <a:pt x="6627" y="639"/>
                    <a:pt x="5503" y="457"/>
                  </a:cubicBezTo>
                  <a:cubicBezTo>
                    <a:pt x="5165" y="393"/>
                    <a:pt x="4813" y="356"/>
                    <a:pt x="4463" y="356"/>
                  </a:cubicBezTo>
                  <a:cubicBezTo>
                    <a:pt x="3647" y="356"/>
                    <a:pt x="2837" y="554"/>
                    <a:pt x="2220" y="1065"/>
                  </a:cubicBezTo>
                  <a:cubicBezTo>
                    <a:pt x="1308" y="1764"/>
                    <a:pt x="943" y="3192"/>
                    <a:pt x="1642" y="4104"/>
                  </a:cubicBezTo>
                  <a:cubicBezTo>
                    <a:pt x="1977" y="4530"/>
                    <a:pt x="2463" y="4773"/>
                    <a:pt x="2706" y="5229"/>
                  </a:cubicBezTo>
                  <a:cubicBezTo>
                    <a:pt x="3162" y="6141"/>
                    <a:pt x="2433" y="7205"/>
                    <a:pt x="1673" y="7873"/>
                  </a:cubicBezTo>
                  <a:cubicBezTo>
                    <a:pt x="913" y="8542"/>
                    <a:pt x="1" y="9332"/>
                    <a:pt x="92" y="10335"/>
                  </a:cubicBezTo>
                  <a:cubicBezTo>
                    <a:pt x="214" y="11399"/>
                    <a:pt x="1308" y="11977"/>
                    <a:pt x="2250" y="12433"/>
                  </a:cubicBezTo>
                  <a:cubicBezTo>
                    <a:pt x="3223" y="12889"/>
                    <a:pt x="4287" y="13648"/>
                    <a:pt x="4165" y="14682"/>
                  </a:cubicBezTo>
                  <a:cubicBezTo>
                    <a:pt x="4104" y="15563"/>
                    <a:pt x="3253" y="16110"/>
                    <a:pt x="2889" y="16901"/>
                  </a:cubicBezTo>
                  <a:cubicBezTo>
                    <a:pt x="2402" y="17934"/>
                    <a:pt x="2949" y="19272"/>
                    <a:pt x="3952" y="19697"/>
                  </a:cubicBezTo>
                  <a:cubicBezTo>
                    <a:pt x="4186" y="19793"/>
                    <a:pt x="4434" y="19838"/>
                    <a:pt x="4682" y="19838"/>
                  </a:cubicBezTo>
                  <a:cubicBezTo>
                    <a:pt x="5530" y="19838"/>
                    <a:pt x="6382" y="19312"/>
                    <a:pt x="6688" y="18512"/>
                  </a:cubicBezTo>
                  <a:lnTo>
                    <a:pt x="19758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5" name="Google Shape;3485;p40"/>
            <p:cNvSpPr/>
            <p:nvPr/>
          </p:nvSpPr>
          <p:spPr>
            <a:xfrm>
              <a:off x="4985150" y="2087125"/>
              <a:ext cx="661150" cy="1104725"/>
            </a:xfrm>
            <a:custGeom>
              <a:avLst/>
              <a:gdLst/>
              <a:ahLst/>
              <a:cxnLst/>
              <a:rect l="l" t="t" r="r" b="b"/>
              <a:pathLst>
                <a:path w="26446" h="44189" extrusionOk="0">
                  <a:moveTo>
                    <a:pt x="14402" y="1"/>
                  </a:moveTo>
                  <a:cubicBezTo>
                    <a:pt x="9333" y="1"/>
                    <a:pt x="4803" y="3499"/>
                    <a:pt x="3618" y="8595"/>
                  </a:cubicBezTo>
                  <a:cubicBezTo>
                    <a:pt x="2433" y="13793"/>
                    <a:pt x="1156" y="19568"/>
                    <a:pt x="791" y="22425"/>
                  </a:cubicBezTo>
                  <a:cubicBezTo>
                    <a:pt x="1" y="28292"/>
                    <a:pt x="5746" y="30055"/>
                    <a:pt x="5746" y="30055"/>
                  </a:cubicBezTo>
                  <a:lnTo>
                    <a:pt x="4712" y="35009"/>
                  </a:lnTo>
                  <a:cubicBezTo>
                    <a:pt x="3831" y="39143"/>
                    <a:pt x="6506" y="43216"/>
                    <a:pt x="10670" y="44037"/>
                  </a:cubicBezTo>
                  <a:cubicBezTo>
                    <a:pt x="11179" y="44139"/>
                    <a:pt x="11686" y="44188"/>
                    <a:pt x="12186" y="44188"/>
                  </a:cubicBezTo>
                  <a:cubicBezTo>
                    <a:pt x="15690" y="44188"/>
                    <a:pt x="18839" y="41765"/>
                    <a:pt x="19637" y="38201"/>
                  </a:cubicBezTo>
                  <a:lnTo>
                    <a:pt x="25017" y="13459"/>
                  </a:lnTo>
                  <a:cubicBezTo>
                    <a:pt x="26445" y="7471"/>
                    <a:pt x="22615" y="1452"/>
                    <a:pt x="16567" y="206"/>
                  </a:cubicBezTo>
                  <a:lnTo>
                    <a:pt x="15989" y="115"/>
                  </a:lnTo>
                  <a:cubicBezTo>
                    <a:pt x="15456" y="38"/>
                    <a:pt x="14926" y="1"/>
                    <a:pt x="144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6" name="Google Shape;3486;p40"/>
            <p:cNvSpPr/>
            <p:nvPr/>
          </p:nvSpPr>
          <p:spPr>
            <a:xfrm>
              <a:off x="5099900" y="2382150"/>
              <a:ext cx="45625" cy="41100"/>
            </a:xfrm>
            <a:custGeom>
              <a:avLst/>
              <a:gdLst/>
              <a:ahLst/>
              <a:cxnLst/>
              <a:rect l="l" t="t" r="r" b="b"/>
              <a:pathLst>
                <a:path w="1825" h="1644" extrusionOk="0">
                  <a:moveTo>
                    <a:pt x="902" y="0"/>
                  </a:moveTo>
                  <a:cubicBezTo>
                    <a:pt x="511" y="0"/>
                    <a:pt x="172" y="280"/>
                    <a:pt x="92" y="655"/>
                  </a:cubicBezTo>
                  <a:cubicBezTo>
                    <a:pt x="1" y="1080"/>
                    <a:pt x="305" y="1506"/>
                    <a:pt x="761" y="1627"/>
                  </a:cubicBezTo>
                  <a:cubicBezTo>
                    <a:pt x="816" y="1638"/>
                    <a:pt x="870" y="1643"/>
                    <a:pt x="925" y="1643"/>
                  </a:cubicBezTo>
                  <a:cubicBezTo>
                    <a:pt x="1321" y="1643"/>
                    <a:pt x="1680" y="1363"/>
                    <a:pt x="1733" y="989"/>
                  </a:cubicBezTo>
                  <a:cubicBezTo>
                    <a:pt x="1824" y="533"/>
                    <a:pt x="1520" y="107"/>
                    <a:pt x="1065" y="16"/>
                  </a:cubicBezTo>
                  <a:cubicBezTo>
                    <a:pt x="1010" y="5"/>
                    <a:pt x="955" y="0"/>
                    <a:pt x="90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7" name="Google Shape;3487;p40"/>
            <p:cNvSpPr/>
            <p:nvPr/>
          </p:nvSpPr>
          <p:spPr>
            <a:xfrm>
              <a:off x="5095350" y="2361350"/>
              <a:ext cx="85125" cy="28475"/>
            </a:xfrm>
            <a:custGeom>
              <a:avLst/>
              <a:gdLst/>
              <a:ahLst/>
              <a:cxnLst/>
              <a:rect l="l" t="t" r="r" b="b"/>
              <a:pathLst>
                <a:path w="3405" h="1139" extrusionOk="0">
                  <a:moveTo>
                    <a:pt x="1479" y="0"/>
                  </a:moveTo>
                  <a:cubicBezTo>
                    <a:pt x="1054" y="0"/>
                    <a:pt x="698" y="126"/>
                    <a:pt x="456" y="271"/>
                  </a:cubicBezTo>
                  <a:cubicBezTo>
                    <a:pt x="122" y="423"/>
                    <a:pt x="0" y="605"/>
                    <a:pt x="61" y="666"/>
                  </a:cubicBezTo>
                  <a:cubicBezTo>
                    <a:pt x="74" y="684"/>
                    <a:pt x="101" y="691"/>
                    <a:pt x="139" y="691"/>
                  </a:cubicBezTo>
                  <a:cubicBezTo>
                    <a:pt x="323" y="691"/>
                    <a:pt x="780" y="519"/>
                    <a:pt x="1359" y="519"/>
                  </a:cubicBezTo>
                  <a:cubicBezTo>
                    <a:pt x="1479" y="519"/>
                    <a:pt x="1604" y="527"/>
                    <a:pt x="1733" y="544"/>
                  </a:cubicBezTo>
                  <a:cubicBezTo>
                    <a:pt x="2559" y="654"/>
                    <a:pt x="3135" y="1139"/>
                    <a:pt x="3304" y="1139"/>
                  </a:cubicBezTo>
                  <a:cubicBezTo>
                    <a:pt x="3322" y="1139"/>
                    <a:pt x="3335" y="1133"/>
                    <a:pt x="3344" y="1122"/>
                  </a:cubicBezTo>
                  <a:cubicBezTo>
                    <a:pt x="3405" y="1091"/>
                    <a:pt x="3344" y="879"/>
                    <a:pt x="3070" y="636"/>
                  </a:cubicBezTo>
                  <a:cubicBezTo>
                    <a:pt x="2827" y="392"/>
                    <a:pt x="2371" y="119"/>
                    <a:pt x="1824" y="28"/>
                  </a:cubicBezTo>
                  <a:cubicBezTo>
                    <a:pt x="1705" y="9"/>
                    <a:pt x="1590" y="0"/>
                    <a:pt x="1479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8" name="Google Shape;3488;p40"/>
            <p:cNvSpPr/>
            <p:nvPr/>
          </p:nvSpPr>
          <p:spPr>
            <a:xfrm>
              <a:off x="5320275" y="2418625"/>
              <a:ext cx="45625" cy="41125"/>
            </a:xfrm>
            <a:custGeom>
              <a:avLst/>
              <a:gdLst/>
              <a:ahLst/>
              <a:cxnLst/>
              <a:rect l="l" t="t" r="r" b="b"/>
              <a:pathLst>
                <a:path w="1825" h="1645" extrusionOk="0">
                  <a:moveTo>
                    <a:pt x="900" y="0"/>
                  </a:moveTo>
                  <a:cubicBezTo>
                    <a:pt x="504" y="0"/>
                    <a:pt x="145" y="280"/>
                    <a:pt x="92" y="655"/>
                  </a:cubicBezTo>
                  <a:cubicBezTo>
                    <a:pt x="0" y="1110"/>
                    <a:pt x="304" y="1536"/>
                    <a:pt x="760" y="1627"/>
                  </a:cubicBezTo>
                  <a:cubicBezTo>
                    <a:pt x="819" y="1639"/>
                    <a:pt x="878" y="1645"/>
                    <a:pt x="936" y="1645"/>
                  </a:cubicBezTo>
                  <a:cubicBezTo>
                    <a:pt x="1327" y="1645"/>
                    <a:pt x="1680" y="1386"/>
                    <a:pt x="1733" y="989"/>
                  </a:cubicBezTo>
                  <a:cubicBezTo>
                    <a:pt x="1824" y="563"/>
                    <a:pt x="1520" y="138"/>
                    <a:pt x="1064" y="16"/>
                  </a:cubicBezTo>
                  <a:cubicBezTo>
                    <a:pt x="1009" y="5"/>
                    <a:pt x="955" y="0"/>
                    <a:pt x="9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9" name="Google Shape;3489;p40"/>
            <p:cNvSpPr/>
            <p:nvPr/>
          </p:nvSpPr>
          <p:spPr>
            <a:xfrm>
              <a:off x="5316475" y="2397825"/>
              <a:ext cx="85125" cy="29050"/>
            </a:xfrm>
            <a:custGeom>
              <a:avLst/>
              <a:gdLst/>
              <a:ahLst/>
              <a:cxnLst/>
              <a:rect l="l" t="t" r="r" b="b"/>
              <a:pathLst>
                <a:path w="3405" h="1162" extrusionOk="0">
                  <a:moveTo>
                    <a:pt x="1461" y="0"/>
                  </a:moveTo>
                  <a:cubicBezTo>
                    <a:pt x="1043" y="0"/>
                    <a:pt x="667" y="126"/>
                    <a:pt x="426" y="271"/>
                  </a:cubicBezTo>
                  <a:cubicBezTo>
                    <a:pt x="122" y="423"/>
                    <a:pt x="0" y="605"/>
                    <a:pt x="61" y="666"/>
                  </a:cubicBezTo>
                  <a:cubicBezTo>
                    <a:pt x="70" y="684"/>
                    <a:pt x="93" y="691"/>
                    <a:pt x="129" y="691"/>
                  </a:cubicBezTo>
                  <a:cubicBezTo>
                    <a:pt x="303" y="691"/>
                    <a:pt x="773" y="519"/>
                    <a:pt x="1357" y="519"/>
                  </a:cubicBezTo>
                  <a:cubicBezTo>
                    <a:pt x="1478" y="519"/>
                    <a:pt x="1604" y="526"/>
                    <a:pt x="1733" y="544"/>
                  </a:cubicBezTo>
                  <a:cubicBezTo>
                    <a:pt x="2579" y="657"/>
                    <a:pt x="3137" y="1162"/>
                    <a:pt x="3310" y="1162"/>
                  </a:cubicBezTo>
                  <a:cubicBezTo>
                    <a:pt x="3324" y="1162"/>
                    <a:pt x="3335" y="1159"/>
                    <a:pt x="3344" y="1152"/>
                  </a:cubicBezTo>
                  <a:cubicBezTo>
                    <a:pt x="3405" y="1091"/>
                    <a:pt x="3344" y="879"/>
                    <a:pt x="3070" y="635"/>
                  </a:cubicBezTo>
                  <a:cubicBezTo>
                    <a:pt x="2827" y="392"/>
                    <a:pt x="2371" y="119"/>
                    <a:pt x="1794" y="28"/>
                  </a:cubicBezTo>
                  <a:cubicBezTo>
                    <a:pt x="1681" y="9"/>
                    <a:pt x="1570" y="0"/>
                    <a:pt x="146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0" name="Google Shape;3490;p40"/>
            <p:cNvSpPr/>
            <p:nvPr/>
          </p:nvSpPr>
          <p:spPr>
            <a:xfrm>
              <a:off x="5154625" y="2383300"/>
              <a:ext cx="97275" cy="186675"/>
            </a:xfrm>
            <a:custGeom>
              <a:avLst/>
              <a:gdLst/>
              <a:ahLst/>
              <a:cxnLst/>
              <a:rect l="l" t="t" r="r" b="b"/>
              <a:pathLst>
                <a:path w="3891" h="7467" extrusionOk="0">
                  <a:moveTo>
                    <a:pt x="3767" y="0"/>
                  </a:moveTo>
                  <a:cubicBezTo>
                    <a:pt x="3660" y="0"/>
                    <a:pt x="2543" y="1844"/>
                    <a:pt x="1246" y="4195"/>
                  </a:cubicBezTo>
                  <a:cubicBezTo>
                    <a:pt x="912" y="4773"/>
                    <a:pt x="608" y="5320"/>
                    <a:pt x="335" y="5837"/>
                  </a:cubicBezTo>
                  <a:cubicBezTo>
                    <a:pt x="213" y="6110"/>
                    <a:pt x="0" y="6384"/>
                    <a:pt x="61" y="6748"/>
                  </a:cubicBezTo>
                  <a:cubicBezTo>
                    <a:pt x="122" y="6931"/>
                    <a:pt x="274" y="7052"/>
                    <a:pt x="395" y="7113"/>
                  </a:cubicBezTo>
                  <a:cubicBezTo>
                    <a:pt x="547" y="7204"/>
                    <a:pt x="669" y="7204"/>
                    <a:pt x="790" y="7235"/>
                  </a:cubicBezTo>
                  <a:cubicBezTo>
                    <a:pt x="1512" y="7379"/>
                    <a:pt x="2005" y="7466"/>
                    <a:pt x="2195" y="7466"/>
                  </a:cubicBezTo>
                  <a:cubicBezTo>
                    <a:pt x="2245" y="7466"/>
                    <a:pt x="2274" y="7460"/>
                    <a:pt x="2280" y="7448"/>
                  </a:cubicBezTo>
                  <a:cubicBezTo>
                    <a:pt x="2280" y="7417"/>
                    <a:pt x="1733" y="7235"/>
                    <a:pt x="851" y="6992"/>
                  </a:cubicBezTo>
                  <a:cubicBezTo>
                    <a:pt x="608" y="6931"/>
                    <a:pt x="395" y="6840"/>
                    <a:pt x="395" y="6688"/>
                  </a:cubicBezTo>
                  <a:cubicBezTo>
                    <a:pt x="365" y="6505"/>
                    <a:pt x="487" y="6293"/>
                    <a:pt x="639" y="6019"/>
                  </a:cubicBezTo>
                  <a:cubicBezTo>
                    <a:pt x="942" y="5502"/>
                    <a:pt x="1246" y="4955"/>
                    <a:pt x="1581" y="4378"/>
                  </a:cubicBezTo>
                  <a:cubicBezTo>
                    <a:pt x="2888" y="2007"/>
                    <a:pt x="3891" y="61"/>
                    <a:pt x="3769" y="1"/>
                  </a:cubicBezTo>
                  <a:cubicBezTo>
                    <a:pt x="3769" y="0"/>
                    <a:pt x="3768" y="0"/>
                    <a:pt x="37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1" name="Google Shape;3491;p40"/>
            <p:cNvSpPr/>
            <p:nvPr/>
          </p:nvSpPr>
          <p:spPr>
            <a:xfrm>
              <a:off x="5324075" y="2313850"/>
              <a:ext cx="103375" cy="39425"/>
            </a:xfrm>
            <a:custGeom>
              <a:avLst/>
              <a:gdLst/>
              <a:ahLst/>
              <a:cxnLst/>
              <a:rect l="l" t="t" r="r" b="b"/>
              <a:pathLst>
                <a:path w="4135" h="1577" extrusionOk="0">
                  <a:moveTo>
                    <a:pt x="1333" y="1"/>
                  </a:moveTo>
                  <a:cubicBezTo>
                    <a:pt x="1074" y="1"/>
                    <a:pt x="840" y="30"/>
                    <a:pt x="639" y="73"/>
                  </a:cubicBezTo>
                  <a:cubicBezTo>
                    <a:pt x="244" y="195"/>
                    <a:pt x="0" y="347"/>
                    <a:pt x="31" y="469"/>
                  </a:cubicBezTo>
                  <a:cubicBezTo>
                    <a:pt x="92" y="712"/>
                    <a:pt x="1004" y="742"/>
                    <a:pt x="2037" y="1016"/>
                  </a:cubicBezTo>
                  <a:cubicBezTo>
                    <a:pt x="2897" y="1243"/>
                    <a:pt x="3610" y="1576"/>
                    <a:pt x="3930" y="1576"/>
                  </a:cubicBezTo>
                  <a:cubicBezTo>
                    <a:pt x="3994" y="1576"/>
                    <a:pt x="4043" y="1563"/>
                    <a:pt x="4073" y="1532"/>
                  </a:cubicBezTo>
                  <a:cubicBezTo>
                    <a:pt x="4134" y="1411"/>
                    <a:pt x="4013" y="1168"/>
                    <a:pt x="3709" y="894"/>
                  </a:cubicBezTo>
                  <a:cubicBezTo>
                    <a:pt x="3405" y="590"/>
                    <a:pt x="2888" y="286"/>
                    <a:pt x="2280" y="134"/>
                  </a:cubicBezTo>
                  <a:cubicBezTo>
                    <a:pt x="1943" y="38"/>
                    <a:pt x="1623" y="1"/>
                    <a:pt x="1333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2" name="Google Shape;3492;p40"/>
            <p:cNvSpPr/>
            <p:nvPr/>
          </p:nvSpPr>
          <p:spPr>
            <a:xfrm>
              <a:off x="5112825" y="2295525"/>
              <a:ext cx="80575" cy="29000"/>
            </a:xfrm>
            <a:custGeom>
              <a:avLst/>
              <a:gdLst/>
              <a:ahLst/>
              <a:cxnLst/>
              <a:rect l="l" t="t" r="r" b="b"/>
              <a:pathLst>
                <a:path w="3223" h="1160" extrusionOk="0">
                  <a:moveTo>
                    <a:pt x="1432" y="0"/>
                  </a:moveTo>
                  <a:cubicBezTo>
                    <a:pt x="1020" y="0"/>
                    <a:pt x="651" y="109"/>
                    <a:pt x="426" y="259"/>
                  </a:cubicBezTo>
                  <a:cubicBezTo>
                    <a:pt x="122" y="442"/>
                    <a:pt x="0" y="624"/>
                    <a:pt x="61" y="746"/>
                  </a:cubicBezTo>
                  <a:cubicBezTo>
                    <a:pt x="213" y="958"/>
                    <a:pt x="852" y="837"/>
                    <a:pt x="1611" y="958"/>
                  </a:cubicBezTo>
                  <a:cubicBezTo>
                    <a:pt x="2143" y="1003"/>
                    <a:pt x="2609" y="1160"/>
                    <a:pt x="2894" y="1160"/>
                  </a:cubicBezTo>
                  <a:cubicBezTo>
                    <a:pt x="3001" y="1160"/>
                    <a:pt x="3082" y="1138"/>
                    <a:pt x="3131" y="1080"/>
                  </a:cubicBezTo>
                  <a:cubicBezTo>
                    <a:pt x="3222" y="989"/>
                    <a:pt x="3131" y="776"/>
                    <a:pt x="2888" y="533"/>
                  </a:cubicBezTo>
                  <a:cubicBezTo>
                    <a:pt x="2645" y="320"/>
                    <a:pt x="2219" y="77"/>
                    <a:pt x="1703" y="16"/>
                  </a:cubicBezTo>
                  <a:cubicBezTo>
                    <a:pt x="1611" y="5"/>
                    <a:pt x="1521" y="0"/>
                    <a:pt x="1432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3" name="Google Shape;3493;p40"/>
            <p:cNvSpPr/>
            <p:nvPr/>
          </p:nvSpPr>
          <p:spPr>
            <a:xfrm>
              <a:off x="5474525" y="2164825"/>
              <a:ext cx="196075" cy="425800"/>
            </a:xfrm>
            <a:custGeom>
              <a:avLst/>
              <a:gdLst/>
              <a:ahLst/>
              <a:cxnLst/>
              <a:rect l="l" t="t" r="r" b="b"/>
              <a:pathLst>
                <a:path w="7843" h="17032" extrusionOk="0">
                  <a:moveTo>
                    <a:pt x="4287" y="0"/>
                  </a:moveTo>
                  <a:cubicBezTo>
                    <a:pt x="4126" y="0"/>
                    <a:pt x="3963" y="24"/>
                    <a:pt x="3800" y="77"/>
                  </a:cubicBezTo>
                  <a:cubicBezTo>
                    <a:pt x="2736" y="411"/>
                    <a:pt x="1186" y="2053"/>
                    <a:pt x="305" y="2721"/>
                  </a:cubicBezTo>
                  <a:lnTo>
                    <a:pt x="1" y="2995"/>
                  </a:lnTo>
                  <a:cubicBezTo>
                    <a:pt x="31" y="2995"/>
                    <a:pt x="31" y="3025"/>
                    <a:pt x="31" y="3025"/>
                  </a:cubicBezTo>
                  <a:cubicBezTo>
                    <a:pt x="852" y="3907"/>
                    <a:pt x="1338" y="5062"/>
                    <a:pt x="1308" y="6247"/>
                  </a:cubicBezTo>
                  <a:lnTo>
                    <a:pt x="1308" y="6369"/>
                  </a:lnTo>
                  <a:cubicBezTo>
                    <a:pt x="1308" y="8101"/>
                    <a:pt x="1004" y="9773"/>
                    <a:pt x="1004" y="11506"/>
                  </a:cubicBezTo>
                  <a:cubicBezTo>
                    <a:pt x="1004" y="13208"/>
                    <a:pt x="1338" y="14971"/>
                    <a:pt x="2402" y="16308"/>
                  </a:cubicBezTo>
                  <a:cubicBezTo>
                    <a:pt x="2722" y="16692"/>
                    <a:pt x="3237" y="17031"/>
                    <a:pt x="3683" y="17031"/>
                  </a:cubicBezTo>
                  <a:cubicBezTo>
                    <a:pt x="3873" y="17031"/>
                    <a:pt x="4050" y="16970"/>
                    <a:pt x="4195" y="16825"/>
                  </a:cubicBezTo>
                  <a:cubicBezTo>
                    <a:pt x="4408" y="16643"/>
                    <a:pt x="4469" y="16339"/>
                    <a:pt x="4530" y="16095"/>
                  </a:cubicBezTo>
                  <a:cubicBezTo>
                    <a:pt x="5442" y="12083"/>
                    <a:pt x="7053" y="8679"/>
                    <a:pt x="7661" y="4454"/>
                  </a:cubicBezTo>
                  <a:cubicBezTo>
                    <a:pt x="7843" y="3299"/>
                    <a:pt x="7448" y="2144"/>
                    <a:pt x="6627" y="1323"/>
                  </a:cubicBezTo>
                  <a:cubicBezTo>
                    <a:pt x="5962" y="683"/>
                    <a:pt x="5145" y="0"/>
                    <a:pt x="428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4" name="Google Shape;3494;p40"/>
            <p:cNvSpPr/>
            <p:nvPr/>
          </p:nvSpPr>
          <p:spPr>
            <a:xfrm>
              <a:off x="5524350" y="2481725"/>
              <a:ext cx="127675" cy="153950"/>
            </a:xfrm>
            <a:custGeom>
              <a:avLst/>
              <a:gdLst/>
              <a:ahLst/>
              <a:cxnLst/>
              <a:rect l="l" t="t" r="r" b="b"/>
              <a:pathLst>
                <a:path w="5107" h="6158" extrusionOk="0">
                  <a:moveTo>
                    <a:pt x="1718" y="0"/>
                  </a:moveTo>
                  <a:cubicBezTo>
                    <a:pt x="1359" y="0"/>
                    <a:pt x="1107" y="38"/>
                    <a:pt x="1078" y="45"/>
                  </a:cubicBezTo>
                  <a:cubicBezTo>
                    <a:pt x="1078" y="45"/>
                    <a:pt x="14" y="5669"/>
                    <a:pt x="14" y="5760"/>
                  </a:cubicBezTo>
                  <a:cubicBezTo>
                    <a:pt x="0" y="5814"/>
                    <a:pt x="772" y="6158"/>
                    <a:pt x="1693" y="6158"/>
                  </a:cubicBezTo>
                  <a:cubicBezTo>
                    <a:pt x="2821" y="6158"/>
                    <a:pt x="4172" y="5642"/>
                    <a:pt x="4573" y="3450"/>
                  </a:cubicBezTo>
                  <a:cubicBezTo>
                    <a:pt x="5106" y="392"/>
                    <a:pt x="2867" y="0"/>
                    <a:pt x="17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5" name="Google Shape;3495;p40"/>
            <p:cNvSpPr/>
            <p:nvPr/>
          </p:nvSpPr>
          <p:spPr>
            <a:xfrm>
              <a:off x="5561150" y="2518075"/>
              <a:ext cx="53975" cy="86500"/>
            </a:xfrm>
            <a:custGeom>
              <a:avLst/>
              <a:gdLst/>
              <a:ahLst/>
              <a:cxnLst/>
              <a:rect l="l" t="t" r="r" b="b"/>
              <a:pathLst>
                <a:path w="2159" h="3460" extrusionOk="0">
                  <a:moveTo>
                    <a:pt x="1224" y="0"/>
                  </a:moveTo>
                  <a:cubicBezTo>
                    <a:pt x="1146" y="0"/>
                    <a:pt x="1075" y="15"/>
                    <a:pt x="1004" y="50"/>
                  </a:cubicBezTo>
                  <a:cubicBezTo>
                    <a:pt x="882" y="111"/>
                    <a:pt x="822" y="202"/>
                    <a:pt x="791" y="263"/>
                  </a:cubicBezTo>
                  <a:cubicBezTo>
                    <a:pt x="738" y="422"/>
                    <a:pt x="778" y="512"/>
                    <a:pt x="809" y="512"/>
                  </a:cubicBezTo>
                  <a:cubicBezTo>
                    <a:pt x="813" y="512"/>
                    <a:pt x="818" y="510"/>
                    <a:pt x="822" y="506"/>
                  </a:cubicBezTo>
                  <a:cubicBezTo>
                    <a:pt x="822" y="506"/>
                    <a:pt x="822" y="415"/>
                    <a:pt x="882" y="324"/>
                  </a:cubicBezTo>
                  <a:cubicBezTo>
                    <a:pt x="951" y="256"/>
                    <a:pt x="1053" y="170"/>
                    <a:pt x="1190" y="170"/>
                  </a:cubicBezTo>
                  <a:cubicBezTo>
                    <a:pt x="1236" y="170"/>
                    <a:pt x="1285" y="180"/>
                    <a:pt x="1338" y="202"/>
                  </a:cubicBezTo>
                  <a:cubicBezTo>
                    <a:pt x="1551" y="294"/>
                    <a:pt x="1703" y="506"/>
                    <a:pt x="1764" y="841"/>
                  </a:cubicBezTo>
                  <a:cubicBezTo>
                    <a:pt x="1855" y="1145"/>
                    <a:pt x="1855" y="1509"/>
                    <a:pt x="1794" y="1874"/>
                  </a:cubicBezTo>
                  <a:cubicBezTo>
                    <a:pt x="1642" y="2573"/>
                    <a:pt x="1156" y="3181"/>
                    <a:pt x="700" y="3272"/>
                  </a:cubicBezTo>
                  <a:cubicBezTo>
                    <a:pt x="662" y="3278"/>
                    <a:pt x="626" y="3280"/>
                    <a:pt x="590" y="3280"/>
                  </a:cubicBezTo>
                  <a:cubicBezTo>
                    <a:pt x="425" y="3280"/>
                    <a:pt x="283" y="3226"/>
                    <a:pt x="183" y="3151"/>
                  </a:cubicBezTo>
                  <a:cubicBezTo>
                    <a:pt x="92" y="3090"/>
                    <a:pt x="31" y="3029"/>
                    <a:pt x="31" y="3029"/>
                  </a:cubicBezTo>
                  <a:lnTo>
                    <a:pt x="31" y="3029"/>
                  </a:lnTo>
                  <a:cubicBezTo>
                    <a:pt x="1" y="3029"/>
                    <a:pt x="1" y="3120"/>
                    <a:pt x="122" y="3242"/>
                  </a:cubicBezTo>
                  <a:cubicBezTo>
                    <a:pt x="204" y="3351"/>
                    <a:pt x="407" y="3460"/>
                    <a:pt x="645" y="3460"/>
                  </a:cubicBezTo>
                  <a:cubicBezTo>
                    <a:pt x="673" y="3460"/>
                    <a:pt x="702" y="3458"/>
                    <a:pt x="730" y="3455"/>
                  </a:cubicBezTo>
                  <a:cubicBezTo>
                    <a:pt x="1338" y="3394"/>
                    <a:pt x="1885" y="2725"/>
                    <a:pt x="2068" y="1935"/>
                  </a:cubicBezTo>
                  <a:cubicBezTo>
                    <a:pt x="2159" y="1509"/>
                    <a:pt x="2129" y="1114"/>
                    <a:pt x="2007" y="780"/>
                  </a:cubicBezTo>
                  <a:cubicBezTo>
                    <a:pt x="1946" y="446"/>
                    <a:pt x="1703" y="111"/>
                    <a:pt x="1399" y="20"/>
                  </a:cubicBezTo>
                  <a:cubicBezTo>
                    <a:pt x="1336" y="7"/>
                    <a:pt x="1278" y="0"/>
                    <a:pt x="1224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6" name="Google Shape;3496;p40"/>
            <p:cNvSpPr/>
            <p:nvPr/>
          </p:nvSpPr>
          <p:spPr>
            <a:xfrm>
              <a:off x="4980325" y="2018375"/>
              <a:ext cx="620375" cy="262975"/>
            </a:xfrm>
            <a:custGeom>
              <a:avLst/>
              <a:gdLst/>
              <a:ahLst/>
              <a:cxnLst/>
              <a:rect l="l" t="t" r="r" b="b"/>
              <a:pathLst>
                <a:path w="24815" h="10519" extrusionOk="0">
                  <a:moveTo>
                    <a:pt x="4792" y="1"/>
                  </a:moveTo>
                  <a:cubicBezTo>
                    <a:pt x="3969" y="1"/>
                    <a:pt x="3107" y="340"/>
                    <a:pt x="2686" y="1041"/>
                  </a:cubicBezTo>
                  <a:cubicBezTo>
                    <a:pt x="2313" y="1663"/>
                    <a:pt x="2469" y="2569"/>
                    <a:pt x="3004" y="3028"/>
                  </a:cubicBezTo>
                  <a:lnTo>
                    <a:pt x="3004" y="3028"/>
                  </a:lnTo>
                  <a:cubicBezTo>
                    <a:pt x="2779" y="2939"/>
                    <a:pt x="2537" y="2898"/>
                    <a:pt x="2294" y="2898"/>
                  </a:cubicBezTo>
                  <a:cubicBezTo>
                    <a:pt x="1426" y="2898"/>
                    <a:pt x="535" y="3431"/>
                    <a:pt x="285" y="4263"/>
                  </a:cubicBezTo>
                  <a:cubicBezTo>
                    <a:pt x="0" y="5237"/>
                    <a:pt x="644" y="6304"/>
                    <a:pt x="1548" y="6680"/>
                  </a:cubicBezTo>
                  <a:lnTo>
                    <a:pt x="1548" y="6680"/>
                  </a:lnTo>
                  <a:cubicBezTo>
                    <a:pt x="1176" y="6822"/>
                    <a:pt x="850" y="7189"/>
                    <a:pt x="832" y="7607"/>
                  </a:cubicBezTo>
                  <a:cubicBezTo>
                    <a:pt x="802" y="8336"/>
                    <a:pt x="1349" y="8944"/>
                    <a:pt x="1957" y="9339"/>
                  </a:cubicBezTo>
                  <a:cubicBezTo>
                    <a:pt x="2992" y="9976"/>
                    <a:pt x="4196" y="10222"/>
                    <a:pt x="5417" y="10222"/>
                  </a:cubicBezTo>
                  <a:cubicBezTo>
                    <a:pt x="6060" y="10222"/>
                    <a:pt x="6707" y="10154"/>
                    <a:pt x="7337" y="10038"/>
                  </a:cubicBezTo>
                  <a:cubicBezTo>
                    <a:pt x="9161" y="9704"/>
                    <a:pt x="10893" y="9035"/>
                    <a:pt x="12687" y="8671"/>
                  </a:cubicBezTo>
                  <a:cubicBezTo>
                    <a:pt x="13879" y="8412"/>
                    <a:pt x="15591" y="8024"/>
                    <a:pt x="17084" y="8024"/>
                  </a:cubicBezTo>
                  <a:cubicBezTo>
                    <a:pt x="17874" y="8024"/>
                    <a:pt x="18603" y="8133"/>
                    <a:pt x="19161" y="8427"/>
                  </a:cubicBezTo>
                  <a:cubicBezTo>
                    <a:pt x="20295" y="9023"/>
                    <a:pt x="20953" y="10518"/>
                    <a:pt x="21654" y="10518"/>
                  </a:cubicBezTo>
                  <a:cubicBezTo>
                    <a:pt x="21704" y="10518"/>
                    <a:pt x="21754" y="10511"/>
                    <a:pt x="21805" y="10494"/>
                  </a:cubicBezTo>
                  <a:cubicBezTo>
                    <a:pt x="22535" y="10281"/>
                    <a:pt x="23082" y="9613"/>
                    <a:pt x="23325" y="8883"/>
                  </a:cubicBezTo>
                  <a:cubicBezTo>
                    <a:pt x="23599" y="8154"/>
                    <a:pt x="23599" y="7364"/>
                    <a:pt x="23599" y="6573"/>
                  </a:cubicBezTo>
                  <a:cubicBezTo>
                    <a:pt x="24814" y="5114"/>
                    <a:pt x="22444" y="2409"/>
                    <a:pt x="20559" y="1497"/>
                  </a:cubicBezTo>
                  <a:cubicBezTo>
                    <a:pt x="19814" y="1137"/>
                    <a:pt x="18935" y="1009"/>
                    <a:pt x="18018" y="1009"/>
                  </a:cubicBezTo>
                  <a:cubicBezTo>
                    <a:pt x="16615" y="1009"/>
                    <a:pt x="15121" y="1307"/>
                    <a:pt x="13872" y="1528"/>
                  </a:cubicBezTo>
                  <a:cubicBezTo>
                    <a:pt x="12853" y="1717"/>
                    <a:pt x="11816" y="1999"/>
                    <a:pt x="10804" y="1999"/>
                  </a:cubicBezTo>
                  <a:cubicBezTo>
                    <a:pt x="10517" y="1999"/>
                    <a:pt x="10233" y="1976"/>
                    <a:pt x="9951" y="1923"/>
                  </a:cubicBezTo>
                  <a:cubicBezTo>
                    <a:pt x="9070" y="1771"/>
                    <a:pt x="8279" y="1315"/>
                    <a:pt x="7489" y="889"/>
                  </a:cubicBezTo>
                  <a:cubicBezTo>
                    <a:pt x="6699" y="494"/>
                    <a:pt x="5878" y="99"/>
                    <a:pt x="4996" y="8"/>
                  </a:cubicBezTo>
                  <a:cubicBezTo>
                    <a:pt x="4929" y="3"/>
                    <a:pt x="4861" y="1"/>
                    <a:pt x="47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7" name="Google Shape;3497;p40"/>
            <p:cNvSpPr/>
            <p:nvPr/>
          </p:nvSpPr>
          <p:spPr>
            <a:xfrm>
              <a:off x="5578650" y="2210050"/>
              <a:ext cx="208225" cy="436200"/>
            </a:xfrm>
            <a:custGeom>
              <a:avLst/>
              <a:gdLst/>
              <a:ahLst/>
              <a:cxnLst/>
              <a:rect l="l" t="t" r="r" b="b"/>
              <a:pathLst>
                <a:path w="8329" h="17448" extrusionOk="0">
                  <a:moveTo>
                    <a:pt x="213" y="0"/>
                  </a:moveTo>
                  <a:cubicBezTo>
                    <a:pt x="61" y="31"/>
                    <a:pt x="0" y="31"/>
                    <a:pt x="0" y="61"/>
                  </a:cubicBezTo>
                  <a:cubicBezTo>
                    <a:pt x="0" y="61"/>
                    <a:pt x="60" y="49"/>
                    <a:pt x="175" y="49"/>
                  </a:cubicBezTo>
                  <a:cubicBezTo>
                    <a:pt x="318" y="49"/>
                    <a:pt x="547" y="68"/>
                    <a:pt x="851" y="152"/>
                  </a:cubicBezTo>
                  <a:cubicBezTo>
                    <a:pt x="1368" y="304"/>
                    <a:pt x="2128" y="730"/>
                    <a:pt x="2644" y="1581"/>
                  </a:cubicBezTo>
                  <a:cubicBezTo>
                    <a:pt x="3161" y="2432"/>
                    <a:pt x="3344" y="3648"/>
                    <a:pt x="3222" y="4955"/>
                  </a:cubicBezTo>
                  <a:cubicBezTo>
                    <a:pt x="3100" y="6262"/>
                    <a:pt x="2675" y="7691"/>
                    <a:pt x="2644" y="9241"/>
                  </a:cubicBezTo>
                  <a:cubicBezTo>
                    <a:pt x="2614" y="10031"/>
                    <a:pt x="2736" y="10791"/>
                    <a:pt x="3009" y="11490"/>
                  </a:cubicBezTo>
                  <a:cubicBezTo>
                    <a:pt x="3283" y="12189"/>
                    <a:pt x="3739" y="12767"/>
                    <a:pt x="4316" y="13162"/>
                  </a:cubicBezTo>
                  <a:cubicBezTo>
                    <a:pt x="4894" y="13527"/>
                    <a:pt x="5502" y="13739"/>
                    <a:pt x="6018" y="13982"/>
                  </a:cubicBezTo>
                  <a:cubicBezTo>
                    <a:pt x="6565" y="14195"/>
                    <a:pt x="7052" y="14438"/>
                    <a:pt x="7447" y="14773"/>
                  </a:cubicBezTo>
                  <a:cubicBezTo>
                    <a:pt x="7812" y="15077"/>
                    <a:pt x="8055" y="15472"/>
                    <a:pt x="8146" y="15837"/>
                  </a:cubicBezTo>
                  <a:cubicBezTo>
                    <a:pt x="8207" y="16232"/>
                    <a:pt x="8146" y="16566"/>
                    <a:pt x="8055" y="16809"/>
                  </a:cubicBezTo>
                  <a:cubicBezTo>
                    <a:pt x="7812" y="17326"/>
                    <a:pt x="7447" y="17417"/>
                    <a:pt x="7477" y="17448"/>
                  </a:cubicBezTo>
                  <a:cubicBezTo>
                    <a:pt x="7477" y="17448"/>
                    <a:pt x="7569" y="17417"/>
                    <a:pt x="7690" y="17356"/>
                  </a:cubicBezTo>
                  <a:cubicBezTo>
                    <a:pt x="7812" y="17265"/>
                    <a:pt x="7994" y="17113"/>
                    <a:pt x="8116" y="16870"/>
                  </a:cubicBezTo>
                  <a:cubicBezTo>
                    <a:pt x="8237" y="16596"/>
                    <a:pt x="8328" y="16232"/>
                    <a:pt x="8237" y="15837"/>
                  </a:cubicBezTo>
                  <a:cubicBezTo>
                    <a:pt x="8176" y="15411"/>
                    <a:pt x="7903" y="14985"/>
                    <a:pt x="7538" y="14651"/>
                  </a:cubicBezTo>
                  <a:cubicBezTo>
                    <a:pt x="7143" y="14317"/>
                    <a:pt x="6626" y="14043"/>
                    <a:pt x="6110" y="13800"/>
                  </a:cubicBezTo>
                  <a:cubicBezTo>
                    <a:pt x="5562" y="13587"/>
                    <a:pt x="4955" y="13375"/>
                    <a:pt x="4407" y="13010"/>
                  </a:cubicBezTo>
                  <a:cubicBezTo>
                    <a:pt x="3860" y="12645"/>
                    <a:pt x="3435" y="12068"/>
                    <a:pt x="3192" y="11429"/>
                  </a:cubicBezTo>
                  <a:cubicBezTo>
                    <a:pt x="2918" y="10761"/>
                    <a:pt x="2827" y="10001"/>
                    <a:pt x="2827" y="9271"/>
                  </a:cubicBezTo>
                  <a:cubicBezTo>
                    <a:pt x="2888" y="7721"/>
                    <a:pt x="3313" y="6323"/>
                    <a:pt x="3404" y="4985"/>
                  </a:cubicBezTo>
                  <a:cubicBezTo>
                    <a:pt x="3526" y="3648"/>
                    <a:pt x="3344" y="2371"/>
                    <a:pt x="2766" y="1490"/>
                  </a:cubicBezTo>
                  <a:cubicBezTo>
                    <a:pt x="2219" y="639"/>
                    <a:pt x="1429" y="213"/>
                    <a:pt x="881" y="92"/>
                  </a:cubicBezTo>
                  <a:cubicBezTo>
                    <a:pt x="608" y="0"/>
                    <a:pt x="365" y="0"/>
                    <a:pt x="213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8" name="Google Shape;3498;p40"/>
            <p:cNvSpPr/>
            <p:nvPr/>
          </p:nvSpPr>
          <p:spPr>
            <a:xfrm>
              <a:off x="4973775" y="2089900"/>
              <a:ext cx="591200" cy="178350"/>
            </a:xfrm>
            <a:custGeom>
              <a:avLst/>
              <a:gdLst/>
              <a:ahLst/>
              <a:cxnLst/>
              <a:rect l="l" t="t" r="r" b="b"/>
              <a:pathLst>
                <a:path w="23648" h="7134" extrusionOk="0">
                  <a:moveTo>
                    <a:pt x="2448" y="1"/>
                  </a:moveTo>
                  <a:cubicBezTo>
                    <a:pt x="1972" y="1"/>
                    <a:pt x="1354" y="149"/>
                    <a:pt x="790" y="642"/>
                  </a:cubicBezTo>
                  <a:cubicBezTo>
                    <a:pt x="304" y="1189"/>
                    <a:pt x="0" y="2071"/>
                    <a:pt x="91" y="3044"/>
                  </a:cubicBezTo>
                  <a:cubicBezTo>
                    <a:pt x="152" y="3986"/>
                    <a:pt x="669" y="5019"/>
                    <a:pt x="1550" y="5749"/>
                  </a:cubicBezTo>
                  <a:cubicBezTo>
                    <a:pt x="2432" y="6478"/>
                    <a:pt x="3617" y="6934"/>
                    <a:pt x="4863" y="7086"/>
                  </a:cubicBezTo>
                  <a:cubicBezTo>
                    <a:pt x="5205" y="7119"/>
                    <a:pt x="5552" y="7134"/>
                    <a:pt x="5901" y="7134"/>
                  </a:cubicBezTo>
                  <a:cubicBezTo>
                    <a:pt x="6857" y="7134"/>
                    <a:pt x="7836" y="7021"/>
                    <a:pt x="8815" y="6843"/>
                  </a:cubicBezTo>
                  <a:cubicBezTo>
                    <a:pt x="11003" y="6417"/>
                    <a:pt x="12979" y="5566"/>
                    <a:pt x="14620" y="4594"/>
                  </a:cubicBezTo>
                  <a:cubicBezTo>
                    <a:pt x="15441" y="4107"/>
                    <a:pt x="16231" y="3651"/>
                    <a:pt x="17022" y="3347"/>
                  </a:cubicBezTo>
                  <a:cubicBezTo>
                    <a:pt x="17812" y="3013"/>
                    <a:pt x="18602" y="2892"/>
                    <a:pt x="19301" y="2861"/>
                  </a:cubicBezTo>
                  <a:cubicBezTo>
                    <a:pt x="20730" y="2861"/>
                    <a:pt x="21885" y="3287"/>
                    <a:pt x="22584" y="3651"/>
                  </a:cubicBezTo>
                  <a:cubicBezTo>
                    <a:pt x="23253" y="4001"/>
                    <a:pt x="23588" y="4322"/>
                    <a:pt x="23642" y="4322"/>
                  </a:cubicBezTo>
                  <a:cubicBezTo>
                    <a:pt x="23645" y="4322"/>
                    <a:pt x="23647" y="4321"/>
                    <a:pt x="23648" y="4320"/>
                  </a:cubicBezTo>
                  <a:cubicBezTo>
                    <a:pt x="23648" y="4320"/>
                    <a:pt x="23314" y="3986"/>
                    <a:pt x="22614" y="3591"/>
                  </a:cubicBezTo>
                  <a:cubicBezTo>
                    <a:pt x="21915" y="3196"/>
                    <a:pt x="20760" y="2740"/>
                    <a:pt x="19301" y="2740"/>
                  </a:cubicBezTo>
                  <a:cubicBezTo>
                    <a:pt x="18572" y="2740"/>
                    <a:pt x="17751" y="2861"/>
                    <a:pt x="16961" y="3196"/>
                  </a:cubicBezTo>
                  <a:cubicBezTo>
                    <a:pt x="16140" y="3499"/>
                    <a:pt x="15350" y="3955"/>
                    <a:pt x="14529" y="4442"/>
                  </a:cubicBezTo>
                  <a:cubicBezTo>
                    <a:pt x="12888" y="5414"/>
                    <a:pt x="10942" y="6235"/>
                    <a:pt x="8784" y="6630"/>
                  </a:cubicBezTo>
                  <a:cubicBezTo>
                    <a:pt x="7817" y="6806"/>
                    <a:pt x="6850" y="6934"/>
                    <a:pt x="5929" y="6934"/>
                  </a:cubicBezTo>
                  <a:cubicBezTo>
                    <a:pt x="5576" y="6934"/>
                    <a:pt x="5230" y="6915"/>
                    <a:pt x="4894" y="6873"/>
                  </a:cubicBezTo>
                  <a:cubicBezTo>
                    <a:pt x="3648" y="6752"/>
                    <a:pt x="2492" y="6326"/>
                    <a:pt x="1672" y="5597"/>
                  </a:cubicBezTo>
                  <a:cubicBezTo>
                    <a:pt x="821" y="4898"/>
                    <a:pt x="304" y="3955"/>
                    <a:pt x="243" y="3013"/>
                  </a:cubicBezTo>
                  <a:cubicBezTo>
                    <a:pt x="152" y="2101"/>
                    <a:pt x="426" y="1281"/>
                    <a:pt x="882" y="733"/>
                  </a:cubicBezTo>
                  <a:cubicBezTo>
                    <a:pt x="1439" y="227"/>
                    <a:pt x="2080" y="79"/>
                    <a:pt x="2543" y="79"/>
                  </a:cubicBezTo>
                  <a:cubicBezTo>
                    <a:pt x="2635" y="79"/>
                    <a:pt x="2720" y="85"/>
                    <a:pt x="2796" y="95"/>
                  </a:cubicBezTo>
                  <a:cubicBezTo>
                    <a:pt x="3283" y="156"/>
                    <a:pt x="3526" y="308"/>
                    <a:pt x="3526" y="308"/>
                  </a:cubicBezTo>
                  <a:cubicBezTo>
                    <a:pt x="3556" y="278"/>
                    <a:pt x="3496" y="247"/>
                    <a:pt x="3374" y="217"/>
                  </a:cubicBezTo>
                  <a:cubicBezTo>
                    <a:pt x="3313" y="186"/>
                    <a:pt x="3222" y="156"/>
                    <a:pt x="3131" y="126"/>
                  </a:cubicBezTo>
                  <a:cubicBezTo>
                    <a:pt x="3040" y="95"/>
                    <a:pt x="2948" y="65"/>
                    <a:pt x="2827" y="34"/>
                  </a:cubicBezTo>
                  <a:cubicBezTo>
                    <a:pt x="2716" y="14"/>
                    <a:pt x="2588" y="1"/>
                    <a:pt x="244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9" name="Google Shape;3499;p40"/>
            <p:cNvSpPr/>
            <p:nvPr/>
          </p:nvSpPr>
          <p:spPr>
            <a:xfrm>
              <a:off x="5116625" y="2014000"/>
              <a:ext cx="460525" cy="182400"/>
            </a:xfrm>
            <a:custGeom>
              <a:avLst/>
              <a:gdLst/>
              <a:ahLst/>
              <a:cxnLst/>
              <a:rect l="l" t="t" r="r" b="b"/>
              <a:pathLst>
                <a:path w="18421" h="7296" extrusionOk="0">
                  <a:moveTo>
                    <a:pt x="61" y="0"/>
                  </a:moveTo>
                  <a:cubicBezTo>
                    <a:pt x="61" y="1"/>
                    <a:pt x="0" y="335"/>
                    <a:pt x="183" y="912"/>
                  </a:cubicBezTo>
                  <a:cubicBezTo>
                    <a:pt x="365" y="1459"/>
                    <a:pt x="851" y="2219"/>
                    <a:pt x="1763" y="2797"/>
                  </a:cubicBezTo>
                  <a:cubicBezTo>
                    <a:pt x="2219" y="3070"/>
                    <a:pt x="2736" y="3314"/>
                    <a:pt x="3344" y="3466"/>
                  </a:cubicBezTo>
                  <a:cubicBezTo>
                    <a:pt x="3749" y="3547"/>
                    <a:pt x="4182" y="3587"/>
                    <a:pt x="4632" y="3587"/>
                  </a:cubicBezTo>
                  <a:cubicBezTo>
                    <a:pt x="4857" y="3587"/>
                    <a:pt x="5087" y="3577"/>
                    <a:pt x="5320" y="3557"/>
                  </a:cubicBezTo>
                  <a:cubicBezTo>
                    <a:pt x="6718" y="3466"/>
                    <a:pt x="8177" y="2979"/>
                    <a:pt x="9727" y="2584"/>
                  </a:cubicBezTo>
                  <a:cubicBezTo>
                    <a:pt x="10699" y="2331"/>
                    <a:pt x="11672" y="2153"/>
                    <a:pt x="12596" y="2153"/>
                  </a:cubicBezTo>
                  <a:cubicBezTo>
                    <a:pt x="13117" y="2153"/>
                    <a:pt x="13622" y="2210"/>
                    <a:pt x="14104" y="2341"/>
                  </a:cubicBezTo>
                  <a:cubicBezTo>
                    <a:pt x="15411" y="2675"/>
                    <a:pt x="16444" y="3466"/>
                    <a:pt x="17083" y="4256"/>
                  </a:cubicBezTo>
                  <a:cubicBezTo>
                    <a:pt x="17721" y="5046"/>
                    <a:pt x="18055" y="5836"/>
                    <a:pt x="18207" y="6414"/>
                  </a:cubicBezTo>
                  <a:cubicBezTo>
                    <a:pt x="18359" y="6961"/>
                    <a:pt x="18390" y="7295"/>
                    <a:pt x="18420" y="7295"/>
                  </a:cubicBezTo>
                  <a:cubicBezTo>
                    <a:pt x="18420" y="7295"/>
                    <a:pt x="18420" y="7204"/>
                    <a:pt x="18390" y="7052"/>
                  </a:cubicBezTo>
                  <a:cubicBezTo>
                    <a:pt x="18390" y="6900"/>
                    <a:pt x="18359" y="6657"/>
                    <a:pt x="18299" y="6383"/>
                  </a:cubicBezTo>
                  <a:cubicBezTo>
                    <a:pt x="18147" y="5806"/>
                    <a:pt x="17843" y="5016"/>
                    <a:pt x="17174" y="4165"/>
                  </a:cubicBezTo>
                  <a:cubicBezTo>
                    <a:pt x="16536" y="3344"/>
                    <a:pt x="15502" y="2493"/>
                    <a:pt x="14134" y="2128"/>
                  </a:cubicBezTo>
                  <a:cubicBezTo>
                    <a:pt x="13642" y="1997"/>
                    <a:pt x="13122" y="1940"/>
                    <a:pt x="12586" y="1940"/>
                  </a:cubicBezTo>
                  <a:cubicBezTo>
                    <a:pt x="11636" y="1940"/>
                    <a:pt x="10639" y="2118"/>
                    <a:pt x="9666" y="2371"/>
                  </a:cubicBezTo>
                  <a:cubicBezTo>
                    <a:pt x="8116" y="2766"/>
                    <a:pt x="6687" y="3253"/>
                    <a:pt x="5320" y="3374"/>
                  </a:cubicBezTo>
                  <a:cubicBezTo>
                    <a:pt x="5087" y="3395"/>
                    <a:pt x="4860" y="3405"/>
                    <a:pt x="4640" y="3405"/>
                  </a:cubicBezTo>
                  <a:cubicBezTo>
                    <a:pt x="4198" y="3405"/>
                    <a:pt x="3780" y="3364"/>
                    <a:pt x="3374" y="3283"/>
                  </a:cubicBezTo>
                  <a:cubicBezTo>
                    <a:pt x="2797" y="3162"/>
                    <a:pt x="2280" y="2949"/>
                    <a:pt x="1824" y="2675"/>
                  </a:cubicBezTo>
                  <a:cubicBezTo>
                    <a:pt x="943" y="2128"/>
                    <a:pt x="456" y="1399"/>
                    <a:pt x="244" y="882"/>
                  </a:cubicBezTo>
                  <a:cubicBezTo>
                    <a:pt x="61" y="335"/>
                    <a:pt x="61" y="1"/>
                    <a:pt x="61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0" name="Google Shape;3500;p40"/>
            <p:cNvSpPr/>
            <p:nvPr/>
          </p:nvSpPr>
          <p:spPr>
            <a:xfrm>
              <a:off x="5163725" y="2630150"/>
              <a:ext cx="75275" cy="62750"/>
            </a:xfrm>
            <a:custGeom>
              <a:avLst/>
              <a:gdLst/>
              <a:ahLst/>
              <a:cxnLst/>
              <a:rect l="l" t="t" r="r" b="b"/>
              <a:pathLst>
                <a:path w="3011" h="2510" extrusionOk="0">
                  <a:moveTo>
                    <a:pt x="2380" y="1"/>
                  </a:moveTo>
                  <a:cubicBezTo>
                    <a:pt x="2284" y="1"/>
                    <a:pt x="2186" y="18"/>
                    <a:pt x="2098" y="36"/>
                  </a:cubicBezTo>
                  <a:cubicBezTo>
                    <a:pt x="1399" y="157"/>
                    <a:pt x="700" y="279"/>
                    <a:pt x="1" y="431"/>
                  </a:cubicBezTo>
                  <a:lnTo>
                    <a:pt x="92" y="583"/>
                  </a:lnTo>
                  <a:cubicBezTo>
                    <a:pt x="183" y="947"/>
                    <a:pt x="244" y="1343"/>
                    <a:pt x="426" y="1707"/>
                  </a:cubicBezTo>
                  <a:cubicBezTo>
                    <a:pt x="578" y="2072"/>
                    <a:pt x="882" y="2376"/>
                    <a:pt x="1278" y="2467"/>
                  </a:cubicBezTo>
                  <a:cubicBezTo>
                    <a:pt x="1370" y="2496"/>
                    <a:pt x="1466" y="2509"/>
                    <a:pt x="1562" y="2509"/>
                  </a:cubicBezTo>
                  <a:cubicBezTo>
                    <a:pt x="1876" y="2509"/>
                    <a:pt x="2193" y="2366"/>
                    <a:pt x="2402" y="2133"/>
                  </a:cubicBezTo>
                  <a:cubicBezTo>
                    <a:pt x="2706" y="1829"/>
                    <a:pt x="2889" y="1434"/>
                    <a:pt x="2949" y="1008"/>
                  </a:cubicBezTo>
                  <a:cubicBezTo>
                    <a:pt x="3010" y="644"/>
                    <a:pt x="2949" y="157"/>
                    <a:pt x="2585" y="36"/>
                  </a:cubicBezTo>
                  <a:cubicBezTo>
                    <a:pt x="2520" y="10"/>
                    <a:pt x="2451" y="1"/>
                    <a:pt x="2380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1" name="Google Shape;3501;p40"/>
            <p:cNvSpPr/>
            <p:nvPr/>
          </p:nvSpPr>
          <p:spPr>
            <a:xfrm>
              <a:off x="5156125" y="2628000"/>
              <a:ext cx="91225" cy="67650"/>
            </a:xfrm>
            <a:custGeom>
              <a:avLst/>
              <a:gdLst/>
              <a:ahLst/>
              <a:cxnLst/>
              <a:rect l="l" t="t" r="r" b="b"/>
              <a:pathLst>
                <a:path w="3649" h="2706" extrusionOk="0">
                  <a:moveTo>
                    <a:pt x="3041" y="0"/>
                  </a:moveTo>
                  <a:cubicBezTo>
                    <a:pt x="2889" y="0"/>
                    <a:pt x="2767" y="0"/>
                    <a:pt x="2645" y="30"/>
                  </a:cubicBezTo>
                  <a:cubicBezTo>
                    <a:pt x="2524" y="30"/>
                    <a:pt x="2433" y="61"/>
                    <a:pt x="2311" y="61"/>
                  </a:cubicBezTo>
                  <a:cubicBezTo>
                    <a:pt x="1855" y="122"/>
                    <a:pt x="1430" y="152"/>
                    <a:pt x="1095" y="213"/>
                  </a:cubicBezTo>
                  <a:cubicBezTo>
                    <a:pt x="427" y="304"/>
                    <a:pt x="1" y="395"/>
                    <a:pt x="1" y="426"/>
                  </a:cubicBezTo>
                  <a:cubicBezTo>
                    <a:pt x="1" y="461"/>
                    <a:pt x="147" y="476"/>
                    <a:pt x="409" y="476"/>
                  </a:cubicBezTo>
                  <a:cubicBezTo>
                    <a:pt x="593" y="476"/>
                    <a:pt x="836" y="469"/>
                    <a:pt x="1126" y="456"/>
                  </a:cubicBezTo>
                  <a:cubicBezTo>
                    <a:pt x="1460" y="456"/>
                    <a:pt x="1886" y="426"/>
                    <a:pt x="2341" y="395"/>
                  </a:cubicBezTo>
                  <a:cubicBezTo>
                    <a:pt x="2463" y="365"/>
                    <a:pt x="2585" y="365"/>
                    <a:pt x="2676" y="365"/>
                  </a:cubicBezTo>
                  <a:cubicBezTo>
                    <a:pt x="2797" y="334"/>
                    <a:pt x="2949" y="334"/>
                    <a:pt x="3041" y="334"/>
                  </a:cubicBezTo>
                  <a:cubicBezTo>
                    <a:pt x="3101" y="334"/>
                    <a:pt x="3101" y="334"/>
                    <a:pt x="3162" y="456"/>
                  </a:cubicBezTo>
                  <a:cubicBezTo>
                    <a:pt x="3193" y="547"/>
                    <a:pt x="3223" y="669"/>
                    <a:pt x="3223" y="790"/>
                  </a:cubicBezTo>
                  <a:cubicBezTo>
                    <a:pt x="3284" y="1246"/>
                    <a:pt x="3101" y="1702"/>
                    <a:pt x="2797" y="2006"/>
                  </a:cubicBezTo>
                  <a:cubicBezTo>
                    <a:pt x="2524" y="2310"/>
                    <a:pt x="2129" y="2432"/>
                    <a:pt x="1825" y="2462"/>
                  </a:cubicBezTo>
                  <a:cubicBezTo>
                    <a:pt x="1793" y="2464"/>
                    <a:pt x="1762" y="2464"/>
                    <a:pt x="1731" y="2464"/>
                  </a:cubicBezTo>
                  <a:cubicBezTo>
                    <a:pt x="1183" y="2464"/>
                    <a:pt x="880" y="2241"/>
                    <a:pt x="784" y="2241"/>
                  </a:cubicBezTo>
                  <a:cubicBezTo>
                    <a:pt x="774" y="2241"/>
                    <a:pt x="766" y="2244"/>
                    <a:pt x="761" y="2249"/>
                  </a:cubicBezTo>
                  <a:cubicBezTo>
                    <a:pt x="761" y="2280"/>
                    <a:pt x="822" y="2371"/>
                    <a:pt x="1004" y="2462"/>
                  </a:cubicBezTo>
                  <a:cubicBezTo>
                    <a:pt x="1186" y="2584"/>
                    <a:pt x="1460" y="2705"/>
                    <a:pt x="1825" y="2705"/>
                  </a:cubicBezTo>
                  <a:cubicBezTo>
                    <a:pt x="2189" y="2705"/>
                    <a:pt x="2676" y="2584"/>
                    <a:pt x="3041" y="2249"/>
                  </a:cubicBezTo>
                  <a:cubicBezTo>
                    <a:pt x="3405" y="1885"/>
                    <a:pt x="3648" y="1337"/>
                    <a:pt x="3588" y="760"/>
                  </a:cubicBezTo>
                  <a:cubicBezTo>
                    <a:pt x="3557" y="608"/>
                    <a:pt x="3527" y="456"/>
                    <a:pt x="3466" y="334"/>
                  </a:cubicBezTo>
                  <a:cubicBezTo>
                    <a:pt x="3436" y="243"/>
                    <a:pt x="3405" y="152"/>
                    <a:pt x="3314" y="91"/>
                  </a:cubicBezTo>
                  <a:cubicBezTo>
                    <a:pt x="3223" y="0"/>
                    <a:pt x="3132" y="0"/>
                    <a:pt x="304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2" name="Google Shape;3502;p40"/>
            <p:cNvSpPr/>
            <p:nvPr/>
          </p:nvSpPr>
          <p:spPr>
            <a:xfrm>
              <a:off x="5118900" y="2838475"/>
              <a:ext cx="198350" cy="51600"/>
            </a:xfrm>
            <a:custGeom>
              <a:avLst/>
              <a:gdLst/>
              <a:ahLst/>
              <a:cxnLst/>
              <a:rect l="l" t="t" r="r" b="b"/>
              <a:pathLst>
                <a:path w="7934" h="2064" extrusionOk="0">
                  <a:moveTo>
                    <a:pt x="396" y="1"/>
                  </a:moveTo>
                  <a:lnTo>
                    <a:pt x="1" y="1855"/>
                  </a:lnTo>
                  <a:cubicBezTo>
                    <a:pt x="829" y="2002"/>
                    <a:pt x="1597" y="2063"/>
                    <a:pt x="2302" y="2063"/>
                  </a:cubicBezTo>
                  <a:cubicBezTo>
                    <a:pt x="5967" y="2063"/>
                    <a:pt x="7934" y="396"/>
                    <a:pt x="7934" y="396"/>
                  </a:cubicBezTo>
                  <a:lnTo>
                    <a:pt x="7934" y="396"/>
                  </a:lnTo>
                  <a:cubicBezTo>
                    <a:pt x="6943" y="680"/>
                    <a:pt x="5944" y="784"/>
                    <a:pt x="5011" y="784"/>
                  </a:cubicBezTo>
                  <a:cubicBezTo>
                    <a:pt x="2453" y="784"/>
                    <a:pt x="396" y="1"/>
                    <a:pt x="396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3" name="Google Shape;3503;p40"/>
            <p:cNvSpPr/>
            <p:nvPr/>
          </p:nvSpPr>
          <p:spPr>
            <a:xfrm>
              <a:off x="4884850" y="4076750"/>
              <a:ext cx="389850" cy="123575"/>
            </a:xfrm>
            <a:custGeom>
              <a:avLst/>
              <a:gdLst/>
              <a:ahLst/>
              <a:cxnLst/>
              <a:rect l="l" t="t" r="r" b="b"/>
              <a:pathLst>
                <a:path w="15594" h="4943" extrusionOk="0">
                  <a:moveTo>
                    <a:pt x="3264" y="1"/>
                  </a:moveTo>
                  <a:cubicBezTo>
                    <a:pt x="2976" y="1"/>
                    <a:pt x="2706" y="14"/>
                    <a:pt x="2463" y="14"/>
                  </a:cubicBezTo>
                  <a:cubicBezTo>
                    <a:pt x="2068" y="14"/>
                    <a:pt x="1733" y="75"/>
                    <a:pt x="1429" y="75"/>
                  </a:cubicBezTo>
                  <a:cubicBezTo>
                    <a:pt x="1125" y="106"/>
                    <a:pt x="882" y="136"/>
                    <a:pt x="669" y="166"/>
                  </a:cubicBezTo>
                  <a:cubicBezTo>
                    <a:pt x="244" y="227"/>
                    <a:pt x="1" y="288"/>
                    <a:pt x="31" y="288"/>
                  </a:cubicBezTo>
                  <a:cubicBezTo>
                    <a:pt x="31" y="297"/>
                    <a:pt x="49" y="301"/>
                    <a:pt x="86" y="301"/>
                  </a:cubicBezTo>
                  <a:cubicBezTo>
                    <a:pt x="174" y="301"/>
                    <a:pt x="369" y="279"/>
                    <a:pt x="669" y="258"/>
                  </a:cubicBezTo>
                  <a:cubicBezTo>
                    <a:pt x="882" y="227"/>
                    <a:pt x="1156" y="197"/>
                    <a:pt x="1460" y="197"/>
                  </a:cubicBezTo>
                  <a:cubicBezTo>
                    <a:pt x="1653" y="175"/>
                    <a:pt x="1892" y="154"/>
                    <a:pt x="2145" y="154"/>
                  </a:cubicBezTo>
                  <a:cubicBezTo>
                    <a:pt x="2249" y="154"/>
                    <a:pt x="2356" y="157"/>
                    <a:pt x="2463" y="166"/>
                  </a:cubicBezTo>
                  <a:cubicBezTo>
                    <a:pt x="2858" y="166"/>
                    <a:pt x="3253" y="166"/>
                    <a:pt x="3709" y="197"/>
                  </a:cubicBezTo>
                  <a:cubicBezTo>
                    <a:pt x="4135" y="197"/>
                    <a:pt x="4621" y="258"/>
                    <a:pt x="5107" y="318"/>
                  </a:cubicBezTo>
                  <a:cubicBezTo>
                    <a:pt x="6110" y="440"/>
                    <a:pt x="7205" y="653"/>
                    <a:pt x="8299" y="987"/>
                  </a:cubicBezTo>
                  <a:cubicBezTo>
                    <a:pt x="9393" y="1321"/>
                    <a:pt x="10426" y="1747"/>
                    <a:pt x="11308" y="2172"/>
                  </a:cubicBezTo>
                  <a:cubicBezTo>
                    <a:pt x="11764" y="2385"/>
                    <a:pt x="12189" y="2598"/>
                    <a:pt x="12585" y="2841"/>
                  </a:cubicBezTo>
                  <a:cubicBezTo>
                    <a:pt x="12949" y="3054"/>
                    <a:pt x="13314" y="3297"/>
                    <a:pt x="13618" y="3480"/>
                  </a:cubicBezTo>
                  <a:cubicBezTo>
                    <a:pt x="13952" y="3692"/>
                    <a:pt x="14196" y="3905"/>
                    <a:pt x="14439" y="4087"/>
                  </a:cubicBezTo>
                  <a:cubicBezTo>
                    <a:pt x="14712" y="4239"/>
                    <a:pt x="14895" y="4422"/>
                    <a:pt x="15077" y="4543"/>
                  </a:cubicBezTo>
                  <a:cubicBezTo>
                    <a:pt x="15355" y="4794"/>
                    <a:pt x="15557" y="4942"/>
                    <a:pt x="15589" y="4942"/>
                  </a:cubicBezTo>
                  <a:cubicBezTo>
                    <a:pt x="15592" y="4942"/>
                    <a:pt x="15594" y="4941"/>
                    <a:pt x="15594" y="4938"/>
                  </a:cubicBezTo>
                  <a:cubicBezTo>
                    <a:pt x="15594" y="4938"/>
                    <a:pt x="15411" y="4787"/>
                    <a:pt x="15107" y="4483"/>
                  </a:cubicBezTo>
                  <a:cubicBezTo>
                    <a:pt x="14955" y="4361"/>
                    <a:pt x="14773" y="4179"/>
                    <a:pt x="14530" y="3996"/>
                  </a:cubicBezTo>
                  <a:cubicBezTo>
                    <a:pt x="14287" y="3814"/>
                    <a:pt x="14013" y="3601"/>
                    <a:pt x="13709" y="3388"/>
                  </a:cubicBezTo>
                  <a:cubicBezTo>
                    <a:pt x="13375" y="3145"/>
                    <a:pt x="13040" y="2932"/>
                    <a:pt x="12645" y="2689"/>
                  </a:cubicBezTo>
                  <a:cubicBezTo>
                    <a:pt x="12281" y="2446"/>
                    <a:pt x="11855" y="2233"/>
                    <a:pt x="11399" y="1990"/>
                  </a:cubicBezTo>
                  <a:cubicBezTo>
                    <a:pt x="10487" y="1565"/>
                    <a:pt x="9454" y="1139"/>
                    <a:pt x="8360" y="805"/>
                  </a:cubicBezTo>
                  <a:cubicBezTo>
                    <a:pt x="7235" y="470"/>
                    <a:pt x="6141" y="258"/>
                    <a:pt x="5138" y="136"/>
                  </a:cubicBezTo>
                  <a:cubicBezTo>
                    <a:pt x="4621" y="75"/>
                    <a:pt x="4165" y="14"/>
                    <a:pt x="3709" y="14"/>
                  </a:cubicBezTo>
                  <a:cubicBezTo>
                    <a:pt x="3557" y="4"/>
                    <a:pt x="3408" y="1"/>
                    <a:pt x="32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4" name="Google Shape;3504;p40"/>
            <p:cNvSpPr/>
            <p:nvPr/>
          </p:nvSpPr>
          <p:spPr>
            <a:xfrm>
              <a:off x="5080900" y="302010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fill="none" extrusionOk="0">
                  <a:moveTo>
                    <a:pt x="1" y="0"/>
                  </a:moveTo>
                  <a:close/>
                </a:path>
              </a:pathLst>
            </a:custGeom>
            <a:noFill/>
            <a:ln w="750" cap="flat" cmpd="sng">
              <a:solidFill>
                <a:schemeClr val="dk2"/>
              </a:solidFill>
              <a:prstDash val="solid"/>
              <a:miter lim="30395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5" name="Google Shape;3505;p40"/>
            <p:cNvSpPr/>
            <p:nvPr/>
          </p:nvSpPr>
          <p:spPr>
            <a:xfrm>
              <a:off x="4085450" y="3112050"/>
              <a:ext cx="833625" cy="1113925"/>
            </a:xfrm>
            <a:custGeom>
              <a:avLst/>
              <a:gdLst/>
              <a:ahLst/>
              <a:cxnLst/>
              <a:rect l="l" t="t" r="r" b="b"/>
              <a:pathLst>
                <a:path w="33345" h="44557" extrusionOk="0">
                  <a:moveTo>
                    <a:pt x="33345" y="0"/>
                  </a:moveTo>
                  <a:cubicBezTo>
                    <a:pt x="30974" y="578"/>
                    <a:pt x="29545" y="5441"/>
                    <a:pt x="28360" y="10517"/>
                  </a:cubicBezTo>
                  <a:lnTo>
                    <a:pt x="25229" y="24013"/>
                  </a:lnTo>
                  <a:lnTo>
                    <a:pt x="8116" y="3465"/>
                  </a:lnTo>
                  <a:cubicBezTo>
                    <a:pt x="7447" y="3891"/>
                    <a:pt x="882" y="12341"/>
                    <a:pt x="426" y="13222"/>
                  </a:cubicBezTo>
                  <a:cubicBezTo>
                    <a:pt x="0" y="14073"/>
                    <a:pt x="10730" y="33253"/>
                    <a:pt x="10730" y="33253"/>
                  </a:cubicBezTo>
                  <a:cubicBezTo>
                    <a:pt x="10730" y="33253"/>
                    <a:pt x="15320" y="42068"/>
                    <a:pt x="17873" y="43344"/>
                  </a:cubicBezTo>
                  <a:cubicBezTo>
                    <a:pt x="19628" y="44215"/>
                    <a:pt x="21302" y="44556"/>
                    <a:pt x="22847" y="44556"/>
                  </a:cubicBezTo>
                  <a:cubicBezTo>
                    <a:pt x="28417" y="44556"/>
                    <a:pt x="32311" y="40122"/>
                    <a:pt x="32311" y="40122"/>
                  </a:cubicBezTo>
                  <a:lnTo>
                    <a:pt x="33345" y="1550"/>
                  </a:lnTo>
                  <a:lnTo>
                    <a:pt x="333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6" name="Google Shape;3506;p40"/>
            <p:cNvSpPr/>
            <p:nvPr/>
          </p:nvSpPr>
          <p:spPr>
            <a:xfrm>
              <a:off x="4882575" y="2995850"/>
              <a:ext cx="1287275" cy="1465025"/>
            </a:xfrm>
            <a:custGeom>
              <a:avLst/>
              <a:gdLst/>
              <a:ahLst/>
              <a:cxnLst/>
              <a:rect l="l" t="t" r="r" b="b"/>
              <a:pathLst>
                <a:path w="51491" h="58601" extrusionOk="0">
                  <a:moveTo>
                    <a:pt x="14177" y="0"/>
                  </a:moveTo>
                  <a:cubicBezTo>
                    <a:pt x="11348" y="0"/>
                    <a:pt x="8728" y="246"/>
                    <a:pt x="7356" y="1001"/>
                  </a:cubicBezTo>
                  <a:cubicBezTo>
                    <a:pt x="1034" y="4496"/>
                    <a:pt x="608" y="5043"/>
                    <a:pt x="608" y="5043"/>
                  </a:cubicBezTo>
                  <a:lnTo>
                    <a:pt x="244" y="40667"/>
                  </a:lnTo>
                  <a:lnTo>
                    <a:pt x="1" y="58600"/>
                  </a:lnTo>
                  <a:lnTo>
                    <a:pt x="36719" y="57992"/>
                  </a:lnTo>
                  <a:lnTo>
                    <a:pt x="35715" y="46077"/>
                  </a:lnTo>
                  <a:lnTo>
                    <a:pt x="34560" y="37749"/>
                  </a:lnTo>
                  <a:lnTo>
                    <a:pt x="36931" y="42886"/>
                  </a:lnTo>
                  <a:lnTo>
                    <a:pt x="51491" y="43190"/>
                  </a:lnTo>
                  <a:cubicBezTo>
                    <a:pt x="51491" y="43190"/>
                    <a:pt x="42950" y="18265"/>
                    <a:pt x="41795" y="14891"/>
                  </a:cubicBezTo>
                  <a:cubicBezTo>
                    <a:pt x="38573" y="5621"/>
                    <a:pt x="31612" y="2034"/>
                    <a:pt x="25411" y="849"/>
                  </a:cubicBezTo>
                  <a:cubicBezTo>
                    <a:pt x="25411" y="849"/>
                    <a:pt x="19435" y="0"/>
                    <a:pt x="141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7" name="Google Shape;3507;p40"/>
            <p:cNvSpPr/>
            <p:nvPr/>
          </p:nvSpPr>
          <p:spPr>
            <a:xfrm>
              <a:off x="5066475" y="2891625"/>
              <a:ext cx="456725" cy="356450"/>
            </a:xfrm>
            <a:custGeom>
              <a:avLst/>
              <a:gdLst/>
              <a:ahLst/>
              <a:cxnLst/>
              <a:rect l="l" t="t" r="r" b="b"/>
              <a:pathLst>
                <a:path w="18269" h="14258" extrusionOk="0">
                  <a:moveTo>
                    <a:pt x="2162" y="0"/>
                  </a:moveTo>
                  <a:cubicBezTo>
                    <a:pt x="1730" y="0"/>
                    <a:pt x="1364" y="326"/>
                    <a:pt x="1277" y="762"/>
                  </a:cubicBezTo>
                  <a:lnTo>
                    <a:pt x="122" y="8270"/>
                  </a:lnTo>
                  <a:lnTo>
                    <a:pt x="0" y="9030"/>
                  </a:lnTo>
                  <a:lnTo>
                    <a:pt x="6870" y="14258"/>
                  </a:lnTo>
                  <a:lnTo>
                    <a:pt x="13374" y="13255"/>
                  </a:lnTo>
                  <a:lnTo>
                    <a:pt x="17873" y="7358"/>
                  </a:lnTo>
                  <a:lnTo>
                    <a:pt x="18207" y="3011"/>
                  </a:lnTo>
                  <a:cubicBezTo>
                    <a:pt x="18268" y="2100"/>
                    <a:pt x="17599" y="1309"/>
                    <a:pt x="16688" y="1218"/>
                  </a:cubicBezTo>
                  <a:lnTo>
                    <a:pt x="2219" y="2"/>
                  </a:lnTo>
                  <a:cubicBezTo>
                    <a:pt x="2200" y="1"/>
                    <a:pt x="2181" y="0"/>
                    <a:pt x="2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8" name="Google Shape;3508;p40"/>
            <p:cNvSpPr/>
            <p:nvPr/>
          </p:nvSpPr>
          <p:spPr>
            <a:xfrm>
              <a:off x="4882575" y="3470700"/>
              <a:ext cx="4575" cy="656575"/>
            </a:xfrm>
            <a:custGeom>
              <a:avLst/>
              <a:gdLst/>
              <a:ahLst/>
              <a:cxnLst/>
              <a:rect l="l" t="t" r="r" b="b"/>
              <a:pathLst>
                <a:path w="183" h="26263" extrusionOk="0">
                  <a:moveTo>
                    <a:pt x="92" y="1"/>
                  </a:moveTo>
                  <a:cubicBezTo>
                    <a:pt x="31" y="1"/>
                    <a:pt x="1" y="5867"/>
                    <a:pt x="1" y="13132"/>
                  </a:cubicBezTo>
                  <a:cubicBezTo>
                    <a:pt x="1" y="20366"/>
                    <a:pt x="31" y="26263"/>
                    <a:pt x="92" y="26263"/>
                  </a:cubicBezTo>
                  <a:cubicBezTo>
                    <a:pt x="153" y="26263"/>
                    <a:pt x="183" y="20396"/>
                    <a:pt x="183" y="13132"/>
                  </a:cubicBezTo>
                  <a:cubicBezTo>
                    <a:pt x="183" y="5867"/>
                    <a:pt x="153" y="1"/>
                    <a:pt x="92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9" name="Google Shape;3509;p40"/>
            <p:cNvSpPr/>
            <p:nvPr/>
          </p:nvSpPr>
          <p:spPr>
            <a:xfrm>
              <a:off x="5529250" y="3222225"/>
              <a:ext cx="284975" cy="876175"/>
            </a:xfrm>
            <a:custGeom>
              <a:avLst/>
              <a:gdLst/>
              <a:ahLst/>
              <a:cxnLst/>
              <a:rect l="l" t="t" r="r" b="b"/>
              <a:pathLst>
                <a:path w="11399" h="35047" extrusionOk="0">
                  <a:moveTo>
                    <a:pt x="1307" y="0"/>
                  </a:moveTo>
                  <a:cubicBezTo>
                    <a:pt x="1307" y="0"/>
                    <a:pt x="1277" y="0"/>
                    <a:pt x="1247" y="61"/>
                  </a:cubicBezTo>
                  <a:cubicBezTo>
                    <a:pt x="1186" y="122"/>
                    <a:pt x="1125" y="213"/>
                    <a:pt x="1064" y="304"/>
                  </a:cubicBezTo>
                  <a:cubicBezTo>
                    <a:pt x="1003" y="396"/>
                    <a:pt x="912" y="548"/>
                    <a:pt x="851" y="699"/>
                  </a:cubicBezTo>
                  <a:cubicBezTo>
                    <a:pt x="791" y="791"/>
                    <a:pt x="760" y="882"/>
                    <a:pt x="699" y="973"/>
                  </a:cubicBezTo>
                  <a:cubicBezTo>
                    <a:pt x="669" y="1064"/>
                    <a:pt x="639" y="1155"/>
                    <a:pt x="608" y="1277"/>
                  </a:cubicBezTo>
                  <a:cubicBezTo>
                    <a:pt x="243" y="2158"/>
                    <a:pt x="0" y="3557"/>
                    <a:pt x="31" y="5259"/>
                  </a:cubicBezTo>
                  <a:cubicBezTo>
                    <a:pt x="31" y="6110"/>
                    <a:pt x="91" y="7022"/>
                    <a:pt x="274" y="8025"/>
                  </a:cubicBezTo>
                  <a:cubicBezTo>
                    <a:pt x="426" y="8997"/>
                    <a:pt x="730" y="10061"/>
                    <a:pt x="1216" y="11064"/>
                  </a:cubicBezTo>
                  <a:cubicBezTo>
                    <a:pt x="2067" y="13131"/>
                    <a:pt x="3040" y="15411"/>
                    <a:pt x="4013" y="17812"/>
                  </a:cubicBezTo>
                  <a:cubicBezTo>
                    <a:pt x="6049" y="22554"/>
                    <a:pt x="7873" y="26870"/>
                    <a:pt x="9180" y="30001"/>
                  </a:cubicBezTo>
                  <a:cubicBezTo>
                    <a:pt x="9848" y="31551"/>
                    <a:pt x="10396" y="32797"/>
                    <a:pt x="10791" y="33679"/>
                  </a:cubicBezTo>
                  <a:cubicBezTo>
                    <a:pt x="10973" y="34104"/>
                    <a:pt x="11125" y="34439"/>
                    <a:pt x="11216" y="34682"/>
                  </a:cubicBezTo>
                  <a:cubicBezTo>
                    <a:pt x="11247" y="34803"/>
                    <a:pt x="11307" y="34895"/>
                    <a:pt x="11338" y="34955"/>
                  </a:cubicBezTo>
                  <a:cubicBezTo>
                    <a:pt x="11338" y="34864"/>
                    <a:pt x="11277" y="34773"/>
                    <a:pt x="11247" y="34682"/>
                  </a:cubicBezTo>
                  <a:cubicBezTo>
                    <a:pt x="11156" y="34439"/>
                    <a:pt x="11004" y="34104"/>
                    <a:pt x="10852" y="33679"/>
                  </a:cubicBezTo>
                  <a:cubicBezTo>
                    <a:pt x="10487" y="32767"/>
                    <a:pt x="9970" y="31521"/>
                    <a:pt x="9301" y="29940"/>
                  </a:cubicBezTo>
                  <a:cubicBezTo>
                    <a:pt x="7994" y="26809"/>
                    <a:pt x="6201" y="22493"/>
                    <a:pt x="4195" y="17721"/>
                  </a:cubicBezTo>
                  <a:cubicBezTo>
                    <a:pt x="3192" y="15350"/>
                    <a:pt x="2250" y="13070"/>
                    <a:pt x="1368" y="11004"/>
                  </a:cubicBezTo>
                  <a:cubicBezTo>
                    <a:pt x="426" y="8967"/>
                    <a:pt x="213" y="6931"/>
                    <a:pt x="152" y="5259"/>
                  </a:cubicBezTo>
                  <a:cubicBezTo>
                    <a:pt x="122" y="3557"/>
                    <a:pt x="365" y="2189"/>
                    <a:pt x="669" y="1307"/>
                  </a:cubicBezTo>
                  <a:cubicBezTo>
                    <a:pt x="973" y="426"/>
                    <a:pt x="1338" y="0"/>
                    <a:pt x="1307" y="0"/>
                  </a:cubicBezTo>
                  <a:close/>
                  <a:moveTo>
                    <a:pt x="11338" y="34955"/>
                  </a:moveTo>
                  <a:lnTo>
                    <a:pt x="11338" y="34955"/>
                  </a:lnTo>
                  <a:cubicBezTo>
                    <a:pt x="11368" y="35016"/>
                    <a:pt x="11368" y="35046"/>
                    <a:pt x="11368" y="35046"/>
                  </a:cubicBezTo>
                  <a:cubicBezTo>
                    <a:pt x="11399" y="35046"/>
                    <a:pt x="11368" y="35016"/>
                    <a:pt x="11338" y="3495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0" name="Google Shape;3510;p40"/>
            <p:cNvSpPr/>
            <p:nvPr/>
          </p:nvSpPr>
          <p:spPr>
            <a:xfrm>
              <a:off x="4814175" y="3049725"/>
              <a:ext cx="816150" cy="324875"/>
            </a:xfrm>
            <a:custGeom>
              <a:avLst/>
              <a:gdLst/>
              <a:ahLst/>
              <a:cxnLst/>
              <a:rect l="l" t="t" r="r" b="b"/>
              <a:pathLst>
                <a:path w="32646" h="12995" extrusionOk="0">
                  <a:moveTo>
                    <a:pt x="11811" y="5688"/>
                  </a:moveTo>
                  <a:cubicBezTo>
                    <a:pt x="12795" y="6096"/>
                    <a:pt x="13739" y="6718"/>
                    <a:pt x="14469" y="7599"/>
                  </a:cubicBezTo>
                  <a:cubicBezTo>
                    <a:pt x="14743" y="7903"/>
                    <a:pt x="14986" y="8268"/>
                    <a:pt x="15168" y="8633"/>
                  </a:cubicBezTo>
                  <a:cubicBezTo>
                    <a:pt x="15351" y="8967"/>
                    <a:pt x="15472" y="9393"/>
                    <a:pt x="15533" y="9818"/>
                  </a:cubicBezTo>
                  <a:cubicBezTo>
                    <a:pt x="15624" y="10609"/>
                    <a:pt x="15533" y="11551"/>
                    <a:pt x="14956" y="12220"/>
                  </a:cubicBezTo>
                  <a:cubicBezTo>
                    <a:pt x="14682" y="12524"/>
                    <a:pt x="14287" y="12736"/>
                    <a:pt x="13831" y="12767"/>
                  </a:cubicBezTo>
                  <a:cubicBezTo>
                    <a:pt x="13744" y="12779"/>
                    <a:pt x="13657" y="12785"/>
                    <a:pt x="13571" y="12785"/>
                  </a:cubicBezTo>
                  <a:cubicBezTo>
                    <a:pt x="13233" y="12785"/>
                    <a:pt x="12899" y="12693"/>
                    <a:pt x="12585" y="12524"/>
                  </a:cubicBezTo>
                  <a:cubicBezTo>
                    <a:pt x="12190" y="12311"/>
                    <a:pt x="11825" y="12007"/>
                    <a:pt x="11551" y="11642"/>
                  </a:cubicBezTo>
                  <a:cubicBezTo>
                    <a:pt x="11278" y="11277"/>
                    <a:pt x="11065" y="10882"/>
                    <a:pt x="10913" y="10426"/>
                  </a:cubicBezTo>
                  <a:cubicBezTo>
                    <a:pt x="10639" y="9545"/>
                    <a:pt x="10639" y="8603"/>
                    <a:pt x="10883" y="7721"/>
                  </a:cubicBezTo>
                  <a:cubicBezTo>
                    <a:pt x="11061" y="6983"/>
                    <a:pt x="11388" y="6287"/>
                    <a:pt x="11811" y="5688"/>
                  </a:cubicBezTo>
                  <a:close/>
                  <a:moveTo>
                    <a:pt x="32646" y="1"/>
                  </a:moveTo>
                  <a:cubicBezTo>
                    <a:pt x="32645" y="1"/>
                    <a:pt x="32615" y="31"/>
                    <a:pt x="32524" y="61"/>
                  </a:cubicBezTo>
                  <a:cubicBezTo>
                    <a:pt x="32464" y="122"/>
                    <a:pt x="32342" y="213"/>
                    <a:pt x="32190" y="305"/>
                  </a:cubicBezTo>
                  <a:cubicBezTo>
                    <a:pt x="31916" y="548"/>
                    <a:pt x="31430" y="821"/>
                    <a:pt x="30792" y="1095"/>
                  </a:cubicBezTo>
                  <a:cubicBezTo>
                    <a:pt x="30153" y="1338"/>
                    <a:pt x="29333" y="1581"/>
                    <a:pt x="28360" y="1733"/>
                  </a:cubicBezTo>
                  <a:cubicBezTo>
                    <a:pt x="27387" y="1885"/>
                    <a:pt x="26293" y="1976"/>
                    <a:pt x="25047" y="2037"/>
                  </a:cubicBezTo>
                  <a:cubicBezTo>
                    <a:pt x="24424" y="2052"/>
                    <a:pt x="23770" y="2052"/>
                    <a:pt x="23090" y="2052"/>
                  </a:cubicBezTo>
                  <a:cubicBezTo>
                    <a:pt x="22410" y="2052"/>
                    <a:pt x="21703" y="2052"/>
                    <a:pt x="20974" y="2067"/>
                  </a:cubicBezTo>
                  <a:cubicBezTo>
                    <a:pt x="19515" y="2098"/>
                    <a:pt x="17934" y="2189"/>
                    <a:pt x="16323" y="2615"/>
                  </a:cubicBezTo>
                  <a:cubicBezTo>
                    <a:pt x="14743" y="3040"/>
                    <a:pt x="13101" y="3830"/>
                    <a:pt x="11916" y="5229"/>
                  </a:cubicBezTo>
                  <a:cubicBezTo>
                    <a:pt x="11849" y="5310"/>
                    <a:pt x="11783" y="5393"/>
                    <a:pt x="11720" y="5478"/>
                  </a:cubicBezTo>
                  <a:lnTo>
                    <a:pt x="11720" y="5478"/>
                  </a:lnTo>
                  <a:cubicBezTo>
                    <a:pt x="11351" y="5336"/>
                    <a:pt x="10978" y="5224"/>
                    <a:pt x="10609" y="5137"/>
                  </a:cubicBezTo>
                  <a:cubicBezTo>
                    <a:pt x="9959" y="4985"/>
                    <a:pt x="9309" y="4915"/>
                    <a:pt x="8682" y="4915"/>
                  </a:cubicBezTo>
                  <a:cubicBezTo>
                    <a:pt x="7931" y="4915"/>
                    <a:pt x="7213" y="5016"/>
                    <a:pt x="6566" y="5198"/>
                  </a:cubicBezTo>
                  <a:cubicBezTo>
                    <a:pt x="5351" y="5502"/>
                    <a:pt x="4317" y="6019"/>
                    <a:pt x="3496" y="6566"/>
                  </a:cubicBezTo>
                  <a:cubicBezTo>
                    <a:pt x="2645" y="7083"/>
                    <a:pt x="1977" y="7630"/>
                    <a:pt x="1460" y="8086"/>
                  </a:cubicBezTo>
                  <a:cubicBezTo>
                    <a:pt x="457" y="9028"/>
                    <a:pt x="1" y="9666"/>
                    <a:pt x="1" y="9666"/>
                  </a:cubicBezTo>
                  <a:cubicBezTo>
                    <a:pt x="1" y="9666"/>
                    <a:pt x="31" y="9636"/>
                    <a:pt x="92" y="9575"/>
                  </a:cubicBezTo>
                  <a:cubicBezTo>
                    <a:pt x="153" y="9484"/>
                    <a:pt x="244" y="9393"/>
                    <a:pt x="366" y="9271"/>
                  </a:cubicBezTo>
                  <a:cubicBezTo>
                    <a:pt x="639" y="8998"/>
                    <a:pt x="1004" y="8603"/>
                    <a:pt x="1521" y="8147"/>
                  </a:cubicBezTo>
                  <a:cubicBezTo>
                    <a:pt x="2037" y="7691"/>
                    <a:pt x="2706" y="7144"/>
                    <a:pt x="3557" y="6657"/>
                  </a:cubicBezTo>
                  <a:cubicBezTo>
                    <a:pt x="4378" y="6140"/>
                    <a:pt x="5411" y="5654"/>
                    <a:pt x="6597" y="5350"/>
                  </a:cubicBezTo>
                  <a:cubicBezTo>
                    <a:pt x="7243" y="5168"/>
                    <a:pt x="7952" y="5067"/>
                    <a:pt x="8690" y="5067"/>
                  </a:cubicBezTo>
                  <a:cubicBezTo>
                    <a:pt x="9307" y="5067"/>
                    <a:pt x="9943" y="5137"/>
                    <a:pt x="10579" y="5289"/>
                  </a:cubicBezTo>
                  <a:cubicBezTo>
                    <a:pt x="10925" y="5372"/>
                    <a:pt x="11276" y="5480"/>
                    <a:pt x="11623" y="5613"/>
                  </a:cubicBezTo>
                  <a:lnTo>
                    <a:pt x="11623" y="5613"/>
                  </a:lnTo>
                  <a:cubicBezTo>
                    <a:pt x="11193" y="6222"/>
                    <a:pt x="10870" y="6911"/>
                    <a:pt x="10670" y="7660"/>
                  </a:cubicBezTo>
                  <a:cubicBezTo>
                    <a:pt x="10427" y="8572"/>
                    <a:pt x="10427" y="9575"/>
                    <a:pt x="10731" y="10487"/>
                  </a:cubicBezTo>
                  <a:cubicBezTo>
                    <a:pt x="10883" y="10943"/>
                    <a:pt x="11095" y="11399"/>
                    <a:pt x="11399" y="11764"/>
                  </a:cubicBezTo>
                  <a:cubicBezTo>
                    <a:pt x="11673" y="12159"/>
                    <a:pt x="12068" y="12463"/>
                    <a:pt x="12463" y="12676"/>
                  </a:cubicBezTo>
                  <a:cubicBezTo>
                    <a:pt x="12816" y="12877"/>
                    <a:pt x="13210" y="12995"/>
                    <a:pt x="13611" y="12995"/>
                  </a:cubicBezTo>
                  <a:cubicBezTo>
                    <a:pt x="13694" y="12995"/>
                    <a:pt x="13778" y="12990"/>
                    <a:pt x="13861" y="12979"/>
                  </a:cubicBezTo>
                  <a:cubicBezTo>
                    <a:pt x="14348" y="12919"/>
                    <a:pt x="14773" y="12706"/>
                    <a:pt x="15108" y="12341"/>
                  </a:cubicBezTo>
                  <a:cubicBezTo>
                    <a:pt x="15412" y="12007"/>
                    <a:pt x="15594" y="11551"/>
                    <a:pt x="15685" y="11125"/>
                  </a:cubicBezTo>
                  <a:cubicBezTo>
                    <a:pt x="15776" y="10669"/>
                    <a:pt x="15776" y="10214"/>
                    <a:pt x="15685" y="9788"/>
                  </a:cubicBezTo>
                  <a:cubicBezTo>
                    <a:pt x="15624" y="9362"/>
                    <a:pt x="15503" y="8937"/>
                    <a:pt x="15320" y="8542"/>
                  </a:cubicBezTo>
                  <a:cubicBezTo>
                    <a:pt x="15108" y="8147"/>
                    <a:pt x="14864" y="7812"/>
                    <a:pt x="14621" y="7478"/>
                  </a:cubicBezTo>
                  <a:cubicBezTo>
                    <a:pt x="13858" y="6587"/>
                    <a:pt x="12902" y="5963"/>
                    <a:pt x="11909" y="5553"/>
                  </a:cubicBezTo>
                  <a:lnTo>
                    <a:pt x="11909" y="5553"/>
                  </a:lnTo>
                  <a:cubicBezTo>
                    <a:pt x="11961" y="5484"/>
                    <a:pt x="12014" y="5416"/>
                    <a:pt x="12068" y="5350"/>
                  </a:cubicBezTo>
                  <a:cubicBezTo>
                    <a:pt x="13223" y="4013"/>
                    <a:pt x="14834" y="3223"/>
                    <a:pt x="16384" y="2797"/>
                  </a:cubicBezTo>
                  <a:cubicBezTo>
                    <a:pt x="17965" y="2371"/>
                    <a:pt x="19545" y="2280"/>
                    <a:pt x="21004" y="2250"/>
                  </a:cubicBezTo>
                  <a:cubicBezTo>
                    <a:pt x="22463" y="2219"/>
                    <a:pt x="23801" y="2219"/>
                    <a:pt x="25047" y="2189"/>
                  </a:cubicBezTo>
                  <a:cubicBezTo>
                    <a:pt x="26293" y="2128"/>
                    <a:pt x="27418" y="2007"/>
                    <a:pt x="28391" y="1855"/>
                  </a:cubicBezTo>
                  <a:cubicBezTo>
                    <a:pt x="29363" y="1672"/>
                    <a:pt x="30214" y="1429"/>
                    <a:pt x="30853" y="1156"/>
                  </a:cubicBezTo>
                  <a:cubicBezTo>
                    <a:pt x="31491" y="882"/>
                    <a:pt x="31947" y="578"/>
                    <a:pt x="32220" y="365"/>
                  </a:cubicBezTo>
                  <a:cubicBezTo>
                    <a:pt x="32523" y="123"/>
                    <a:pt x="32645" y="1"/>
                    <a:pt x="3264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1" name="Google Shape;3511;p40"/>
            <p:cNvSpPr/>
            <p:nvPr/>
          </p:nvSpPr>
          <p:spPr>
            <a:xfrm>
              <a:off x="5566475" y="3424650"/>
              <a:ext cx="378450" cy="71225"/>
            </a:xfrm>
            <a:custGeom>
              <a:avLst/>
              <a:gdLst/>
              <a:ahLst/>
              <a:cxnLst/>
              <a:rect l="l" t="t" r="r" b="b"/>
              <a:pathLst>
                <a:path w="15138" h="2849" extrusionOk="0">
                  <a:moveTo>
                    <a:pt x="6478" y="1"/>
                  </a:moveTo>
                  <a:cubicBezTo>
                    <a:pt x="5620" y="1"/>
                    <a:pt x="4793" y="93"/>
                    <a:pt x="4043" y="262"/>
                  </a:cubicBezTo>
                  <a:cubicBezTo>
                    <a:pt x="3101" y="475"/>
                    <a:pt x="2280" y="809"/>
                    <a:pt x="1642" y="1204"/>
                  </a:cubicBezTo>
                  <a:cubicBezTo>
                    <a:pt x="1034" y="1600"/>
                    <a:pt x="609" y="2025"/>
                    <a:pt x="335" y="2329"/>
                  </a:cubicBezTo>
                  <a:cubicBezTo>
                    <a:pt x="213" y="2481"/>
                    <a:pt x="122" y="2633"/>
                    <a:pt x="61" y="2724"/>
                  </a:cubicBezTo>
                  <a:cubicBezTo>
                    <a:pt x="1" y="2815"/>
                    <a:pt x="1" y="2846"/>
                    <a:pt x="1" y="2846"/>
                  </a:cubicBezTo>
                  <a:cubicBezTo>
                    <a:pt x="2" y="2848"/>
                    <a:pt x="3" y="2849"/>
                    <a:pt x="5" y="2849"/>
                  </a:cubicBezTo>
                  <a:cubicBezTo>
                    <a:pt x="63" y="2849"/>
                    <a:pt x="529" y="2031"/>
                    <a:pt x="1733" y="1326"/>
                  </a:cubicBezTo>
                  <a:cubicBezTo>
                    <a:pt x="2341" y="961"/>
                    <a:pt x="3131" y="627"/>
                    <a:pt x="4074" y="445"/>
                  </a:cubicBezTo>
                  <a:cubicBezTo>
                    <a:pt x="4799" y="275"/>
                    <a:pt x="5621" y="183"/>
                    <a:pt x="6478" y="183"/>
                  </a:cubicBezTo>
                  <a:cubicBezTo>
                    <a:pt x="6698" y="183"/>
                    <a:pt x="6920" y="189"/>
                    <a:pt x="7144" y="201"/>
                  </a:cubicBezTo>
                  <a:cubicBezTo>
                    <a:pt x="8238" y="262"/>
                    <a:pt x="9302" y="414"/>
                    <a:pt x="10244" y="536"/>
                  </a:cubicBezTo>
                  <a:cubicBezTo>
                    <a:pt x="11186" y="657"/>
                    <a:pt x="12037" y="779"/>
                    <a:pt x="12767" y="809"/>
                  </a:cubicBezTo>
                  <a:cubicBezTo>
                    <a:pt x="13301" y="854"/>
                    <a:pt x="13753" y="882"/>
                    <a:pt x="14125" y="882"/>
                  </a:cubicBezTo>
                  <a:cubicBezTo>
                    <a:pt x="14260" y="882"/>
                    <a:pt x="14385" y="878"/>
                    <a:pt x="14499" y="870"/>
                  </a:cubicBezTo>
                  <a:cubicBezTo>
                    <a:pt x="14712" y="870"/>
                    <a:pt x="14864" y="840"/>
                    <a:pt x="14955" y="840"/>
                  </a:cubicBezTo>
                  <a:cubicBezTo>
                    <a:pt x="15077" y="809"/>
                    <a:pt x="15138" y="809"/>
                    <a:pt x="15138" y="809"/>
                  </a:cubicBezTo>
                  <a:cubicBezTo>
                    <a:pt x="15138" y="794"/>
                    <a:pt x="15077" y="794"/>
                    <a:pt x="14967" y="794"/>
                  </a:cubicBezTo>
                  <a:cubicBezTo>
                    <a:pt x="14857" y="794"/>
                    <a:pt x="14697" y="794"/>
                    <a:pt x="14499" y="779"/>
                  </a:cubicBezTo>
                  <a:cubicBezTo>
                    <a:pt x="14104" y="779"/>
                    <a:pt x="13496" y="748"/>
                    <a:pt x="12797" y="688"/>
                  </a:cubicBezTo>
                  <a:cubicBezTo>
                    <a:pt x="12068" y="627"/>
                    <a:pt x="11217" y="505"/>
                    <a:pt x="10274" y="353"/>
                  </a:cubicBezTo>
                  <a:cubicBezTo>
                    <a:pt x="9302" y="232"/>
                    <a:pt x="8268" y="80"/>
                    <a:pt x="7144" y="19"/>
                  </a:cubicBezTo>
                  <a:cubicBezTo>
                    <a:pt x="6920" y="7"/>
                    <a:pt x="6698" y="1"/>
                    <a:pt x="64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2" name="Google Shape;3512;p40"/>
            <p:cNvSpPr/>
            <p:nvPr/>
          </p:nvSpPr>
          <p:spPr>
            <a:xfrm>
              <a:off x="4889425" y="3607075"/>
              <a:ext cx="826775" cy="313550"/>
            </a:xfrm>
            <a:custGeom>
              <a:avLst/>
              <a:gdLst/>
              <a:ahLst/>
              <a:cxnLst/>
              <a:rect l="l" t="t" r="r" b="b"/>
              <a:pathLst>
                <a:path w="33071" h="12542" extrusionOk="0">
                  <a:moveTo>
                    <a:pt x="13403" y="195"/>
                  </a:moveTo>
                  <a:cubicBezTo>
                    <a:pt x="13639" y="195"/>
                    <a:pt x="13876" y="225"/>
                    <a:pt x="14104" y="291"/>
                  </a:cubicBezTo>
                  <a:cubicBezTo>
                    <a:pt x="14955" y="534"/>
                    <a:pt x="15715" y="1172"/>
                    <a:pt x="15897" y="1993"/>
                  </a:cubicBezTo>
                  <a:cubicBezTo>
                    <a:pt x="15988" y="2418"/>
                    <a:pt x="15927" y="2844"/>
                    <a:pt x="15806" y="3239"/>
                  </a:cubicBezTo>
                  <a:cubicBezTo>
                    <a:pt x="15654" y="3634"/>
                    <a:pt x="15411" y="3968"/>
                    <a:pt x="15137" y="4272"/>
                  </a:cubicBezTo>
                  <a:cubicBezTo>
                    <a:pt x="14560" y="4850"/>
                    <a:pt x="13830" y="5275"/>
                    <a:pt x="13101" y="5549"/>
                  </a:cubicBezTo>
                  <a:cubicBezTo>
                    <a:pt x="12736" y="5701"/>
                    <a:pt x="12371" y="5792"/>
                    <a:pt x="12006" y="5853"/>
                  </a:cubicBezTo>
                  <a:cubicBezTo>
                    <a:pt x="11794" y="5914"/>
                    <a:pt x="11611" y="5944"/>
                    <a:pt x="11429" y="5974"/>
                  </a:cubicBezTo>
                  <a:cubicBezTo>
                    <a:pt x="11247" y="6005"/>
                    <a:pt x="11064" y="6005"/>
                    <a:pt x="10882" y="6035"/>
                  </a:cubicBezTo>
                  <a:cubicBezTo>
                    <a:pt x="10843" y="6040"/>
                    <a:pt x="10804" y="6045"/>
                    <a:pt x="10766" y="6049"/>
                  </a:cubicBezTo>
                  <a:lnTo>
                    <a:pt x="10766" y="6049"/>
                  </a:lnTo>
                  <a:cubicBezTo>
                    <a:pt x="10764" y="6044"/>
                    <a:pt x="10762" y="6040"/>
                    <a:pt x="10760" y="6035"/>
                  </a:cubicBezTo>
                  <a:cubicBezTo>
                    <a:pt x="10395" y="5184"/>
                    <a:pt x="10183" y="4242"/>
                    <a:pt x="10335" y="3300"/>
                  </a:cubicBezTo>
                  <a:cubicBezTo>
                    <a:pt x="10456" y="2357"/>
                    <a:pt x="10912" y="1476"/>
                    <a:pt x="11611" y="868"/>
                  </a:cubicBezTo>
                  <a:cubicBezTo>
                    <a:pt x="11946" y="594"/>
                    <a:pt x="12371" y="351"/>
                    <a:pt x="12797" y="260"/>
                  </a:cubicBezTo>
                  <a:cubicBezTo>
                    <a:pt x="12994" y="218"/>
                    <a:pt x="13198" y="195"/>
                    <a:pt x="13403" y="195"/>
                  </a:cubicBezTo>
                  <a:close/>
                  <a:moveTo>
                    <a:pt x="13403" y="0"/>
                  </a:moveTo>
                  <a:cubicBezTo>
                    <a:pt x="13193" y="0"/>
                    <a:pt x="12980" y="24"/>
                    <a:pt x="12766" y="78"/>
                  </a:cubicBezTo>
                  <a:cubicBezTo>
                    <a:pt x="12280" y="169"/>
                    <a:pt x="11854" y="412"/>
                    <a:pt x="11490" y="716"/>
                  </a:cubicBezTo>
                  <a:cubicBezTo>
                    <a:pt x="10730" y="1354"/>
                    <a:pt x="10274" y="2297"/>
                    <a:pt x="10152" y="3269"/>
                  </a:cubicBezTo>
                  <a:cubicBezTo>
                    <a:pt x="10004" y="4221"/>
                    <a:pt x="10204" y="5202"/>
                    <a:pt x="10555" y="6070"/>
                  </a:cubicBezTo>
                  <a:lnTo>
                    <a:pt x="10555" y="6070"/>
                  </a:lnTo>
                  <a:cubicBezTo>
                    <a:pt x="10219" y="6101"/>
                    <a:pt x="9890" y="6115"/>
                    <a:pt x="9567" y="6115"/>
                  </a:cubicBezTo>
                  <a:cubicBezTo>
                    <a:pt x="8578" y="6115"/>
                    <a:pt x="7649" y="5983"/>
                    <a:pt x="6778" y="5792"/>
                  </a:cubicBezTo>
                  <a:cubicBezTo>
                    <a:pt x="5563" y="5488"/>
                    <a:pt x="4499" y="5063"/>
                    <a:pt x="3617" y="4576"/>
                  </a:cubicBezTo>
                  <a:cubicBezTo>
                    <a:pt x="2705" y="4120"/>
                    <a:pt x="2006" y="3604"/>
                    <a:pt x="1459" y="3148"/>
                  </a:cubicBezTo>
                  <a:cubicBezTo>
                    <a:pt x="1338" y="3026"/>
                    <a:pt x="1216" y="2935"/>
                    <a:pt x="1094" y="2813"/>
                  </a:cubicBezTo>
                  <a:cubicBezTo>
                    <a:pt x="973" y="2722"/>
                    <a:pt x="882" y="2631"/>
                    <a:pt x="760" y="2509"/>
                  </a:cubicBezTo>
                  <a:cubicBezTo>
                    <a:pt x="578" y="2327"/>
                    <a:pt x="395" y="2175"/>
                    <a:pt x="274" y="2023"/>
                  </a:cubicBezTo>
                  <a:cubicBezTo>
                    <a:pt x="182" y="1901"/>
                    <a:pt x="61" y="1780"/>
                    <a:pt x="0" y="1719"/>
                  </a:cubicBezTo>
                  <a:lnTo>
                    <a:pt x="0" y="1719"/>
                  </a:lnTo>
                  <a:cubicBezTo>
                    <a:pt x="61" y="1810"/>
                    <a:pt x="152" y="1901"/>
                    <a:pt x="274" y="2053"/>
                  </a:cubicBezTo>
                  <a:cubicBezTo>
                    <a:pt x="365" y="2205"/>
                    <a:pt x="547" y="2357"/>
                    <a:pt x="730" y="2570"/>
                  </a:cubicBezTo>
                  <a:cubicBezTo>
                    <a:pt x="821" y="2661"/>
                    <a:pt x="942" y="2753"/>
                    <a:pt x="1034" y="2874"/>
                  </a:cubicBezTo>
                  <a:cubicBezTo>
                    <a:pt x="1155" y="2965"/>
                    <a:pt x="1277" y="3087"/>
                    <a:pt x="1429" y="3208"/>
                  </a:cubicBezTo>
                  <a:cubicBezTo>
                    <a:pt x="1976" y="3664"/>
                    <a:pt x="2675" y="4212"/>
                    <a:pt x="3556" y="4667"/>
                  </a:cubicBezTo>
                  <a:cubicBezTo>
                    <a:pt x="4438" y="5154"/>
                    <a:pt x="5532" y="5610"/>
                    <a:pt x="6748" y="5914"/>
                  </a:cubicBezTo>
                  <a:cubicBezTo>
                    <a:pt x="7646" y="6111"/>
                    <a:pt x="8623" y="6261"/>
                    <a:pt x="9668" y="6261"/>
                  </a:cubicBezTo>
                  <a:cubicBezTo>
                    <a:pt x="9978" y="6261"/>
                    <a:pt x="10295" y="6247"/>
                    <a:pt x="10617" y="6218"/>
                  </a:cubicBezTo>
                  <a:lnTo>
                    <a:pt x="10617" y="6218"/>
                  </a:lnTo>
                  <a:cubicBezTo>
                    <a:pt x="10981" y="7063"/>
                    <a:pt x="11510" y="7823"/>
                    <a:pt x="12067" y="8497"/>
                  </a:cubicBezTo>
                  <a:cubicBezTo>
                    <a:pt x="13283" y="9865"/>
                    <a:pt x="14772" y="10929"/>
                    <a:pt x="16323" y="11567"/>
                  </a:cubicBezTo>
                  <a:cubicBezTo>
                    <a:pt x="17873" y="12236"/>
                    <a:pt x="19514" y="12540"/>
                    <a:pt x="21004" y="12540"/>
                  </a:cubicBezTo>
                  <a:cubicBezTo>
                    <a:pt x="21063" y="12541"/>
                    <a:pt x="21123" y="12542"/>
                    <a:pt x="21182" y="12542"/>
                  </a:cubicBezTo>
                  <a:cubicBezTo>
                    <a:pt x="22630" y="12542"/>
                    <a:pt x="23939" y="12191"/>
                    <a:pt x="25107" y="11841"/>
                  </a:cubicBezTo>
                  <a:cubicBezTo>
                    <a:pt x="26323" y="11446"/>
                    <a:pt x="27387" y="11081"/>
                    <a:pt x="28359" y="10807"/>
                  </a:cubicBezTo>
                  <a:cubicBezTo>
                    <a:pt x="29332" y="10534"/>
                    <a:pt x="30183" y="10382"/>
                    <a:pt x="30882" y="10351"/>
                  </a:cubicBezTo>
                  <a:cubicBezTo>
                    <a:pt x="31055" y="10340"/>
                    <a:pt x="31219" y="10336"/>
                    <a:pt x="31372" y="10336"/>
                  </a:cubicBezTo>
                  <a:cubicBezTo>
                    <a:pt x="32377" y="10336"/>
                    <a:pt x="32953" y="10541"/>
                    <a:pt x="33054" y="10541"/>
                  </a:cubicBezTo>
                  <a:cubicBezTo>
                    <a:pt x="33065" y="10541"/>
                    <a:pt x="33071" y="10539"/>
                    <a:pt x="33071" y="10534"/>
                  </a:cubicBezTo>
                  <a:cubicBezTo>
                    <a:pt x="33071" y="10534"/>
                    <a:pt x="33040" y="10534"/>
                    <a:pt x="32919" y="10503"/>
                  </a:cubicBezTo>
                  <a:cubicBezTo>
                    <a:pt x="32827" y="10473"/>
                    <a:pt x="32706" y="10443"/>
                    <a:pt x="32524" y="10412"/>
                  </a:cubicBezTo>
                  <a:cubicBezTo>
                    <a:pt x="32341" y="10351"/>
                    <a:pt x="32098" y="10351"/>
                    <a:pt x="31824" y="10291"/>
                  </a:cubicBezTo>
                  <a:cubicBezTo>
                    <a:pt x="31642" y="10291"/>
                    <a:pt x="31446" y="10277"/>
                    <a:pt x="31228" y="10277"/>
                  </a:cubicBezTo>
                  <a:cubicBezTo>
                    <a:pt x="31119" y="10277"/>
                    <a:pt x="31004" y="10281"/>
                    <a:pt x="30882" y="10291"/>
                  </a:cubicBezTo>
                  <a:cubicBezTo>
                    <a:pt x="30183" y="10321"/>
                    <a:pt x="29302" y="10443"/>
                    <a:pt x="28329" y="10716"/>
                  </a:cubicBezTo>
                  <a:cubicBezTo>
                    <a:pt x="27356" y="10959"/>
                    <a:pt x="26262" y="11324"/>
                    <a:pt x="25046" y="11689"/>
                  </a:cubicBezTo>
                  <a:cubicBezTo>
                    <a:pt x="23878" y="12039"/>
                    <a:pt x="22598" y="12390"/>
                    <a:pt x="21178" y="12390"/>
                  </a:cubicBezTo>
                  <a:cubicBezTo>
                    <a:pt x="21120" y="12390"/>
                    <a:pt x="21062" y="12389"/>
                    <a:pt x="21004" y="12388"/>
                  </a:cubicBezTo>
                  <a:cubicBezTo>
                    <a:pt x="19514" y="12388"/>
                    <a:pt x="17934" y="12084"/>
                    <a:pt x="16414" y="11415"/>
                  </a:cubicBezTo>
                  <a:cubicBezTo>
                    <a:pt x="14864" y="10777"/>
                    <a:pt x="13405" y="9744"/>
                    <a:pt x="12219" y="8376"/>
                  </a:cubicBezTo>
                  <a:cubicBezTo>
                    <a:pt x="11649" y="7720"/>
                    <a:pt x="11185" y="7010"/>
                    <a:pt x="10829" y="6197"/>
                  </a:cubicBezTo>
                  <a:lnTo>
                    <a:pt x="10829" y="6197"/>
                  </a:lnTo>
                  <a:cubicBezTo>
                    <a:pt x="10857" y="6194"/>
                    <a:pt x="10884" y="6191"/>
                    <a:pt x="10912" y="6187"/>
                  </a:cubicBezTo>
                  <a:cubicBezTo>
                    <a:pt x="11095" y="6187"/>
                    <a:pt x="11277" y="6157"/>
                    <a:pt x="11459" y="6126"/>
                  </a:cubicBezTo>
                  <a:cubicBezTo>
                    <a:pt x="11672" y="6096"/>
                    <a:pt x="11854" y="6066"/>
                    <a:pt x="12037" y="6035"/>
                  </a:cubicBezTo>
                  <a:cubicBezTo>
                    <a:pt x="12432" y="5974"/>
                    <a:pt x="12797" y="5853"/>
                    <a:pt x="13192" y="5701"/>
                  </a:cubicBezTo>
                  <a:cubicBezTo>
                    <a:pt x="13921" y="5427"/>
                    <a:pt x="14681" y="5002"/>
                    <a:pt x="15259" y="4394"/>
                  </a:cubicBezTo>
                  <a:cubicBezTo>
                    <a:pt x="15563" y="4090"/>
                    <a:pt x="15836" y="3725"/>
                    <a:pt x="15988" y="3300"/>
                  </a:cubicBezTo>
                  <a:cubicBezTo>
                    <a:pt x="16140" y="2874"/>
                    <a:pt x="16171" y="2418"/>
                    <a:pt x="16079" y="1962"/>
                  </a:cubicBezTo>
                  <a:cubicBezTo>
                    <a:pt x="15988" y="1506"/>
                    <a:pt x="15745" y="1111"/>
                    <a:pt x="15411" y="777"/>
                  </a:cubicBezTo>
                  <a:cubicBezTo>
                    <a:pt x="15076" y="473"/>
                    <a:pt x="14620" y="230"/>
                    <a:pt x="14195" y="108"/>
                  </a:cubicBezTo>
                  <a:cubicBezTo>
                    <a:pt x="13939" y="40"/>
                    <a:pt x="13673" y="0"/>
                    <a:pt x="1340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3" name="Google Shape;3513;p40"/>
            <p:cNvSpPr/>
            <p:nvPr/>
          </p:nvSpPr>
          <p:spPr>
            <a:xfrm>
              <a:off x="4738950" y="3636350"/>
              <a:ext cx="142900" cy="133025"/>
            </a:xfrm>
            <a:custGeom>
              <a:avLst/>
              <a:gdLst/>
              <a:ahLst/>
              <a:cxnLst/>
              <a:rect l="l" t="t" r="r" b="b"/>
              <a:pathLst>
                <a:path w="5716" h="5321" extrusionOk="0">
                  <a:moveTo>
                    <a:pt x="31" y="1"/>
                  </a:moveTo>
                  <a:cubicBezTo>
                    <a:pt x="1" y="31"/>
                    <a:pt x="426" y="183"/>
                    <a:pt x="1065" y="518"/>
                  </a:cubicBezTo>
                  <a:cubicBezTo>
                    <a:pt x="1733" y="822"/>
                    <a:pt x="2584" y="1369"/>
                    <a:pt x="3375" y="2129"/>
                  </a:cubicBezTo>
                  <a:cubicBezTo>
                    <a:pt x="4165" y="2858"/>
                    <a:pt x="4773" y="3679"/>
                    <a:pt x="5138" y="4287"/>
                  </a:cubicBezTo>
                  <a:cubicBezTo>
                    <a:pt x="5502" y="4925"/>
                    <a:pt x="5685" y="5320"/>
                    <a:pt x="5715" y="5320"/>
                  </a:cubicBezTo>
                  <a:cubicBezTo>
                    <a:pt x="5715" y="5320"/>
                    <a:pt x="5685" y="5199"/>
                    <a:pt x="5624" y="5016"/>
                  </a:cubicBezTo>
                  <a:cubicBezTo>
                    <a:pt x="5533" y="4834"/>
                    <a:pt x="5411" y="4560"/>
                    <a:pt x="5259" y="4226"/>
                  </a:cubicBezTo>
                  <a:cubicBezTo>
                    <a:pt x="4925" y="3588"/>
                    <a:pt x="4317" y="2737"/>
                    <a:pt x="3496" y="1977"/>
                  </a:cubicBezTo>
                  <a:cubicBezTo>
                    <a:pt x="2676" y="1217"/>
                    <a:pt x="1794" y="670"/>
                    <a:pt x="1125" y="396"/>
                  </a:cubicBezTo>
                  <a:cubicBezTo>
                    <a:pt x="791" y="244"/>
                    <a:pt x="517" y="123"/>
                    <a:pt x="335" y="62"/>
                  </a:cubicBezTo>
                  <a:cubicBezTo>
                    <a:pt x="122" y="31"/>
                    <a:pt x="31" y="1"/>
                    <a:pt x="3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4" name="Google Shape;3514;p40"/>
            <p:cNvSpPr/>
            <p:nvPr/>
          </p:nvSpPr>
          <p:spPr>
            <a:xfrm>
              <a:off x="4435000" y="3571775"/>
              <a:ext cx="239400" cy="604125"/>
            </a:xfrm>
            <a:custGeom>
              <a:avLst/>
              <a:gdLst/>
              <a:ahLst/>
              <a:cxnLst/>
              <a:rect l="l" t="t" r="r" b="b"/>
              <a:pathLst>
                <a:path w="9576" h="24165" extrusionOk="0">
                  <a:moveTo>
                    <a:pt x="6389" y="6998"/>
                  </a:moveTo>
                  <a:cubicBezTo>
                    <a:pt x="6539" y="6998"/>
                    <a:pt x="6689" y="7006"/>
                    <a:pt x="6840" y="7022"/>
                  </a:cubicBezTo>
                  <a:cubicBezTo>
                    <a:pt x="7539" y="7083"/>
                    <a:pt x="8238" y="7386"/>
                    <a:pt x="8694" y="7934"/>
                  </a:cubicBezTo>
                  <a:cubicBezTo>
                    <a:pt x="9150" y="8450"/>
                    <a:pt x="9362" y="9180"/>
                    <a:pt x="9210" y="9818"/>
                  </a:cubicBezTo>
                  <a:cubicBezTo>
                    <a:pt x="9089" y="10487"/>
                    <a:pt x="8511" y="10973"/>
                    <a:pt x="7903" y="11125"/>
                  </a:cubicBezTo>
                  <a:cubicBezTo>
                    <a:pt x="7682" y="11188"/>
                    <a:pt x="7457" y="11219"/>
                    <a:pt x="7235" y="11219"/>
                  </a:cubicBezTo>
                  <a:cubicBezTo>
                    <a:pt x="6816" y="11219"/>
                    <a:pt x="6407" y="11111"/>
                    <a:pt x="6049" y="10912"/>
                  </a:cubicBezTo>
                  <a:cubicBezTo>
                    <a:pt x="5502" y="10639"/>
                    <a:pt x="5016" y="10213"/>
                    <a:pt x="4651" y="9727"/>
                  </a:cubicBezTo>
                  <a:cubicBezTo>
                    <a:pt x="4286" y="9271"/>
                    <a:pt x="3982" y="8754"/>
                    <a:pt x="3739" y="8238"/>
                  </a:cubicBezTo>
                  <a:cubicBezTo>
                    <a:pt x="3690" y="8115"/>
                    <a:pt x="3645" y="7992"/>
                    <a:pt x="3603" y="7870"/>
                  </a:cubicBezTo>
                  <a:lnTo>
                    <a:pt x="3603" y="7870"/>
                  </a:lnTo>
                  <a:cubicBezTo>
                    <a:pt x="4419" y="7339"/>
                    <a:pt x="5388" y="6998"/>
                    <a:pt x="6389" y="6998"/>
                  </a:cubicBezTo>
                  <a:close/>
                  <a:moveTo>
                    <a:pt x="6384" y="0"/>
                  </a:moveTo>
                  <a:cubicBezTo>
                    <a:pt x="6384" y="0"/>
                    <a:pt x="6353" y="31"/>
                    <a:pt x="6292" y="61"/>
                  </a:cubicBezTo>
                  <a:cubicBezTo>
                    <a:pt x="6232" y="92"/>
                    <a:pt x="6140" y="152"/>
                    <a:pt x="6019" y="213"/>
                  </a:cubicBezTo>
                  <a:cubicBezTo>
                    <a:pt x="5776" y="365"/>
                    <a:pt x="5411" y="639"/>
                    <a:pt x="5046" y="1003"/>
                  </a:cubicBezTo>
                  <a:cubicBezTo>
                    <a:pt x="4651" y="1399"/>
                    <a:pt x="4225" y="1915"/>
                    <a:pt x="3830" y="2614"/>
                  </a:cubicBezTo>
                  <a:cubicBezTo>
                    <a:pt x="3466" y="3283"/>
                    <a:pt x="3162" y="4165"/>
                    <a:pt x="3101" y="5137"/>
                  </a:cubicBezTo>
                  <a:cubicBezTo>
                    <a:pt x="3025" y="5949"/>
                    <a:pt x="3118" y="6867"/>
                    <a:pt x="3399" y="7767"/>
                  </a:cubicBezTo>
                  <a:lnTo>
                    <a:pt x="3399" y="7767"/>
                  </a:lnTo>
                  <a:cubicBezTo>
                    <a:pt x="3187" y="7913"/>
                    <a:pt x="2986" y="8070"/>
                    <a:pt x="2797" y="8238"/>
                  </a:cubicBezTo>
                  <a:cubicBezTo>
                    <a:pt x="1703" y="9180"/>
                    <a:pt x="1004" y="10396"/>
                    <a:pt x="578" y="11611"/>
                  </a:cubicBezTo>
                  <a:cubicBezTo>
                    <a:pt x="365" y="12219"/>
                    <a:pt x="213" y="12858"/>
                    <a:pt x="122" y="13466"/>
                  </a:cubicBezTo>
                  <a:cubicBezTo>
                    <a:pt x="31" y="14043"/>
                    <a:pt x="0" y="14651"/>
                    <a:pt x="61" y="15229"/>
                  </a:cubicBezTo>
                  <a:cubicBezTo>
                    <a:pt x="92" y="16384"/>
                    <a:pt x="335" y="17447"/>
                    <a:pt x="578" y="18390"/>
                  </a:cubicBezTo>
                  <a:cubicBezTo>
                    <a:pt x="1156" y="20274"/>
                    <a:pt x="1855" y="21703"/>
                    <a:pt x="2341" y="22675"/>
                  </a:cubicBezTo>
                  <a:cubicBezTo>
                    <a:pt x="2584" y="23162"/>
                    <a:pt x="2766" y="23527"/>
                    <a:pt x="2918" y="23770"/>
                  </a:cubicBezTo>
                  <a:cubicBezTo>
                    <a:pt x="2979" y="23891"/>
                    <a:pt x="3010" y="23982"/>
                    <a:pt x="3070" y="24074"/>
                  </a:cubicBezTo>
                  <a:cubicBezTo>
                    <a:pt x="3101" y="24134"/>
                    <a:pt x="3131" y="24165"/>
                    <a:pt x="3131" y="24165"/>
                  </a:cubicBezTo>
                  <a:cubicBezTo>
                    <a:pt x="3131" y="24165"/>
                    <a:pt x="3101" y="24134"/>
                    <a:pt x="3101" y="24074"/>
                  </a:cubicBezTo>
                  <a:cubicBezTo>
                    <a:pt x="3040" y="23982"/>
                    <a:pt x="3010" y="23891"/>
                    <a:pt x="2949" y="23770"/>
                  </a:cubicBezTo>
                  <a:cubicBezTo>
                    <a:pt x="2827" y="23496"/>
                    <a:pt x="2645" y="23131"/>
                    <a:pt x="2402" y="22645"/>
                  </a:cubicBezTo>
                  <a:cubicBezTo>
                    <a:pt x="1946" y="21642"/>
                    <a:pt x="1247" y="20213"/>
                    <a:pt x="730" y="18359"/>
                  </a:cubicBezTo>
                  <a:cubicBezTo>
                    <a:pt x="487" y="17417"/>
                    <a:pt x="244" y="16384"/>
                    <a:pt x="213" y="15229"/>
                  </a:cubicBezTo>
                  <a:cubicBezTo>
                    <a:pt x="183" y="14681"/>
                    <a:pt x="213" y="14073"/>
                    <a:pt x="304" y="13496"/>
                  </a:cubicBezTo>
                  <a:cubicBezTo>
                    <a:pt x="396" y="12888"/>
                    <a:pt x="517" y="12280"/>
                    <a:pt x="730" y="11672"/>
                  </a:cubicBezTo>
                  <a:cubicBezTo>
                    <a:pt x="1186" y="10487"/>
                    <a:pt x="1885" y="9301"/>
                    <a:pt x="2918" y="8390"/>
                  </a:cubicBezTo>
                  <a:cubicBezTo>
                    <a:pt x="3090" y="8238"/>
                    <a:pt x="3272" y="8096"/>
                    <a:pt x="3463" y="7964"/>
                  </a:cubicBezTo>
                  <a:lnTo>
                    <a:pt x="3463" y="7964"/>
                  </a:lnTo>
                  <a:cubicBezTo>
                    <a:pt x="3501" y="8076"/>
                    <a:pt x="3543" y="8187"/>
                    <a:pt x="3587" y="8298"/>
                  </a:cubicBezTo>
                  <a:cubicBezTo>
                    <a:pt x="3830" y="8815"/>
                    <a:pt x="4134" y="9362"/>
                    <a:pt x="4499" y="9849"/>
                  </a:cubicBezTo>
                  <a:cubicBezTo>
                    <a:pt x="4894" y="10304"/>
                    <a:pt x="5381" y="10760"/>
                    <a:pt x="5958" y="11064"/>
                  </a:cubicBezTo>
                  <a:cubicBezTo>
                    <a:pt x="6350" y="11271"/>
                    <a:pt x="6813" y="11393"/>
                    <a:pt x="7279" y="11393"/>
                  </a:cubicBezTo>
                  <a:cubicBezTo>
                    <a:pt x="7499" y="11393"/>
                    <a:pt x="7719" y="11366"/>
                    <a:pt x="7934" y="11308"/>
                  </a:cubicBezTo>
                  <a:cubicBezTo>
                    <a:pt x="8268" y="11216"/>
                    <a:pt x="8602" y="11064"/>
                    <a:pt x="8876" y="10791"/>
                  </a:cubicBezTo>
                  <a:cubicBezTo>
                    <a:pt x="9150" y="10548"/>
                    <a:pt x="9332" y="10213"/>
                    <a:pt x="9423" y="9879"/>
                  </a:cubicBezTo>
                  <a:cubicBezTo>
                    <a:pt x="9575" y="9149"/>
                    <a:pt x="9332" y="8359"/>
                    <a:pt x="8846" y="7782"/>
                  </a:cubicBezTo>
                  <a:cubicBezTo>
                    <a:pt x="8359" y="7204"/>
                    <a:pt x="7599" y="6900"/>
                    <a:pt x="6840" y="6809"/>
                  </a:cubicBezTo>
                  <a:cubicBezTo>
                    <a:pt x="6689" y="6794"/>
                    <a:pt x="6539" y="6787"/>
                    <a:pt x="6389" y="6787"/>
                  </a:cubicBezTo>
                  <a:cubicBezTo>
                    <a:pt x="5359" y="6787"/>
                    <a:pt x="4373" y="7134"/>
                    <a:pt x="3539" y="7674"/>
                  </a:cubicBezTo>
                  <a:lnTo>
                    <a:pt x="3539" y="7674"/>
                  </a:lnTo>
                  <a:cubicBezTo>
                    <a:pt x="3267" y="6801"/>
                    <a:pt x="3172" y="5943"/>
                    <a:pt x="3222" y="5168"/>
                  </a:cubicBezTo>
                  <a:cubicBezTo>
                    <a:pt x="3314" y="4195"/>
                    <a:pt x="3587" y="3344"/>
                    <a:pt x="3952" y="2675"/>
                  </a:cubicBezTo>
                  <a:cubicBezTo>
                    <a:pt x="4286" y="1976"/>
                    <a:pt x="4712" y="1459"/>
                    <a:pt x="5077" y="1064"/>
                  </a:cubicBezTo>
                  <a:cubicBezTo>
                    <a:pt x="5472" y="699"/>
                    <a:pt x="5806" y="426"/>
                    <a:pt x="6049" y="274"/>
                  </a:cubicBezTo>
                  <a:cubicBezTo>
                    <a:pt x="6262" y="92"/>
                    <a:pt x="6384" y="31"/>
                    <a:pt x="63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5" name="Google Shape;3515;p40"/>
            <p:cNvSpPr/>
            <p:nvPr/>
          </p:nvSpPr>
          <p:spPr>
            <a:xfrm>
              <a:off x="4189550" y="3336975"/>
              <a:ext cx="209750" cy="299750"/>
            </a:xfrm>
            <a:custGeom>
              <a:avLst/>
              <a:gdLst/>
              <a:ahLst/>
              <a:cxnLst/>
              <a:rect l="l" t="t" r="r" b="b"/>
              <a:pathLst>
                <a:path w="8390" h="11990" extrusionOk="0">
                  <a:moveTo>
                    <a:pt x="8238" y="0"/>
                  </a:moveTo>
                  <a:cubicBezTo>
                    <a:pt x="8238" y="0"/>
                    <a:pt x="8238" y="243"/>
                    <a:pt x="8268" y="638"/>
                  </a:cubicBezTo>
                  <a:cubicBezTo>
                    <a:pt x="8268" y="1034"/>
                    <a:pt x="8268" y="1611"/>
                    <a:pt x="8208" y="2310"/>
                  </a:cubicBezTo>
                  <a:cubicBezTo>
                    <a:pt x="8056" y="3739"/>
                    <a:pt x="7539" y="5684"/>
                    <a:pt x="6293" y="7477"/>
                  </a:cubicBezTo>
                  <a:cubicBezTo>
                    <a:pt x="5046" y="9301"/>
                    <a:pt x="3405" y="10487"/>
                    <a:pt x="2159" y="11125"/>
                  </a:cubicBezTo>
                  <a:cubicBezTo>
                    <a:pt x="1520" y="11429"/>
                    <a:pt x="973" y="11642"/>
                    <a:pt x="609" y="11794"/>
                  </a:cubicBezTo>
                  <a:cubicBezTo>
                    <a:pt x="213" y="11915"/>
                    <a:pt x="1" y="11976"/>
                    <a:pt x="1" y="11976"/>
                  </a:cubicBezTo>
                  <a:cubicBezTo>
                    <a:pt x="1" y="11986"/>
                    <a:pt x="7" y="11989"/>
                    <a:pt x="21" y="11989"/>
                  </a:cubicBezTo>
                  <a:cubicBezTo>
                    <a:pt x="48" y="11989"/>
                    <a:pt x="102" y="11976"/>
                    <a:pt x="183" y="11976"/>
                  </a:cubicBezTo>
                  <a:cubicBezTo>
                    <a:pt x="274" y="11946"/>
                    <a:pt x="426" y="11915"/>
                    <a:pt x="609" y="11854"/>
                  </a:cubicBezTo>
                  <a:cubicBezTo>
                    <a:pt x="1004" y="11733"/>
                    <a:pt x="1551" y="11550"/>
                    <a:pt x="2220" y="11246"/>
                  </a:cubicBezTo>
                  <a:cubicBezTo>
                    <a:pt x="3496" y="10639"/>
                    <a:pt x="5198" y="9423"/>
                    <a:pt x="6445" y="7599"/>
                  </a:cubicBezTo>
                  <a:cubicBezTo>
                    <a:pt x="7721" y="5775"/>
                    <a:pt x="8238" y="3769"/>
                    <a:pt x="8329" y="2341"/>
                  </a:cubicBezTo>
                  <a:cubicBezTo>
                    <a:pt x="8390" y="1611"/>
                    <a:pt x="8390" y="1034"/>
                    <a:pt x="8329" y="638"/>
                  </a:cubicBezTo>
                  <a:cubicBezTo>
                    <a:pt x="8329" y="426"/>
                    <a:pt x="8299" y="274"/>
                    <a:pt x="8268" y="182"/>
                  </a:cubicBezTo>
                  <a:cubicBezTo>
                    <a:pt x="8268" y="61"/>
                    <a:pt x="8268" y="0"/>
                    <a:pt x="823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6" name="Google Shape;3516;p40"/>
            <p:cNvSpPr/>
            <p:nvPr/>
          </p:nvSpPr>
          <p:spPr>
            <a:xfrm>
              <a:off x="5776200" y="3748825"/>
              <a:ext cx="252325" cy="224375"/>
            </a:xfrm>
            <a:custGeom>
              <a:avLst/>
              <a:gdLst/>
              <a:ahLst/>
              <a:cxnLst/>
              <a:rect l="l" t="t" r="r" b="b"/>
              <a:pathLst>
                <a:path w="10093" h="8975" extrusionOk="0">
                  <a:moveTo>
                    <a:pt x="10062" y="1"/>
                  </a:moveTo>
                  <a:lnTo>
                    <a:pt x="10062" y="1"/>
                  </a:lnTo>
                  <a:cubicBezTo>
                    <a:pt x="10062" y="1"/>
                    <a:pt x="10001" y="31"/>
                    <a:pt x="9940" y="61"/>
                  </a:cubicBezTo>
                  <a:cubicBezTo>
                    <a:pt x="9849" y="92"/>
                    <a:pt x="9728" y="152"/>
                    <a:pt x="9576" y="244"/>
                  </a:cubicBezTo>
                  <a:cubicBezTo>
                    <a:pt x="9272" y="426"/>
                    <a:pt x="8876" y="791"/>
                    <a:pt x="8481" y="1277"/>
                  </a:cubicBezTo>
                  <a:cubicBezTo>
                    <a:pt x="8086" y="1763"/>
                    <a:pt x="7691" y="2371"/>
                    <a:pt x="7235" y="3070"/>
                  </a:cubicBezTo>
                  <a:cubicBezTo>
                    <a:pt x="6810" y="3770"/>
                    <a:pt x="6262" y="4499"/>
                    <a:pt x="5624" y="5198"/>
                  </a:cubicBezTo>
                  <a:cubicBezTo>
                    <a:pt x="4347" y="6566"/>
                    <a:pt x="2919" y="7539"/>
                    <a:pt x="1825" y="8116"/>
                  </a:cubicBezTo>
                  <a:cubicBezTo>
                    <a:pt x="1278" y="8420"/>
                    <a:pt x="822" y="8602"/>
                    <a:pt x="487" y="8754"/>
                  </a:cubicBezTo>
                  <a:cubicBezTo>
                    <a:pt x="183" y="8876"/>
                    <a:pt x="1" y="8967"/>
                    <a:pt x="1" y="8967"/>
                  </a:cubicBezTo>
                  <a:cubicBezTo>
                    <a:pt x="1" y="8972"/>
                    <a:pt x="6" y="8975"/>
                    <a:pt x="17" y="8975"/>
                  </a:cubicBezTo>
                  <a:cubicBezTo>
                    <a:pt x="68" y="8975"/>
                    <a:pt x="241" y="8916"/>
                    <a:pt x="518" y="8815"/>
                  </a:cubicBezTo>
                  <a:cubicBezTo>
                    <a:pt x="852" y="8724"/>
                    <a:pt x="1338" y="8542"/>
                    <a:pt x="1885" y="8238"/>
                  </a:cubicBezTo>
                  <a:cubicBezTo>
                    <a:pt x="3010" y="7691"/>
                    <a:pt x="4469" y="6718"/>
                    <a:pt x="5776" y="5320"/>
                  </a:cubicBezTo>
                  <a:cubicBezTo>
                    <a:pt x="6445" y="4621"/>
                    <a:pt x="6962" y="3891"/>
                    <a:pt x="7417" y="3162"/>
                  </a:cubicBezTo>
                  <a:cubicBezTo>
                    <a:pt x="7843" y="2463"/>
                    <a:pt x="8208" y="1855"/>
                    <a:pt x="8603" y="1338"/>
                  </a:cubicBezTo>
                  <a:cubicBezTo>
                    <a:pt x="9332" y="365"/>
                    <a:pt x="10092" y="31"/>
                    <a:pt x="1006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7" name="Google Shape;3517;p40"/>
            <p:cNvSpPr/>
            <p:nvPr/>
          </p:nvSpPr>
          <p:spPr>
            <a:xfrm>
              <a:off x="5085475" y="3012500"/>
              <a:ext cx="428600" cy="45050"/>
            </a:xfrm>
            <a:custGeom>
              <a:avLst/>
              <a:gdLst/>
              <a:ahLst/>
              <a:cxnLst/>
              <a:rect l="l" t="t" r="r" b="b"/>
              <a:pathLst>
                <a:path w="17144" h="1802" extrusionOk="0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31" y="61"/>
                    <a:pt x="122" y="122"/>
                  </a:cubicBezTo>
                  <a:cubicBezTo>
                    <a:pt x="213" y="213"/>
                    <a:pt x="335" y="335"/>
                    <a:pt x="517" y="456"/>
                  </a:cubicBezTo>
                  <a:cubicBezTo>
                    <a:pt x="882" y="730"/>
                    <a:pt x="1459" y="1064"/>
                    <a:pt x="2219" y="1307"/>
                  </a:cubicBezTo>
                  <a:cubicBezTo>
                    <a:pt x="2979" y="1581"/>
                    <a:pt x="3921" y="1763"/>
                    <a:pt x="4985" y="1794"/>
                  </a:cubicBezTo>
                  <a:cubicBezTo>
                    <a:pt x="5174" y="1799"/>
                    <a:pt x="5365" y="1801"/>
                    <a:pt x="5559" y="1801"/>
                  </a:cubicBezTo>
                  <a:cubicBezTo>
                    <a:pt x="6460" y="1801"/>
                    <a:pt x="7419" y="1747"/>
                    <a:pt x="8420" y="1672"/>
                  </a:cubicBezTo>
                  <a:cubicBezTo>
                    <a:pt x="10851" y="1490"/>
                    <a:pt x="13040" y="1246"/>
                    <a:pt x="14621" y="1034"/>
                  </a:cubicBezTo>
                  <a:cubicBezTo>
                    <a:pt x="15380" y="912"/>
                    <a:pt x="16049" y="821"/>
                    <a:pt x="16475" y="760"/>
                  </a:cubicBezTo>
                  <a:cubicBezTo>
                    <a:pt x="16687" y="699"/>
                    <a:pt x="16839" y="669"/>
                    <a:pt x="16991" y="669"/>
                  </a:cubicBezTo>
                  <a:cubicBezTo>
                    <a:pt x="17083" y="639"/>
                    <a:pt x="17143" y="608"/>
                    <a:pt x="17143" y="608"/>
                  </a:cubicBezTo>
                  <a:lnTo>
                    <a:pt x="17143" y="608"/>
                  </a:lnTo>
                  <a:cubicBezTo>
                    <a:pt x="17143" y="608"/>
                    <a:pt x="16900" y="608"/>
                    <a:pt x="16475" y="669"/>
                  </a:cubicBezTo>
                  <a:cubicBezTo>
                    <a:pt x="15988" y="730"/>
                    <a:pt x="15350" y="790"/>
                    <a:pt x="14590" y="882"/>
                  </a:cubicBezTo>
                  <a:cubicBezTo>
                    <a:pt x="13010" y="1064"/>
                    <a:pt x="10821" y="1277"/>
                    <a:pt x="8389" y="1459"/>
                  </a:cubicBezTo>
                  <a:cubicBezTo>
                    <a:pt x="7363" y="1538"/>
                    <a:pt x="6359" y="1617"/>
                    <a:pt x="5417" y="1617"/>
                  </a:cubicBezTo>
                  <a:cubicBezTo>
                    <a:pt x="5272" y="1617"/>
                    <a:pt x="5128" y="1615"/>
                    <a:pt x="4985" y="1611"/>
                  </a:cubicBezTo>
                  <a:cubicBezTo>
                    <a:pt x="3952" y="1581"/>
                    <a:pt x="3009" y="1429"/>
                    <a:pt x="2249" y="1186"/>
                  </a:cubicBezTo>
                  <a:cubicBezTo>
                    <a:pt x="1490" y="942"/>
                    <a:pt x="942" y="639"/>
                    <a:pt x="578" y="395"/>
                  </a:cubicBezTo>
                  <a:cubicBezTo>
                    <a:pt x="213" y="15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8" name="Google Shape;3518;p40"/>
            <p:cNvSpPr/>
            <p:nvPr/>
          </p:nvSpPr>
          <p:spPr>
            <a:xfrm>
              <a:off x="5197175" y="4112800"/>
              <a:ext cx="997750" cy="333625"/>
            </a:xfrm>
            <a:custGeom>
              <a:avLst/>
              <a:gdLst/>
              <a:ahLst/>
              <a:cxnLst/>
              <a:rect l="l" t="t" r="r" b="b"/>
              <a:pathLst>
                <a:path w="39910" h="13345" extrusionOk="0">
                  <a:moveTo>
                    <a:pt x="25442" y="1"/>
                  </a:moveTo>
                  <a:lnTo>
                    <a:pt x="760" y="3709"/>
                  </a:lnTo>
                  <a:lnTo>
                    <a:pt x="0" y="13010"/>
                  </a:lnTo>
                  <a:lnTo>
                    <a:pt x="28785" y="13345"/>
                  </a:lnTo>
                  <a:cubicBezTo>
                    <a:pt x="35168" y="13253"/>
                    <a:pt x="39910" y="7448"/>
                    <a:pt x="38724" y="1186"/>
                  </a:cubicBezTo>
                  <a:lnTo>
                    <a:pt x="25442" y="1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9" name="Google Shape;3519;p40"/>
            <p:cNvSpPr/>
            <p:nvPr/>
          </p:nvSpPr>
          <p:spPr>
            <a:xfrm>
              <a:off x="4811900" y="4156525"/>
              <a:ext cx="449125" cy="292375"/>
            </a:xfrm>
            <a:custGeom>
              <a:avLst/>
              <a:gdLst/>
              <a:ahLst/>
              <a:cxnLst/>
              <a:rect l="l" t="t" r="r" b="b"/>
              <a:pathLst>
                <a:path w="17965" h="11695" extrusionOk="0">
                  <a:moveTo>
                    <a:pt x="10195" y="0"/>
                  </a:moveTo>
                  <a:cubicBezTo>
                    <a:pt x="10009" y="0"/>
                    <a:pt x="9823" y="5"/>
                    <a:pt x="9636" y="15"/>
                  </a:cubicBezTo>
                  <a:lnTo>
                    <a:pt x="2767" y="349"/>
                  </a:lnTo>
                  <a:cubicBezTo>
                    <a:pt x="2767" y="349"/>
                    <a:pt x="3192" y="1474"/>
                    <a:pt x="3922" y="1899"/>
                  </a:cubicBezTo>
                  <a:cubicBezTo>
                    <a:pt x="4651" y="2295"/>
                    <a:pt x="8907" y="2386"/>
                    <a:pt x="8907" y="2386"/>
                  </a:cubicBezTo>
                  <a:lnTo>
                    <a:pt x="8694" y="2599"/>
                  </a:lnTo>
                  <a:cubicBezTo>
                    <a:pt x="7782" y="3541"/>
                    <a:pt x="6566" y="4058"/>
                    <a:pt x="5259" y="4088"/>
                  </a:cubicBezTo>
                  <a:lnTo>
                    <a:pt x="4621" y="4118"/>
                  </a:lnTo>
                  <a:cubicBezTo>
                    <a:pt x="4135" y="4088"/>
                    <a:pt x="3648" y="3966"/>
                    <a:pt x="3192" y="3845"/>
                  </a:cubicBezTo>
                  <a:lnTo>
                    <a:pt x="1490" y="3146"/>
                  </a:lnTo>
                  <a:cubicBezTo>
                    <a:pt x="1301" y="3057"/>
                    <a:pt x="1107" y="3008"/>
                    <a:pt x="928" y="3008"/>
                  </a:cubicBezTo>
                  <a:cubicBezTo>
                    <a:pt x="617" y="3008"/>
                    <a:pt x="348" y="3153"/>
                    <a:pt x="214" y="3480"/>
                  </a:cubicBezTo>
                  <a:cubicBezTo>
                    <a:pt x="1" y="3936"/>
                    <a:pt x="153" y="4574"/>
                    <a:pt x="1551" y="5273"/>
                  </a:cubicBezTo>
                  <a:cubicBezTo>
                    <a:pt x="2341" y="5669"/>
                    <a:pt x="5229" y="6672"/>
                    <a:pt x="5229" y="6672"/>
                  </a:cubicBezTo>
                  <a:cubicBezTo>
                    <a:pt x="5229" y="6672"/>
                    <a:pt x="5290" y="7492"/>
                    <a:pt x="5411" y="7887"/>
                  </a:cubicBezTo>
                  <a:cubicBezTo>
                    <a:pt x="5533" y="8313"/>
                    <a:pt x="6657" y="8738"/>
                    <a:pt x="6657" y="8738"/>
                  </a:cubicBezTo>
                  <a:cubicBezTo>
                    <a:pt x="6657" y="8738"/>
                    <a:pt x="7387" y="10228"/>
                    <a:pt x="7691" y="10562"/>
                  </a:cubicBezTo>
                  <a:cubicBezTo>
                    <a:pt x="7812" y="10714"/>
                    <a:pt x="8846" y="11018"/>
                    <a:pt x="9940" y="11322"/>
                  </a:cubicBezTo>
                  <a:cubicBezTo>
                    <a:pt x="10796" y="11573"/>
                    <a:pt x="11680" y="11695"/>
                    <a:pt x="12565" y="11695"/>
                  </a:cubicBezTo>
                  <a:cubicBezTo>
                    <a:pt x="13504" y="11695"/>
                    <a:pt x="14443" y="11558"/>
                    <a:pt x="15351" y="11292"/>
                  </a:cubicBezTo>
                  <a:lnTo>
                    <a:pt x="17965" y="10501"/>
                  </a:lnTo>
                  <a:lnTo>
                    <a:pt x="17965" y="2538"/>
                  </a:lnTo>
                  <a:lnTo>
                    <a:pt x="17965" y="2386"/>
                  </a:lnTo>
                  <a:cubicBezTo>
                    <a:pt x="17962" y="2386"/>
                    <a:pt x="17958" y="2387"/>
                    <a:pt x="17954" y="2387"/>
                  </a:cubicBezTo>
                  <a:cubicBezTo>
                    <a:pt x="17746" y="2387"/>
                    <a:pt x="16141" y="1673"/>
                    <a:pt x="14682" y="988"/>
                  </a:cubicBezTo>
                  <a:cubicBezTo>
                    <a:pt x="13271" y="337"/>
                    <a:pt x="11740" y="0"/>
                    <a:pt x="101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0" name="Google Shape;3520;p40"/>
            <p:cNvSpPr/>
            <p:nvPr/>
          </p:nvSpPr>
          <p:spPr>
            <a:xfrm>
              <a:off x="4938800" y="4323100"/>
              <a:ext cx="87425" cy="23250"/>
            </a:xfrm>
            <a:custGeom>
              <a:avLst/>
              <a:gdLst/>
              <a:ahLst/>
              <a:cxnLst/>
              <a:rect l="l" t="t" r="r" b="b"/>
              <a:pathLst>
                <a:path w="3497" h="930" extrusionOk="0">
                  <a:moveTo>
                    <a:pt x="55" y="1"/>
                  </a:moveTo>
                  <a:cubicBezTo>
                    <a:pt x="42" y="1"/>
                    <a:pt x="34" y="3"/>
                    <a:pt x="31" y="9"/>
                  </a:cubicBezTo>
                  <a:cubicBezTo>
                    <a:pt x="1" y="39"/>
                    <a:pt x="761" y="404"/>
                    <a:pt x="1703" y="647"/>
                  </a:cubicBezTo>
                  <a:cubicBezTo>
                    <a:pt x="2487" y="867"/>
                    <a:pt x="3173" y="930"/>
                    <a:pt x="3409" y="930"/>
                  </a:cubicBezTo>
                  <a:cubicBezTo>
                    <a:pt x="3466" y="930"/>
                    <a:pt x="3496" y="926"/>
                    <a:pt x="3496" y="920"/>
                  </a:cubicBezTo>
                  <a:cubicBezTo>
                    <a:pt x="3496" y="860"/>
                    <a:pt x="2706" y="738"/>
                    <a:pt x="1764" y="495"/>
                  </a:cubicBezTo>
                  <a:cubicBezTo>
                    <a:pt x="877" y="273"/>
                    <a:pt x="192" y="1"/>
                    <a:pt x="55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1" name="Google Shape;3521;p40"/>
            <p:cNvSpPr/>
            <p:nvPr/>
          </p:nvSpPr>
          <p:spPr>
            <a:xfrm>
              <a:off x="4973775" y="4373350"/>
              <a:ext cx="46375" cy="13675"/>
            </a:xfrm>
            <a:custGeom>
              <a:avLst/>
              <a:gdLst/>
              <a:ahLst/>
              <a:cxnLst/>
              <a:rect l="l" t="t" r="r" b="b"/>
              <a:pathLst>
                <a:path w="1855" h="547" extrusionOk="0">
                  <a:moveTo>
                    <a:pt x="46" y="1"/>
                  </a:moveTo>
                  <a:cubicBezTo>
                    <a:pt x="38" y="1"/>
                    <a:pt x="33" y="2"/>
                    <a:pt x="30" y="5"/>
                  </a:cubicBezTo>
                  <a:cubicBezTo>
                    <a:pt x="0" y="65"/>
                    <a:pt x="365" y="309"/>
                    <a:pt x="882" y="430"/>
                  </a:cubicBezTo>
                  <a:cubicBezTo>
                    <a:pt x="1187" y="520"/>
                    <a:pt x="1472" y="546"/>
                    <a:pt x="1653" y="546"/>
                  </a:cubicBezTo>
                  <a:cubicBezTo>
                    <a:pt x="1778" y="546"/>
                    <a:pt x="1854" y="534"/>
                    <a:pt x="1854" y="521"/>
                  </a:cubicBezTo>
                  <a:cubicBezTo>
                    <a:pt x="1854" y="461"/>
                    <a:pt x="1429" y="400"/>
                    <a:pt x="942" y="278"/>
                  </a:cubicBezTo>
                  <a:cubicBezTo>
                    <a:pt x="471" y="140"/>
                    <a:pt x="126" y="1"/>
                    <a:pt x="46" y="1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2" name="Google Shape;3522;p40"/>
            <p:cNvSpPr/>
            <p:nvPr/>
          </p:nvSpPr>
          <p:spPr>
            <a:xfrm>
              <a:off x="4937300" y="4200200"/>
              <a:ext cx="114750" cy="62000"/>
            </a:xfrm>
            <a:custGeom>
              <a:avLst/>
              <a:gdLst/>
              <a:ahLst/>
              <a:cxnLst/>
              <a:rect l="l" t="t" r="r" b="b"/>
              <a:pathLst>
                <a:path w="4590" h="2480" extrusionOk="0">
                  <a:moveTo>
                    <a:pt x="4559" y="0"/>
                  </a:moveTo>
                  <a:cubicBezTo>
                    <a:pt x="4559" y="1"/>
                    <a:pt x="4316" y="183"/>
                    <a:pt x="3951" y="487"/>
                  </a:cubicBezTo>
                  <a:cubicBezTo>
                    <a:pt x="3587" y="791"/>
                    <a:pt x="3100" y="1186"/>
                    <a:pt x="2462" y="1551"/>
                  </a:cubicBezTo>
                  <a:cubicBezTo>
                    <a:pt x="1216" y="2280"/>
                    <a:pt x="0" y="2402"/>
                    <a:pt x="30" y="2463"/>
                  </a:cubicBezTo>
                  <a:cubicBezTo>
                    <a:pt x="30" y="2473"/>
                    <a:pt x="64" y="2479"/>
                    <a:pt x="126" y="2479"/>
                  </a:cubicBezTo>
                  <a:cubicBezTo>
                    <a:pt x="250" y="2479"/>
                    <a:pt x="486" y="2452"/>
                    <a:pt x="790" y="2371"/>
                  </a:cubicBezTo>
                  <a:cubicBezTo>
                    <a:pt x="1277" y="2280"/>
                    <a:pt x="1915" y="2067"/>
                    <a:pt x="2553" y="1703"/>
                  </a:cubicBezTo>
                  <a:cubicBezTo>
                    <a:pt x="3192" y="1338"/>
                    <a:pt x="3678" y="912"/>
                    <a:pt x="4043" y="578"/>
                  </a:cubicBezTo>
                  <a:cubicBezTo>
                    <a:pt x="4377" y="244"/>
                    <a:pt x="4590" y="31"/>
                    <a:pt x="4559" y="0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3" name="Google Shape;3523;p40"/>
            <p:cNvSpPr/>
            <p:nvPr/>
          </p:nvSpPr>
          <p:spPr>
            <a:xfrm>
              <a:off x="5261000" y="3999600"/>
              <a:ext cx="946850" cy="448350"/>
            </a:xfrm>
            <a:custGeom>
              <a:avLst/>
              <a:gdLst/>
              <a:ahLst/>
              <a:cxnLst/>
              <a:rect l="l" t="t" r="r" b="b"/>
              <a:pathLst>
                <a:path w="37874" h="17934" extrusionOk="0">
                  <a:moveTo>
                    <a:pt x="35320" y="0"/>
                  </a:moveTo>
                  <a:lnTo>
                    <a:pt x="21673" y="2249"/>
                  </a:lnTo>
                  <a:lnTo>
                    <a:pt x="22129" y="3951"/>
                  </a:lnTo>
                  <a:lnTo>
                    <a:pt x="700" y="7386"/>
                  </a:lnTo>
                  <a:lnTo>
                    <a:pt x="1" y="17933"/>
                  </a:lnTo>
                  <a:lnTo>
                    <a:pt x="27114" y="17933"/>
                  </a:lnTo>
                  <a:cubicBezTo>
                    <a:pt x="28937" y="17933"/>
                    <a:pt x="30761" y="17447"/>
                    <a:pt x="32342" y="16505"/>
                  </a:cubicBezTo>
                  <a:cubicBezTo>
                    <a:pt x="35989" y="14286"/>
                    <a:pt x="37874" y="10031"/>
                    <a:pt x="37053" y="5866"/>
                  </a:cubicBezTo>
                  <a:cubicBezTo>
                    <a:pt x="36779" y="4134"/>
                    <a:pt x="36111" y="2128"/>
                    <a:pt x="353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4" name="Google Shape;3524;p40"/>
            <p:cNvSpPr/>
            <p:nvPr/>
          </p:nvSpPr>
          <p:spPr>
            <a:xfrm>
              <a:off x="5289125" y="4076350"/>
              <a:ext cx="681650" cy="106400"/>
            </a:xfrm>
            <a:custGeom>
              <a:avLst/>
              <a:gdLst/>
              <a:ahLst/>
              <a:cxnLst/>
              <a:rect l="l" t="t" r="r" b="b"/>
              <a:pathLst>
                <a:path w="27266" h="4256" extrusionOk="0">
                  <a:moveTo>
                    <a:pt x="27265" y="0"/>
                  </a:moveTo>
                  <a:cubicBezTo>
                    <a:pt x="27265" y="0"/>
                    <a:pt x="27174" y="0"/>
                    <a:pt x="26992" y="30"/>
                  </a:cubicBezTo>
                  <a:cubicBezTo>
                    <a:pt x="26779" y="61"/>
                    <a:pt x="26505" y="91"/>
                    <a:pt x="26171" y="122"/>
                  </a:cubicBezTo>
                  <a:cubicBezTo>
                    <a:pt x="25472" y="213"/>
                    <a:pt x="24469" y="365"/>
                    <a:pt x="23253" y="547"/>
                  </a:cubicBezTo>
                  <a:cubicBezTo>
                    <a:pt x="20761" y="942"/>
                    <a:pt x="17356" y="1459"/>
                    <a:pt x="13618" y="2037"/>
                  </a:cubicBezTo>
                  <a:cubicBezTo>
                    <a:pt x="9848" y="2614"/>
                    <a:pt x="6475" y="3161"/>
                    <a:pt x="3982" y="3556"/>
                  </a:cubicBezTo>
                  <a:cubicBezTo>
                    <a:pt x="2766" y="3769"/>
                    <a:pt x="1763" y="3921"/>
                    <a:pt x="1064" y="4043"/>
                  </a:cubicBezTo>
                  <a:cubicBezTo>
                    <a:pt x="730" y="4103"/>
                    <a:pt x="456" y="4164"/>
                    <a:pt x="274" y="4195"/>
                  </a:cubicBezTo>
                  <a:cubicBezTo>
                    <a:pt x="91" y="4225"/>
                    <a:pt x="0" y="4255"/>
                    <a:pt x="0" y="4255"/>
                  </a:cubicBezTo>
                  <a:cubicBezTo>
                    <a:pt x="0" y="4255"/>
                    <a:pt x="91" y="4255"/>
                    <a:pt x="274" y="4225"/>
                  </a:cubicBezTo>
                  <a:cubicBezTo>
                    <a:pt x="487" y="4195"/>
                    <a:pt x="730" y="4164"/>
                    <a:pt x="1064" y="4134"/>
                  </a:cubicBezTo>
                  <a:cubicBezTo>
                    <a:pt x="1794" y="4012"/>
                    <a:pt x="2766" y="3891"/>
                    <a:pt x="4012" y="3708"/>
                  </a:cubicBezTo>
                  <a:cubicBezTo>
                    <a:pt x="6475" y="3313"/>
                    <a:pt x="9879" y="2796"/>
                    <a:pt x="13648" y="2219"/>
                  </a:cubicBezTo>
                  <a:cubicBezTo>
                    <a:pt x="17387" y="1611"/>
                    <a:pt x="20791" y="1094"/>
                    <a:pt x="23283" y="699"/>
                  </a:cubicBezTo>
                  <a:cubicBezTo>
                    <a:pt x="24499" y="486"/>
                    <a:pt x="25502" y="304"/>
                    <a:pt x="26201" y="213"/>
                  </a:cubicBezTo>
                  <a:cubicBezTo>
                    <a:pt x="26536" y="152"/>
                    <a:pt x="26779" y="91"/>
                    <a:pt x="26992" y="61"/>
                  </a:cubicBezTo>
                  <a:cubicBezTo>
                    <a:pt x="27174" y="30"/>
                    <a:pt x="27265" y="0"/>
                    <a:pt x="27265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5" name="Google Shape;3525;p40"/>
            <p:cNvSpPr/>
            <p:nvPr/>
          </p:nvSpPr>
          <p:spPr>
            <a:xfrm>
              <a:off x="5484400" y="4159775"/>
              <a:ext cx="148225" cy="288925"/>
            </a:xfrm>
            <a:custGeom>
              <a:avLst/>
              <a:gdLst/>
              <a:ahLst/>
              <a:cxnLst/>
              <a:rect l="l" t="t" r="r" b="b"/>
              <a:pathLst>
                <a:path w="5929" h="11557" extrusionOk="0">
                  <a:moveTo>
                    <a:pt x="18" y="1"/>
                  </a:moveTo>
                  <a:cubicBezTo>
                    <a:pt x="11" y="1"/>
                    <a:pt x="5" y="3"/>
                    <a:pt x="1" y="7"/>
                  </a:cubicBezTo>
                  <a:cubicBezTo>
                    <a:pt x="1" y="37"/>
                    <a:pt x="670" y="402"/>
                    <a:pt x="1642" y="1162"/>
                  </a:cubicBezTo>
                  <a:cubicBezTo>
                    <a:pt x="1885" y="1374"/>
                    <a:pt x="2159" y="1587"/>
                    <a:pt x="2402" y="1830"/>
                  </a:cubicBezTo>
                  <a:cubicBezTo>
                    <a:pt x="2524" y="1982"/>
                    <a:pt x="2676" y="2104"/>
                    <a:pt x="2797" y="2225"/>
                  </a:cubicBezTo>
                  <a:cubicBezTo>
                    <a:pt x="2919" y="2377"/>
                    <a:pt x="3071" y="2529"/>
                    <a:pt x="3192" y="2681"/>
                  </a:cubicBezTo>
                  <a:cubicBezTo>
                    <a:pt x="3740" y="3320"/>
                    <a:pt x="4256" y="4049"/>
                    <a:pt x="4682" y="4870"/>
                  </a:cubicBezTo>
                  <a:cubicBezTo>
                    <a:pt x="5107" y="5721"/>
                    <a:pt x="5381" y="6572"/>
                    <a:pt x="5563" y="7393"/>
                  </a:cubicBezTo>
                  <a:cubicBezTo>
                    <a:pt x="5655" y="7788"/>
                    <a:pt x="5715" y="8153"/>
                    <a:pt x="5746" y="8517"/>
                  </a:cubicBezTo>
                  <a:cubicBezTo>
                    <a:pt x="5776" y="8882"/>
                    <a:pt x="5776" y="9216"/>
                    <a:pt x="5776" y="9551"/>
                  </a:cubicBezTo>
                  <a:cubicBezTo>
                    <a:pt x="5746" y="10797"/>
                    <a:pt x="5533" y="11526"/>
                    <a:pt x="5594" y="11557"/>
                  </a:cubicBezTo>
                  <a:cubicBezTo>
                    <a:pt x="5594" y="11557"/>
                    <a:pt x="5655" y="11374"/>
                    <a:pt x="5715" y="11040"/>
                  </a:cubicBezTo>
                  <a:cubicBezTo>
                    <a:pt x="5776" y="10858"/>
                    <a:pt x="5807" y="10645"/>
                    <a:pt x="5837" y="10402"/>
                  </a:cubicBezTo>
                  <a:cubicBezTo>
                    <a:pt x="5867" y="10159"/>
                    <a:pt x="5928" y="9855"/>
                    <a:pt x="5928" y="9551"/>
                  </a:cubicBezTo>
                  <a:cubicBezTo>
                    <a:pt x="5928" y="9247"/>
                    <a:pt x="5928" y="8882"/>
                    <a:pt x="5898" y="8517"/>
                  </a:cubicBezTo>
                  <a:cubicBezTo>
                    <a:pt x="5898" y="8153"/>
                    <a:pt x="5807" y="7757"/>
                    <a:pt x="5746" y="7362"/>
                  </a:cubicBezTo>
                  <a:cubicBezTo>
                    <a:pt x="5563" y="6542"/>
                    <a:pt x="5290" y="5660"/>
                    <a:pt x="4864" y="4809"/>
                  </a:cubicBezTo>
                  <a:cubicBezTo>
                    <a:pt x="4439" y="3928"/>
                    <a:pt x="3892" y="3198"/>
                    <a:pt x="3344" y="2560"/>
                  </a:cubicBezTo>
                  <a:cubicBezTo>
                    <a:pt x="3192" y="2408"/>
                    <a:pt x="3071" y="2256"/>
                    <a:pt x="2919" y="2104"/>
                  </a:cubicBezTo>
                  <a:cubicBezTo>
                    <a:pt x="2797" y="1982"/>
                    <a:pt x="2645" y="1861"/>
                    <a:pt x="2524" y="1709"/>
                  </a:cubicBezTo>
                  <a:cubicBezTo>
                    <a:pt x="2250" y="1466"/>
                    <a:pt x="1977" y="1253"/>
                    <a:pt x="1733" y="1070"/>
                  </a:cubicBezTo>
                  <a:cubicBezTo>
                    <a:pt x="1490" y="858"/>
                    <a:pt x="1247" y="706"/>
                    <a:pt x="1034" y="584"/>
                  </a:cubicBezTo>
                  <a:cubicBezTo>
                    <a:pt x="852" y="432"/>
                    <a:pt x="639" y="310"/>
                    <a:pt x="487" y="250"/>
                  </a:cubicBezTo>
                  <a:cubicBezTo>
                    <a:pt x="222" y="90"/>
                    <a:pt x="72" y="1"/>
                    <a:pt x="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6" name="Google Shape;3526;p40"/>
            <p:cNvSpPr/>
            <p:nvPr/>
          </p:nvSpPr>
          <p:spPr>
            <a:xfrm>
              <a:off x="5799775" y="4112800"/>
              <a:ext cx="237100" cy="315450"/>
            </a:xfrm>
            <a:custGeom>
              <a:avLst/>
              <a:gdLst/>
              <a:ahLst/>
              <a:cxnLst/>
              <a:rect l="l" t="t" r="r" b="b"/>
              <a:pathLst>
                <a:path w="9484" h="12618" extrusionOk="0">
                  <a:moveTo>
                    <a:pt x="7078" y="3310"/>
                  </a:moveTo>
                  <a:cubicBezTo>
                    <a:pt x="7130" y="3310"/>
                    <a:pt x="7182" y="3311"/>
                    <a:pt x="7234" y="3314"/>
                  </a:cubicBezTo>
                  <a:cubicBezTo>
                    <a:pt x="7751" y="3375"/>
                    <a:pt x="8237" y="3618"/>
                    <a:pt x="8602" y="4013"/>
                  </a:cubicBezTo>
                  <a:cubicBezTo>
                    <a:pt x="8936" y="4439"/>
                    <a:pt x="9119" y="4955"/>
                    <a:pt x="9058" y="5472"/>
                  </a:cubicBezTo>
                  <a:cubicBezTo>
                    <a:pt x="8967" y="5989"/>
                    <a:pt x="8633" y="6414"/>
                    <a:pt x="8207" y="6658"/>
                  </a:cubicBezTo>
                  <a:cubicBezTo>
                    <a:pt x="7630" y="7016"/>
                    <a:pt x="6974" y="7140"/>
                    <a:pt x="6335" y="7140"/>
                  </a:cubicBezTo>
                  <a:cubicBezTo>
                    <a:pt x="5997" y="7140"/>
                    <a:pt x="5665" y="7105"/>
                    <a:pt x="5350" y="7053"/>
                  </a:cubicBezTo>
                  <a:cubicBezTo>
                    <a:pt x="4888" y="6978"/>
                    <a:pt x="4450" y="6856"/>
                    <a:pt x="4040" y="6697"/>
                  </a:cubicBezTo>
                  <a:lnTo>
                    <a:pt x="4040" y="6697"/>
                  </a:lnTo>
                  <a:cubicBezTo>
                    <a:pt x="4059" y="6471"/>
                    <a:pt x="4089" y="6245"/>
                    <a:pt x="4134" y="6019"/>
                  </a:cubicBezTo>
                  <a:cubicBezTo>
                    <a:pt x="4347" y="5107"/>
                    <a:pt x="4863" y="4165"/>
                    <a:pt x="5745" y="3648"/>
                  </a:cubicBezTo>
                  <a:cubicBezTo>
                    <a:pt x="6155" y="3430"/>
                    <a:pt x="6614" y="3310"/>
                    <a:pt x="7078" y="3310"/>
                  </a:cubicBezTo>
                  <a:close/>
                  <a:moveTo>
                    <a:pt x="122" y="1"/>
                  </a:moveTo>
                  <a:lnTo>
                    <a:pt x="122" y="1"/>
                  </a:lnTo>
                  <a:cubicBezTo>
                    <a:pt x="122" y="1"/>
                    <a:pt x="0" y="427"/>
                    <a:pt x="31" y="1247"/>
                  </a:cubicBezTo>
                  <a:cubicBezTo>
                    <a:pt x="61" y="2068"/>
                    <a:pt x="243" y="3284"/>
                    <a:pt x="1064" y="4530"/>
                  </a:cubicBezTo>
                  <a:cubicBezTo>
                    <a:pt x="1643" y="5421"/>
                    <a:pt x="2614" y="6279"/>
                    <a:pt x="3856" y="6806"/>
                  </a:cubicBezTo>
                  <a:lnTo>
                    <a:pt x="3856" y="6806"/>
                  </a:lnTo>
                  <a:cubicBezTo>
                    <a:pt x="3846" y="7003"/>
                    <a:pt x="3848" y="7198"/>
                    <a:pt x="3860" y="7387"/>
                  </a:cubicBezTo>
                  <a:cubicBezTo>
                    <a:pt x="3860" y="7843"/>
                    <a:pt x="3952" y="8299"/>
                    <a:pt x="4043" y="8725"/>
                  </a:cubicBezTo>
                  <a:cubicBezTo>
                    <a:pt x="4286" y="9545"/>
                    <a:pt x="4711" y="10275"/>
                    <a:pt x="5228" y="10791"/>
                  </a:cubicBezTo>
                  <a:cubicBezTo>
                    <a:pt x="5715" y="11339"/>
                    <a:pt x="6292" y="11734"/>
                    <a:pt x="6809" y="11977"/>
                  </a:cubicBezTo>
                  <a:cubicBezTo>
                    <a:pt x="7326" y="12250"/>
                    <a:pt x="7812" y="12372"/>
                    <a:pt x="8207" y="12463"/>
                  </a:cubicBezTo>
                  <a:cubicBezTo>
                    <a:pt x="8823" y="12600"/>
                    <a:pt x="9233" y="12617"/>
                    <a:pt x="9400" y="12617"/>
                  </a:cubicBezTo>
                  <a:cubicBezTo>
                    <a:pt x="9455" y="12617"/>
                    <a:pt x="9484" y="12615"/>
                    <a:pt x="9484" y="12615"/>
                  </a:cubicBezTo>
                  <a:cubicBezTo>
                    <a:pt x="9484" y="12615"/>
                    <a:pt x="9028" y="12585"/>
                    <a:pt x="8237" y="12402"/>
                  </a:cubicBezTo>
                  <a:cubicBezTo>
                    <a:pt x="7842" y="12281"/>
                    <a:pt x="7356" y="12159"/>
                    <a:pt x="6839" y="11886"/>
                  </a:cubicBezTo>
                  <a:cubicBezTo>
                    <a:pt x="6353" y="11612"/>
                    <a:pt x="5806" y="11247"/>
                    <a:pt x="5319" y="10700"/>
                  </a:cubicBezTo>
                  <a:cubicBezTo>
                    <a:pt x="4833" y="10184"/>
                    <a:pt x="4438" y="9484"/>
                    <a:pt x="4225" y="8664"/>
                  </a:cubicBezTo>
                  <a:cubicBezTo>
                    <a:pt x="4104" y="8269"/>
                    <a:pt x="4043" y="7843"/>
                    <a:pt x="4012" y="7387"/>
                  </a:cubicBezTo>
                  <a:cubicBezTo>
                    <a:pt x="4012" y="7216"/>
                    <a:pt x="4017" y="7046"/>
                    <a:pt x="4027" y="6875"/>
                  </a:cubicBezTo>
                  <a:lnTo>
                    <a:pt x="4027" y="6875"/>
                  </a:lnTo>
                  <a:cubicBezTo>
                    <a:pt x="4432" y="7034"/>
                    <a:pt x="4864" y="7157"/>
                    <a:pt x="5319" y="7235"/>
                  </a:cubicBezTo>
                  <a:cubicBezTo>
                    <a:pt x="5645" y="7288"/>
                    <a:pt x="5988" y="7322"/>
                    <a:pt x="6337" y="7322"/>
                  </a:cubicBezTo>
                  <a:cubicBezTo>
                    <a:pt x="6999" y="7322"/>
                    <a:pt x="7681" y="7198"/>
                    <a:pt x="8298" y="6840"/>
                  </a:cubicBezTo>
                  <a:cubicBezTo>
                    <a:pt x="8785" y="6536"/>
                    <a:pt x="9180" y="6080"/>
                    <a:pt x="9240" y="5503"/>
                  </a:cubicBezTo>
                  <a:cubicBezTo>
                    <a:pt x="9332" y="4925"/>
                    <a:pt x="9119" y="4348"/>
                    <a:pt x="8754" y="3892"/>
                  </a:cubicBezTo>
                  <a:cubicBezTo>
                    <a:pt x="8389" y="3436"/>
                    <a:pt x="7812" y="3162"/>
                    <a:pt x="7265" y="3132"/>
                  </a:cubicBezTo>
                  <a:cubicBezTo>
                    <a:pt x="7180" y="3123"/>
                    <a:pt x="7095" y="3118"/>
                    <a:pt x="7011" y="3118"/>
                  </a:cubicBezTo>
                  <a:cubicBezTo>
                    <a:pt x="6528" y="3118"/>
                    <a:pt x="6073" y="3263"/>
                    <a:pt x="5684" y="3496"/>
                  </a:cubicBezTo>
                  <a:cubicBezTo>
                    <a:pt x="5198" y="3740"/>
                    <a:pt x="4803" y="4135"/>
                    <a:pt x="4529" y="4560"/>
                  </a:cubicBezTo>
                  <a:cubicBezTo>
                    <a:pt x="4256" y="5016"/>
                    <a:pt x="4073" y="5472"/>
                    <a:pt x="3982" y="5959"/>
                  </a:cubicBezTo>
                  <a:cubicBezTo>
                    <a:pt x="3926" y="6182"/>
                    <a:pt x="3889" y="6406"/>
                    <a:pt x="3869" y="6627"/>
                  </a:cubicBezTo>
                  <a:lnTo>
                    <a:pt x="3869" y="6627"/>
                  </a:lnTo>
                  <a:cubicBezTo>
                    <a:pt x="2687" y="6128"/>
                    <a:pt x="1755" y="5315"/>
                    <a:pt x="1186" y="4439"/>
                  </a:cubicBezTo>
                  <a:cubicBezTo>
                    <a:pt x="365" y="3253"/>
                    <a:pt x="152" y="2038"/>
                    <a:pt x="91" y="1247"/>
                  </a:cubicBezTo>
                  <a:cubicBezTo>
                    <a:pt x="61" y="427"/>
                    <a:pt x="152" y="1"/>
                    <a:pt x="1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8" name="文字方塊 57">
            <a:hlinkClick r:id="rId3"/>
            <a:extLst>
              <a:ext uri="{FF2B5EF4-FFF2-40B4-BE49-F238E27FC236}">
                <a16:creationId xmlns:a16="http://schemas.microsoft.com/office/drawing/2014/main" id="{661E8A06-5269-457A-815D-BA20D5B63995}"/>
              </a:ext>
            </a:extLst>
          </p:cNvPr>
          <p:cNvSpPr txBox="1"/>
          <p:nvPr/>
        </p:nvSpPr>
        <p:spPr>
          <a:xfrm>
            <a:off x="4431340" y="1741930"/>
            <a:ext cx="6148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chemeClr val="accent2">
                    <a:lumMod val="75000"/>
                  </a:schemeClr>
                </a:solidFill>
              </a:rPr>
              <a:t>https://sweetalert2.github.io/</a:t>
            </a:r>
          </a:p>
        </p:txBody>
      </p:sp>
      <p:sp>
        <p:nvSpPr>
          <p:cNvPr id="64" name="文字方塊 63">
            <a:hlinkClick r:id="rId4"/>
            <a:extLst>
              <a:ext uri="{FF2B5EF4-FFF2-40B4-BE49-F238E27FC236}">
                <a16:creationId xmlns:a16="http://schemas.microsoft.com/office/drawing/2014/main" id="{DF714AA4-B7C5-4C95-A1B8-3CA8FB816C10}"/>
              </a:ext>
            </a:extLst>
          </p:cNvPr>
          <p:cNvSpPr txBox="1"/>
          <p:nvPr/>
        </p:nvSpPr>
        <p:spPr>
          <a:xfrm>
            <a:off x="4441584" y="2252047"/>
            <a:ext cx="4596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800" dirty="0">
                <a:solidFill>
                  <a:schemeClr val="accent2">
                    <a:lumMod val="75000"/>
                  </a:schemeClr>
                </a:solidFill>
              </a:rPr>
              <a:t>https://placid-olivine-mink-632.medium.com/</a:t>
            </a:r>
            <a:r>
              <a:rPr lang="zh-TW" altLang="en-US" sz="1800" dirty="0">
                <a:solidFill>
                  <a:schemeClr val="accent2">
                    <a:lumMod val="75000"/>
                  </a:schemeClr>
                </a:solidFill>
              </a:rPr>
              <a:t>編寫</a:t>
            </a:r>
            <a:r>
              <a:rPr lang="en-US" altLang="zh-TW" sz="1800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TW" altLang="en-US" sz="1800" dirty="0">
                <a:solidFill>
                  <a:schemeClr val="accent2">
                    <a:lumMod val="75000"/>
                  </a:schemeClr>
                </a:solidFill>
              </a:rPr>
              <a:t>觸發按鈕</a:t>
            </a:r>
            <a:r>
              <a:rPr lang="en-US" altLang="zh-TW" sz="1800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TW" altLang="en-US" sz="1800" dirty="0">
                <a:solidFill>
                  <a:schemeClr val="accent2">
                    <a:lumMod val="75000"/>
                  </a:schemeClr>
                </a:solidFill>
              </a:rPr>
              <a:t>開啟</a:t>
            </a:r>
            <a:r>
              <a:rPr lang="en-US" altLang="zh-TW" sz="1800" dirty="0">
                <a:solidFill>
                  <a:schemeClr val="accent2">
                    <a:lumMod val="75000"/>
                  </a:schemeClr>
                </a:solidFill>
              </a:rPr>
              <a:t>model</a:t>
            </a:r>
            <a:r>
              <a:rPr lang="zh-TW" altLang="en-US" sz="1800" dirty="0">
                <a:solidFill>
                  <a:schemeClr val="accent2">
                    <a:lumMod val="75000"/>
                  </a:schemeClr>
                </a:solidFill>
              </a:rPr>
              <a:t>互動視窗</a:t>
            </a:r>
            <a:r>
              <a:rPr lang="en-US" altLang="zh-TW" sz="1800" dirty="0">
                <a:solidFill>
                  <a:schemeClr val="accent2">
                    <a:lumMod val="75000"/>
                  </a:schemeClr>
                </a:solidFill>
              </a:rPr>
              <a:t>-</a:t>
            </a:r>
            <a:r>
              <a:rPr lang="zh-TW" altLang="en-US" sz="1800" dirty="0">
                <a:solidFill>
                  <a:schemeClr val="accent2">
                    <a:lumMod val="75000"/>
                  </a:schemeClr>
                </a:solidFill>
              </a:rPr>
              <a:t>流程</a:t>
            </a:r>
            <a:r>
              <a:rPr lang="en-US" altLang="zh-TW" sz="1800" dirty="0">
                <a:solidFill>
                  <a:schemeClr val="accent2">
                    <a:lumMod val="75000"/>
                  </a:schemeClr>
                </a:solidFill>
              </a:rPr>
              <a:t>-part-1-1df1e51cef7f</a:t>
            </a:r>
            <a:endParaRPr lang="zh-TW" altLang="en-US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68" name="文字方塊 67">
            <a:extLst>
              <a:ext uri="{FF2B5EF4-FFF2-40B4-BE49-F238E27FC236}">
                <a16:creationId xmlns:a16="http://schemas.microsoft.com/office/drawing/2014/main" id="{4D7C6B4E-FD7C-4888-AE41-782327E0AD6D}"/>
              </a:ext>
            </a:extLst>
          </p:cNvPr>
          <p:cNvSpPr txBox="1"/>
          <p:nvPr/>
        </p:nvSpPr>
        <p:spPr>
          <a:xfrm>
            <a:off x="4431340" y="3198027"/>
            <a:ext cx="5887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chemeClr val="accent2">
                    <a:lumMod val="75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https://zh-tw.learnlayout.com/media-queries</a:t>
            </a:r>
            <a:endParaRPr lang="zh-TW" altLang="en-US" sz="18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59" name="文字方塊 58">
            <a:extLst>
              <a:ext uri="{FF2B5EF4-FFF2-40B4-BE49-F238E27FC236}">
                <a16:creationId xmlns:a16="http://schemas.microsoft.com/office/drawing/2014/main" id="{A4655BD5-7314-437B-BC37-C4D06E9492FA}"/>
              </a:ext>
            </a:extLst>
          </p:cNvPr>
          <p:cNvSpPr txBox="1"/>
          <p:nvPr/>
        </p:nvSpPr>
        <p:spPr>
          <a:xfrm>
            <a:off x="4441584" y="3622370"/>
            <a:ext cx="45962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800" dirty="0">
                <a:solidFill>
                  <a:schemeClr val="accent2">
                    <a:lumMod val="75000"/>
                  </a:schemeClr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</a:t>
            </a:r>
            <a:r>
              <a:rPr lang="zh-TW" altLang="en-US" sz="1800" dirty="0">
                <a:solidFill>
                  <a:schemeClr val="accent2">
                    <a:lumMod val="75000"/>
                  </a:schemeClr>
                </a:solidFill>
              </a:rPr>
              <a:t>://www.w3schools.com/jsref/prop_win_localstorage.asp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D5227CA0-4025-40C4-8233-4A38ADF11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799" y="1349784"/>
            <a:ext cx="8136402" cy="1221966"/>
          </a:xfrm>
        </p:spPr>
        <p:txBody>
          <a:bodyPr/>
          <a:lstStyle/>
          <a:p>
            <a:pPr algn="ctr"/>
            <a:r>
              <a:rPr lang="zh-TW" altLang="en-US" sz="4000" b="0" dirty="0">
                <a:ln w="1270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masis MT Pro Black" panose="020B0604020202020204" pitchFamily="18" charset="0"/>
              </a:rPr>
              <a:t>謝謝大家收看香菇園區 🍄</a:t>
            </a:r>
            <a:br>
              <a:rPr lang="zh-TW" altLang="en-US" sz="4000" b="0" dirty="0">
                <a:ln w="1270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masis MT Pro Black" panose="020B0604020202020204" pitchFamily="18" charset="0"/>
              </a:rPr>
            </a:br>
            <a:r>
              <a:rPr lang="zh-TW" altLang="en-US" sz="4000" b="0" dirty="0">
                <a:ln w="1270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  <a:latin typeface="Amasis MT Pro Black" panose="020B0604020202020204" pitchFamily="18" charset="0"/>
              </a:rPr>
              <a:t>希望你也跟我一樣喜歡香菇的世界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8EF5CDB-BDE7-4998-B45E-1AB5DF74D4FB}"/>
              </a:ext>
            </a:extLst>
          </p:cNvPr>
          <p:cNvSpPr txBox="1"/>
          <p:nvPr/>
        </p:nvSpPr>
        <p:spPr>
          <a:xfrm>
            <a:off x="2881223" y="3167282"/>
            <a:ext cx="33815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400" b="1" dirty="0">
                <a:ln w="12700">
                  <a:solidFill>
                    <a:schemeClr val="tx2">
                      <a:lumMod val="50000"/>
                    </a:schemeClr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Amasis MT Pro Black" panose="02040A04050005020304" pitchFamily="18" charset="0"/>
              </a:rPr>
              <a:t>以上是我的簡報內容</a:t>
            </a: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Pastel Portfolio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B6702A"/>
      </a:lt2>
      <a:accent1>
        <a:srgbClr val="FAD3D4"/>
      </a:accent1>
      <a:accent2>
        <a:srgbClr val="8CBEAA"/>
      </a:accent2>
      <a:accent3>
        <a:srgbClr val="E6A157"/>
      </a:accent3>
      <a:accent4>
        <a:srgbClr val="F8BC9E"/>
      </a:accent4>
      <a:accent5>
        <a:srgbClr val="E98C8C"/>
      </a:accent5>
      <a:accent6>
        <a:srgbClr val="FCC00D"/>
      </a:accent6>
      <a:hlink>
        <a:srgbClr val="E6A15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281</Words>
  <Application>Microsoft Office PowerPoint</Application>
  <PresentationFormat>如螢幕大小 (16:9)</PresentationFormat>
  <Paragraphs>21</Paragraphs>
  <Slides>7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6" baseType="lpstr">
      <vt:lpstr>Arial Rounded MT Bold</vt:lpstr>
      <vt:lpstr>Poppins</vt:lpstr>
      <vt:lpstr>Livvic</vt:lpstr>
      <vt:lpstr>Arial</vt:lpstr>
      <vt:lpstr>Roboto Condensed Light</vt:lpstr>
      <vt:lpstr>Poppins SemiBold</vt:lpstr>
      <vt:lpstr>Amasis MT Pro Black</vt:lpstr>
      <vt:lpstr>Source Sans Pro</vt:lpstr>
      <vt:lpstr>Pastel Portfolio by Slidesgo</vt:lpstr>
      <vt:lpstr>PowerPoint 簡報</vt:lpstr>
      <vt:lpstr>研究動機</vt:lpstr>
      <vt:lpstr>PowerPoint 簡報</vt:lpstr>
      <vt:lpstr>作品介紹</vt:lpstr>
      <vt:lpstr>尚未完成的設計與困難</vt:lpstr>
      <vt:lpstr>參考資料來源</vt:lpstr>
      <vt:lpstr>謝謝大家收看香菇園區 🍄 希望你也跟我一樣喜歡香菇的世界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HTML小專題發表 MSIT67 智慧應用微軟C#工程師就業養成班</dc:title>
  <cp:lastModifiedBy>雅靜 黃</cp:lastModifiedBy>
  <cp:revision>18</cp:revision>
  <dcterms:modified xsi:type="dcterms:W3CDTF">2025-04-10T08:08:17Z</dcterms:modified>
</cp:coreProperties>
</file>