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24BFEA-8A6A-4F2D-9F19-7DAA6667228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68DFE0-1539-4B3D-BADE-4E11A98F268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01877C-F12B-493F-BD6B-70A09BA1FEB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ED99BA-B7EA-4039-9E51-1BAFE72D68E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BDCA19-5F6A-4CA9-89A3-924F8C1FFB3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3955A7-D513-4080-8F3A-21E245B2CCF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5B7757-5DCF-4A35-828E-049B2A4C1EB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4555A4-49CA-4532-8602-629EE008718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CB61B7-48FA-4751-86BF-53600BCF741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8DE4B7-B198-4254-981B-F29FDD5C91C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83903B-2EFD-4A45-B3B6-7C1D0FAD00D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636372-61E4-4BEB-B6F3-090F51915C8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3D7591-9E97-4773-A18E-CA94766D01F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asignorini@ucmerced.edu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Times New Roman"/>
                <a:ea typeface="Times New Roman"/>
              </a:rPr>
              <a:t>Please provide your perspective to improve your class experience!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Google Shape;55;p13" descr=""/>
          <p:cNvPicPr/>
          <p:nvPr/>
        </p:nvPicPr>
        <p:blipFill>
          <a:blip r:embed="rId1"/>
          <a:stretch/>
        </p:blipFill>
        <p:spPr>
          <a:xfrm>
            <a:off x="0" y="3431520"/>
            <a:ext cx="2530800" cy="17114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1011240"/>
            <a:ext cx="8520120" cy="102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SATAL Survey 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311760" y="1773360"/>
            <a:ext cx="8520120" cy="102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[CLASS + NUMBER]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4400" y="378720"/>
            <a:ext cx="2991600" cy="6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Individual Survey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0" y="4160160"/>
            <a:ext cx="4640760" cy="33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50" spc="-1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</a:rPr>
              <a:t>Tiny url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181760" y="1179720"/>
            <a:ext cx="4640760" cy="28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Good Example: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Homework provides a good practice to lecture topics”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Bad Example: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“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Homework is Good”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Google Shape;65;p14" descr=""/>
          <p:cNvPicPr/>
          <p:nvPr/>
        </p:nvPicPr>
        <p:blipFill>
          <a:blip r:embed="rId1"/>
          <a:stretch/>
        </p:blipFill>
        <p:spPr>
          <a:xfrm>
            <a:off x="0" y="3787200"/>
            <a:ext cx="2004840" cy="135576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71;p 2"/>
          <p:cNvSpPr txBox="1"/>
          <p:nvPr/>
        </p:nvSpPr>
        <p:spPr>
          <a:xfrm>
            <a:off x="685800" y="1143000"/>
            <a:ext cx="3200400" cy="274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7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90" spc="-1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</a:rPr>
              <a:t>Qr</a:t>
            </a:r>
            <a:endParaRPr b="0" lang="en-U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80600" y="297000"/>
            <a:ext cx="2991600" cy="6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Group Survey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286000" y="4105440"/>
            <a:ext cx="4640760" cy="33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7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90" spc="-1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</a:rPr>
              <a:t>Tiny url </a:t>
            </a:r>
            <a:endParaRPr b="0" lang="en-U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Google Shape;72;p15" descr=""/>
          <p:cNvPicPr/>
          <p:nvPr/>
        </p:nvPicPr>
        <p:blipFill>
          <a:blip r:embed="rId1"/>
          <a:stretch/>
        </p:blipFill>
        <p:spPr>
          <a:xfrm>
            <a:off x="0" y="3787200"/>
            <a:ext cx="2004840" cy="135576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71;p 1"/>
          <p:cNvSpPr txBox="1"/>
          <p:nvPr/>
        </p:nvSpPr>
        <p:spPr>
          <a:xfrm>
            <a:off x="2743200" y="914400"/>
            <a:ext cx="3886200" cy="297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7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90" spc="-1" strike="noStrik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</a:rPr>
              <a:t>Qr</a:t>
            </a:r>
            <a:endParaRPr b="0" lang="en-U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What helps your learning?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What Suggestions do you have for your instructor?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What actions will you take to improve your learning?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Thank you!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Contact: 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asignorini@ucmerced.edu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If you have further comments and questions,or want to recommend SATAL in any other class.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oogle Shape;97;p19" descr=""/>
          <p:cNvPicPr/>
          <p:nvPr/>
        </p:nvPicPr>
        <p:blipFill>
          <a:blip r:embed="rId2"/>
          <a:stretch/>
        </p:blipFill>
        <p:spPr>
          <a:xfrm>
            <a:off x="0" y="3787200"/>
            <a:ext cx="2004840" cy="135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2023-12-28T13:26:58Z</dcterms:modified>
  <cp:revision>1</cp:revision>
  <dc:subject/>
  <dc:title/>
</cp:coreProperties>
</file>