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2d9383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2d9383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d93832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d93832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2ebdd1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2ebdd1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fd401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fd401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fd4016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fd4016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89d8515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89d8515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asignorini@ucmerced.edu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Please provide your perspective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to improve your class experience!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1568"/>
            <a:ext cx="2531025" cy="17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011275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SATAL Survey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773275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[CLASS + NUMBER]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24561" y="378875"/>
            <a:ext cx="2991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Survey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4160009"/>
            <a:ext cx="4641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89047"/>
              <a:buNone/>
            </a:pPr>
            <a:r>
              <a:rPr lang="en" sz="1050">
                <a:highlight>
                  <a:srgbClr val="FFFFFF"/>
                </a:highlight>
              </a:rPr>
              <a:t>Tiny url</a:t>
            </a:r>
            <a:endParaRPr sz="14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1700" y="1179575"/>
            <a:ext cx="46410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“Homework provides a good practice to lecture topics”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 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“Homework is Good”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7249"/>
            <a:ext cx="2005149" cy="13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075986" y="304388"/>
            <a:ext cx="2991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Survey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51500" y="4105272"/>
            <a:ext cx="4641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92">
                <a:highlight>
                  <a:srgbClr val="FFFFFF"/>
                </a:highlight>
              </a:rPr>
              <a:t>Tiny url </a:t>
            </a:r>
            <a:endParaRPr sz="21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7249"/>
            <a:ext cx="2005149" cy="13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helps your learning?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Suggestions do you have for your instructor?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actions will you take to improve your learning?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asignorini@ucmerced.edu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have further comments and questions,or want to recommend SATAL in any other class.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87249"/>
            <a:ext cx="2005149" cy="13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