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C24BFEA-8A6A-4F2D-9F19-7DAA66672282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E68DFE0-1539-4B3D-BADE-4E11A98F268E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A01877C-F12B-493F-BD6B-70A09BA1FEBF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BED99BA-B7EA-4039-9E51-1BAFE72D68E0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DBDCA19-5F6A-4CA9-89A3-924F8C1FFB3E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63955A7-D513-4080-8F3A-21E245B2CCF2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15B7757-5DCF-4A35-828E-049B2A4C1EB4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E4555A4-49CA-4532-8602-629EE008718C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8CB61B7-48FA-4751-86BF-53600BCF741E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48DE4B7-B198-4254-981B-F29FDD5C91C8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583903B-2EFD-4A45-B3B6-7C1D0FAD00D6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5636372-61E4-4BEB-B6F3-090F51915C88}" type="slidenum">
              <a:t>&lt;#&gt;</a:t>
            </a:fld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43D7591-9E97-4773-A18E-CA94766D01F5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hyperlink" Target="mailto:asignorini@ucmerced.edu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chemeClr val="dk2"/>
                </a:solidFill>
                <a:latin typeface="Times New Roman"/>
                <a:ea typeface="Times New Roman"/>
              </a:rPr>
              <a:t>Please provide your perspective to improve your class experience!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" name="Google Shape;55;p13" descr=""/>
          <p:cNvPicPr/>
          <p:nvPr/>
        </p:nvPicPr>
        <p:blipFill>
          <a:blip r:embed="rId1"/>
          <a:stretch/>
        </p:blipFill>
        <p:spPr>
          <a:xfrm>
            <a:off x="0" y="3431520"/>
            <a:ext cx="2530800" cy="171144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311760" y="1011240"/>
            <a:ext cx="8520120" cy="1023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SATAL Survey 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311760" y="1773360"/>
            <a:ext cx="8520120" cy="1023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[CLASS + NUMBER]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24400" y="378720"/>
            <a:ext cx="2991600" cy="61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Individual Survey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0" y="4160160"/>
            <a:ext cx="4640760" cy="33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9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050" spc="-1" strike="noStrike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</a:rPr>
              <a:t>Tiny url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181760" y="1179720"/>
            <a:ext cx="4640760" cy="289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Good Example: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“</a:t>
            </a: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Homework provides a good practice to lecture topics”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Bad Example: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“</a:t>
            </a: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Homework is Good”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" name="Google Shape;65;p14" descr=""/>
          <p:cNvPicPr/>
          <p:nvPr/>
        </p:nvPicPr>
        <p:blipFill>
          <a:blip r:embed="rId1"/>
          <a:stretch/>
        </p:blipFill>
        <p:spPr>
          <a:xfrm>
            <a:off x="0" y="3787200"/>
            <a:ext cx="2004840" cy="1355760"/>
          </a:xfrm>
          <a:prstGeom prst="rect">
            <a:avLst/>
          </a:prstGeom>
          <a:ln w="0">
            <a:noFill/>
          </a:ln>
        </p:spPr>
      </p:pic>
      <p:pic>
        <p:nvPicPr>
          <p:cNvPr id="47" name="Picture 46" descr="temp_qr_co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143000"/>
            <a:ext cx="3200400" cy="2743200"/>
          </a:xfrm>
          <a:prstGeom prst="rect">
            <a:avLst/>
          </a:prstGeom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80600" y="297000"/>
            <a:ext cx="2991600" cy="61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Group Survey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2286000" y="4105440"/>
            <a:ext cx="4640760" cy="33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7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490" spc="-1" strike="noStrike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</a:rPr>
              <a:t>Tiny url </a:t>
            </a:r>
            <a:endParaRPr b="0" lang="en-US" sz="149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" name="Google Shape;72;p15" descr=""/>
          <p:cNvPicPr/>
          <p:nvPr/>
        </p:nvPicPr>
        <p:blipFill>
          <a:blip r:embed="rId1"/>
          <a:stretch/>
        </p:blipFill>
        <p:spPr>
          <a:xfrm>
            <a:off x="0" y="3787200"/>
            <a:ext cx="2004840" cy="1355760"/>
          </a:xfrm>
          <a:prstGeom prst="rect">
            <a:avLst/>
          </a:prstGeom>
          <a:ln w="0">
            <a:noFill/>
          </a:ln>
        </p:spPr>
      </p:pic>
      <p:pic>
        <p:nvPicPr>
          <p:cNvPr id="51" name="Picture 50" descr="temp_qr_co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914400"/>
            <a:ext cx="3886200" cy="2971800"/>
          </a:xfrm>
          <a:prstGeom prst="rect">
            <a:avLst/>
          </a:prstGeom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What helps your learning?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What Suggestions do you have for your instructor?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What actions will you take to improve your learning?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Thank you!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Contact:  </a:t>
            </a:r>
            <a:r>
              <a:rPr b="0" lang="en" sz="18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1"/>
              </a:rPr>
              <a:t>asignorini@ucmerced.edu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If you have further comments and questions,or want to recommend SATAL in any other class.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Google Shape;97;p19" descr=""/>
          <p:cNvPicPr/>
          <p:nvPr/>
        </p:nvPicPr>
        <p:blipFill>
          <a:blip r:embed="rId2"/>
          <a:stretch/>
        </p:blipFill>
        <p:spPr>
          <a:xfrm>
            <a:off x="0" y="3787200"/>
            <a:ext cx="2004840" cy="135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LibreOffice/7.6.3.2$Windows_X86_64 LibreOffice_project/29d686fea9f6705b262d369fede658f824154cc0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2023-12-28T13:26:58Z</dcterms:modified>
  <cp:revision>1</cp:revision>
  <dc:subject/>
  <dc:title/>
</cp:coreProperties>
</file>