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1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0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2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09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5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2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8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7242-ED46-4F1E-B42D-58BA2E3B6E2C}" type="datetimeFigureOut">
              <a:rPr lang="ru-RU" smtClean="0"/>
              <a:t>03.08.2015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F224-0728-4E07-8411-675CF3E67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Алгоритмическая торговля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7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алгоритмической торговли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640960" cy="4213153"/>
          </a:xfrm>
        </p:spPr>
      </p:pic>
    </p:spTree>
    <p:extLst>
      <p:ext uri="{BB962C8B-B14F-4D97-AF65-F5344CB8AC3E}">
        <p14:creationId xmlns:p14="http://schemas.microsoft.com/office/powerpoint/2010/main" val="10994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model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1600200"/>
            <a:ext cx="5184576" cy="4853136"/>
          </a:xfrm>
        </p:spPr>
      </p:pic>
    </p:spTree>
    <p:extLst>
      <p:ext uri="{BB962C8B-B14F-4D97-AF65-F5344CB8AC3E}">
        <p14:creationId xmlns:p14="http://schemas.microsoft.com/office/powerpoint/2010/main" val="169370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вид стратегий основан на идее, что рынки иногда двигаются в определенном направлении длительное время;</a:t>
            </a:r>
          </a:p>
          <a:p>
            <a:r>
              <a:rPr lang="ru-RU" dirty="0" smtClean="0"/>
              <a:t>Алгоритмы должны выявить тренд и дать сигнал к покупке или продаже актива:</a:t>
            </a:r>
          </a:p>
          <a:p>
            <a:pPr lvl="1"/>
            <a:r>
              <a:rPr lang="ru-RU" dirty="0" smtClean="0"/>
              <a:t>Скользящие средние;</a:t>
            </a:r>
          </a:p>
          <a:p>
            <a:pPr lvl="1"/>
            <a:r>
              <a:rPr lang="ru-RU" dirty="0" smtClean="0"/>
              <a:t>Технический анализ;</a:t>
            </a:r>
          </a:p>
          <a:p>
            <a:pPr lvl="1"/>
            <a:r>
              <a:rPr lang="ru-RU" dirty="0" smtClean="0"/>
              <a:t>Обработка сигналов.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3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reversion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вид стратегий предполагает, что цены имеют тенденцию возвращаться к своему среднему значению со временем;</a:t>
            </a:r>
          </a:p>
          <a:p>
            <a:pPr lvl="1"/>
            <a:r>
              <a:rPr lang="ru-RU" dirty="0" smtClean="0"/>
              <a:t>Парный </a:t>
            </a:r>
            <a:r>
              <a:rPr lang="ru-RU" dirty="0" err="1" smtClean="0"/>
              <a:t>трейдинг</a:t>
            </a:r>
            <a:r>
              <a:rPr lang="ru-RU" dirty="0" smtClean="0"/>
              <a:t> (статистический арбитраж);</a:t>
            </a:r>
          </a:p>
          <a:p>
            <a:pPr lvl="1"/>
            <a:r>
              <a:rPr lang="ru-RU" dirty="0" smtClean="0"/>
              <a:t>Технический анализ;</a:t>
            </a:r>
          </a:p>
          <a:p>
            <a:pPr lvl="1"/>
            <a:r>
              <a:rPr lang="ru-RU" dirty="0" smtClean="0"/>
              <a:t>Обработка сигналов.</a:t>
            </a:r>
          </a:p>
        </p:txBody>
      </p:sp>
    </p:spTree>
    <p:extLst>
      <p:ext uri="{BB962C8B-B14F-4D97-AF65-F5344CB8AC3E}">
        <p14:creationId xmlns:p14="http://schemas.microsoft.com/office/powerpoint/2010/main" val="207103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Value/Yield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0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7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07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81</Words>
  <Application>Microsoft Office PowerPoint</Application>
  <PresentationFormat>Экран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Алгоритмическая торговля</vt:lpstr>
      <vt:lpstr>Структура алгоритмической торговли</vt:lpstr>
      <vt:lpstr>Alpha model</vt:lpstr>
      <vt:lpstr>Trend</vt:lpstr>
      <vt:lpstr>Mean reversion</vt:lpstr>
      <vt:lpstr>Value/Yield</vt:lpstr>
      <vt:lpstr>Growth</vt:lpstr>
      <vt:lpstr>Quality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Алгоритмическая торговля</dc:title>
  <dc:creator>Пользователь Windows</dc:creator>
  <cp:lastModifiedBy>Пользователь Windows</cp:lastModifiedBy>
  <cp:revision>4</cp:revision>
  <dcterms:created xsi:type="dcterms:W3CDTF">2015-08-03T15:33:50Z</dcterms:created>
  <dcterms:modified xsi:type="dcterms:W3CDTF">2015-08-03T16:20:39Z</dcterms:modified>
</cp:coreProperties>
</file>