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71475"/>
            <a:ext cx="9144000" cy="945515"/>
          </a:xfrm>
        </p:spPr>
        <p:txBody>
          <a:bodyPr>
            <a:noAutofit/>
          </a:bodyPr>
          <a:lstStyle/>
          <a:p>
            <a:r>
              <a:rPr lang="en-US" altLang="zh-CN" sz="3200"/>
              <a:t>Task 1</a:t>
            </a:r>
            <a:br>
              <a:rPr lang="en-US" altLang="zh-CN" sz="3200"/>
            </a:br>
            <a:r>
              <a:rPr lang="en-US" altLang="zh-CN" sz="3200"/>
              <a:t>Capture Image or Existing Dataset</a:t>
            </a:r>
            <a:endParaRPr lang="en-US" altLang="zh-CN" sz="3200"/>
          </a:p>
        </p:txBody>
      </p:sp>
      <p:pic>
        <p:nvPicPr>
          <p:cNvPr id="3" name="Picture 2" descr="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4450" y="1534795"/>
            <a:ext cx="4741545" cy="47415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58775" y="1534795"/>
            <a:ext cx="494220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import time</a:t>
            </a:r>
            <a:endParaRPr lang="en-US"/>
          </a:p>
          <a:p>
            <a:r>
              <a:rPr lang="en-US"/>
              <a:t>import picamera</a:t>
            </a:r>
            <a:endParaRPr lang="en-US"/>
          </a:p>
          <a:p>
            <a:endParaRPr lang="en-US"/>
          </a:p>
          <a:p>
            <a:r>
              <a:rPr lang="en-US"/>
              <a:t># Initialize the camera</a:t>
            </a:r>
            <a:endParaRPr lang="en-US"/>
          </a:p>
          <a:p>
            <a:r>
              <a:rPr lang="en-US"/>
              <a:t>camera = picamera.PICamera()</a:t>
            </a:r>
            <a:endParaRPr lang="en-US"/>
          </a:p>
          <a:p>
            <a:endParaRPr lang="en-US"/>
          </a:p>
          <a:p>
            <a:r>
              <a:rPr lang="en-US"/>
              <a:t># Set image resolution</a:t>
            </a:r>
            <a:endParaRPr lang="en-US"/>
          </a:p>
          <a:p>
            <a:r>
              <a:rPr lang="en-US"/>
              <a:t>camera.resolution = (640, 480)</a:t>
            </a:r>
            <a:endParaRPr lang="en-US"/>
          </a:p>
          <a:p>
            <a:endParaRPr lang="en-US"/>
          </a:p>
          <a:p>
            <a:r>
              <a:rPr lang="en-US"/>
              <a:t># Wait for the camera to initialize</a:t>
            </a:r>
            <a:endParaRPr lang="en-US"/>
          </a:p>
          <a:p>
            <a:r>
              <a:rPr lang="en-US"/>
              <a:t>time.sleep(2)</a:t>
            </a:r>
            <a:endParaRPr lang="en-US"/>
          </a:p>
          <a:p>
            <a:endParaRPr lang="en-US"/>
          </a:p>
          <a:p>
            <a:r>
              <a:rPr lang="en-US"/>
              <a:t># Capture image and save to file</a:t>
            </a:r>
            <a:endParaRPr lang="en-US"/>
          </a:p>
          <a:p>
            <a:r>
              <a:rPr lang="en-US"/>
              <a:t>camera.capture('traffic_image.jpg')</a:t>
            </a:r>
            <a:endParaRPr lang="en-US"/>
          </a:p>
          <a:p>
            <a:endParaRPr lang="en-US"/>
          </a:p>
          <a:p>
            <a:r>
              <a:rPr lang="en-US"/>
              <a:t>print("Image Captured!")</a:t>
            </a:r>
            <a:endParaRPr lang="en-US"/>
          </a:p>
          <a:p>
            <a:r>
              <a:rPr lang="en-US"/>
              <a:t>camera.close()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371475"/>
            <a:ext cx="10884535" cy="945515"/>
          </a:xfrm>
        </p:spPr>
        <p:txBody>
          <a:bodyPr>
            <a:noAutofit/>
          </a:bodyPr>
          <a:lstStyle/>
          <a:p>
            <a:r>
              <a:rPr lang="en-US" altLang="zh-CN" sz="3200"/>
              <a:t>Task 2 </a:t>
            </a:r>
            <a:br>
              <a:rPr lang="en-US" altLang="zh-CN" sz="3200"/>
            </a:br>
            <a:r>
              <a:rPr lang="en-US" altLang="zh-CN" sz="3200"/>
              <a:t>Apply grayscale conversion and edge detection</a:t>
            </a:r>
            <a:endParaRPr lang="en-US" altLang="zh-CN" sz="3200"/>
          </a:p>
        </p:txBody>
      </p:sp>
      <p:sp>
        <p:nvSpPr>
          <p:cNvPr id="4" name="Text Box 3"/>
          <p:cNvSpPr txBox="1"/>
          <p:nvPr/>
        </p:nvSpPr>
        <p:spPr>
          <a:xfrm>
            <a:off x="116840" y="1316990"/>
            <a:ext cx="5165725" cy="5446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import cv2</a:t>
            </a:r>
            <a:endParaRPr lang="en-US" sz="1200"/>
          </a:p>
          <a:p>
            <a:r>
              <a:rPr lang="en-US" sz="1200"/>
              <a:t>import os</a:t>
            </a:r>
            <a:endParaRPr lang="en-US" sz="1200"/>
          </a:p>
          <a:p>
            <a:endParaRPr lang="en-US" sz="1200"/>
          </a:p>
          <a:p>
            <a:r>
              <a:rPr lang="en-US" sz="1200"/>
              <a:t># Folder containing your images</a:t>
            </a:r>
            <a:endParaRPr lang="en-US" sz="1200"/>
          </a:p>
          <a:p>
            <a:r>
              <a:rPr lang="en-US" sz="1200"/>
              <a:t>image_folder = 'dataset_test/'</a:t>
            </a:r>
            <a:endParaRPr lang="en-US" sz="1200"/>
          </a:p>
          <a:p>
            <a:endParaRPr lang="en-US" sz="1200"/>
          </a:p>
          <a:p>
            <a:r>
              <a:rPr lang="en-US" sz="1200"/>
              <a:t># List all images in the folder</a:t>
            </a:r>
            <a:endParaRPr lang="en-US" sz="1200"/>
          </a:p>
          <a:p>
            <a:r>
              <a:rPr lang="en-US" sz="1200"/>
              <a:t>image_files = os.listdir(image_folder)</a:t>
            </a:r>
            <a:endParaRPr lang="en-US" sz="1200"/>
          </a:p>
          <a:p>
            <a:endParaRPr lang="en-US" sz="1200"/>
          </a:p>
          <a:p>
            <a:r>
              <a:rPr lang="en-US" sz="1200"/>
              <a:t># Loop through all images in the folder</a:t>
            </a:r>
            <a:endParaRPr lang="en-US" sz="1200"/>
          </a:p>
          <a:p>
            <a:r>
              <a:rPr lang="en-US" sz="1200"/>
              <a:t>for image_file in image_files:</a:t>
            </a:r>
            <a:endParaRPr lang="en-US" sz="1200"/>
          </a:p>
          <a:p>
            <a:r>
              <a:rPr lang="en-US" sz="1200"/>
              <a:t>    # Check if the file is an image</a:t>
            </a:r>
            <a:endParaRPr lang="en-US" sz="1200"/>
          </a:p>
          <a:p>
            <a:r>
              <a:rPr lang="en-US" sz="1200"/>
              <a:t>    if image_file.endswith('.jpg') or image_file.endswith('.png'):</a:t>
            </a:r>
            <a:endParaRPr lang="en-US" sz="1200"/>
          </a:p>
          <a:p>
            <a:r>
              <a:rPr lang="en-US" sz="1200"/>
              <a:t>        # Load the image</a:t>
            </a:r>
            <a:endParaRPr lang="en-US" sz="1200"/>
          </a:p>
          <a:p>
            <a:r>
              <a:rPr lang="en-US" sz="1200"/>
              <a:t>        image_path = os.path.join(image_folder, image_file)</a:t>
            </a:r>
            <a:endParaRPr lang="en-US" sz="1200"/>
          </a:p>
          <a:p>
            <a:r>
              <a:rPr lang="en-US" sz="1200"/>
              <a:t>        image = cv2.imread(image_path)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# Convert to grayscale</a:t>
            </a:r>
            <a:endParaRPr lang="en-US" sz="1200"/>
          </a:p>
          <a:p>
            <a:r>
              <a:rPr lang="en-US" sz="1200"/>
              <a:t>        gray_image = cv2.cvtColor(image, cv2.COLOR_BGR2GRAY)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# Apply Canny edge detection</a:t>
            </a:r>
            <a:endParaRPr lang="en-US" sz="1200"/>
          </a:p>
          <a:p>
            <a:r>
              <a:rPr lang="en-US" sz="1200"/>
              <a:t>        edges = cv2.Canny(gray_image, 100, 200) 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# Display the edge-detected image</a:t>
            </a:r>
            <a:endParaRPr lang="en-US" sz="1200"/>
          </a:p>
          <a:p>
            <a:r>
              <a:rPr lang="en-US" sz="1200"/>
              <a:t>        cv2.imshow(f"Edges: {image_file}", edges)</a:t>
            </a:r>
            <a:endParaRPr lang="en-US" sz="1200"/>
          </a:p>
          <a:p>
            <a:r>
              <a:rPr lang="en-US" sz="1200"/>
              <a:t>        cv2.waitKey(0)</a:t>
            </a:r>
            <a:endParaRPr lang="en-US" sz="1200"/>
          </a:p>
          <a:p>
            <a:endParaRPr lang="en-US" sz="1200"/>
          </a:p>
          <a:p>
            <a:r>
              <a:rPr lang="en-US" sz="1200"/>
              <a:t># Close all OpenCV windows</a:t>
            </a:r>
            <a:endParaRPr lang="en-US" sz="1200"/>
          </a:p>
          <a:p>
            <a:r>
              <a:rPr lang="en-US" sz="1200"/>
              <a:t>cv2.destroyAllWindows()</a:t>
            </a:r>
            <a:endParaRPr lang="en-US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9325" y="2033270"/>
            <a:ext cx="3609975" cy="3627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075" y="2023745"/>
            <a:ext cx="3619500" cy="3636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460" y="371475"/>
            <a:ext cx="10884535" cy="945515"/>
          </a:xfrm>
        </p:spPr>
        <p:txBody>
          <a:bodyPr>
            <a:noAutofit/>
          </a:bodyPr>
          <a:lstStyle/>
          <a:p>
            <a:r>
              <a:rPr lang="en-US" altLang="zh-CN" sz="3200"/>
              <a:t>Task 3 </a:t>
            </a:r>
            <a:br>
              <a:rPr lang="en-US" altLang="zh-CN" sz="3200"/>
            </a:br>
            <a:r>
              <a:rPr lang="en-US" altLang="zh-CN" sz="3200"/>
              <a:t>Fourier Transforms to analyze pattern</a:t>
            </a:r>
            <a:endParaRPr lang="en-US" altLang="zh-CN" sz="3200"/>
          </a:p>
        </p:txBody>
      </p:sp>
      <p:sp>
        <p:nvSpPr>
          <p:cNvPr id="4" name="Text Box 3"/>
          <p:cNvSpPr txBox="1"/>
          <p:nvPr/>
        </p:nvSpPr>
        <p:spPr>
          <a:xfrm>
            <a:off x="116840" y="1316990"/>
            <a:ext cx="516572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import numpy as np</a:t>
            </a:r>
            <a:endParaRPr lang="en-US" sz="1200"/>
          </a:p>
          <a:p>
            <a:r>
              <a:rPr lang="en-US" sz="1200"/>
              <a:t>import cv2</a:t>
            </a:r>
            <a:endParaRPr lang="en-US" sz="1200"/>
          </a:p>
          <a:p>
            <a:r>
              <a:rPr lang="en-US" sz="1200"/>
              <a:t>from scipy.fft import fft2</a:t>
            </a:r>
            <a:endParaRPr lang="en-US" sz="1200"/>
          </a:p>
          <a:p>
            <a:r>
              <a:rPr lang="en-US" sz="1200"/>
              <a:t>import matplotlib.pyplot as plt</a:t>
            </a:r>
            <a:endParaRPr lang="en-US" sz="1200"/>
          </a:p>
          <a:p>
            <a:endParaRPr lang="en-US" sz="1200"/>
          </a:p>
          <a:p>
            <a:r>
              <a:rPr lang="en-US" sz="1200"/>
              <a:t># Load the image in grayscale mode</a:t>
            </a:r>
            <a:endParaRPr lang="en-US" sz="1200"/>
          </a:p>
          <a:p>
            <a:r>
              <a:rPr lang="en-US" sz="1200"/>
              <a:t>gray_image = cv2.imread('grayimage.png', cv2.IMREAD_GRAYSCALE)</a:t>
            </a:r>
            <a:endParaRPr lang="en-US" sz="1200"/>
          </a:p>
          <a:p>
            <a:endParaRPr lang="en-US" sz="1200"/>
          </a:p>
          <a:p>
            <a:r>
              <a:rPr lang="en-US" sz="1200"/>
              <a:t># Check if image is loaded properly</a:t>
            </a:r>
            <a:endParaRPr lang="en-US" sz="1200"/>
          </a:p>
          <a:p>
            <a:r>
              <a:rPr lang="en-US" sz="1200"/>
              <a:t>if gray_image is None:</a:t>
            </a:r>
            <a:endParaRPr lang="en-US" sz="1200"/>
          </a:p>
          <a:p>
            <a:r>
              <a:rPr lang="en-US" sz="1200"/>
              <a:t>    raise FileNotFoundError("Image 'grayimage.png' not found or could not be loaded.")</a:t>
            </a:r>
            <a:endParaRPr lang="en-US" sz="1200"/>
          </a:p>
          <a:p>
            <a:endParaRPr lang="en-US" sz="1200"/>
          </a:p>
          <a:p>
            <a:r>
              <a:rPr lang="en-US" sz="1200"/>
              <a:t># Perform 2D Fourier Transform on the grayscale image</a:t>
            </a:r>
            <a:endParaRPr lang="en-US" sz="1200"/>
          </a:p>
          <a:p>
            <a:r>
              <a:rPr lang="en-US" sz="1200"/>
              <a:t>f_transform = fft2(gray_image)</a:t>
            </a:r>
            <a:endParaRPr lang="en-US" sz="1200"/>
          </a:p>
          <a:p>
            <a:endParaRPr lang="en-US" sz="1200"/>
          </a:p>
          <a:p>
            <a:r>
              <a:rPr lang="en-US" sz="1200"/>
              <a:t># Shift the zero-frequency component to the center</a:t>
            </a:r>
            <a:endParaRPr lang="en-US" sz="1200"/>
          </a:p>
          <a:p>
            <a:r>
              <a:rPr lang="en-US" sz="1200"/>
              <a:t>fshift = np.fft.fftshift(f_transform)</a:t>
            </a:r>
            <a:endParaRPr lang="en-US" sz="1200"/>
          </a:p>
          <a:p>
            <a:endParaRPr lang="en-US" sz="1200"/>
          </a:p>
          <a:p>
            <a:r>
              <a:rPr lang="en-US" sz="1200"/>
              <a:t># Get the magnitude spectrum</a:t>
            </a:r>
            <a:endParaRPr lang="en-US" sz="1200"/>
          </a:p>
          <a:p>
            <a:r>
              <a:rPr lang="en-US" sz="1200"/>
              <a:t>magnitude_spectrum = np.abs(fshift)</a:t>
            </a:r>
            <a:endParaRPr lang="en-US" sz="1200"/>
          </a:p>
          <a:p>
            <a:endParaRPr lang="en-US" sz="1200"/>
          </a:p>
          <a:p>
            <a:r>
              <a:rPr lang="en-US" sz="1200"/>
              <a:t># Display the magnitude spectrum</a:t>
            </a:r>
            <a:endParaRPr lang="en-US" sz="1200"/>
          </a:p>
          <a:p>
            <a:r>
              <a:rPr lang="en-US" sz="1200"/>
              <a:t>plt.imshow(np.log(magnitude_spectrum + 1), cmap='gray')</a:t>
            </a:r>
            <a:endParaRPr lang="en-US" sz="1200"/>
          </a:p>
          <a:p>
            <a:r>
              <a:rPr lang="en-US" sz="1200"/>
              <a:t>plt.title('Magnitude Spectrum')</a:t>
            </a:r>
            <a:endParaRPr lang="en-US" sz="1200"/>
          </a:p>
          <a:p>
            <a:r>
              <a:rPr lang="en-US" sz="1200"/>
              <a:t>plt.axis('off')</a:t>
            </a:r>
            <a:endParaRPr lang="en-US" sz="1200"/>
          </a:p>
          <a:p>
            <a:r>
              <a:rPr lang="en-US" sz="1200"/>
              <a:t>plt.show()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2565" y="2073275"/>
            <a:ext cx="6407785" cy="32423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1895</Words>
  <Application>WPS Presentation</Application>
  <PresentationFormat>宽屏</PresentationFormat>
  <Paragraphs>81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Task 1 Capture Image or Existing Dataset</vt:lpstr>
      <vt:lpstr>Task 2  Apply grayscale conversion and edge detection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bakelbakel</cp:lastModifiedBy>
  <cp:revision>12</cp:revision>
  <dcterms:created xsi:type="dcterms:W3CDTF">2025-04-12T17:15:20Z</dcterms:created>
  <dcterms:modified xsi:type="dcterms:W3CDTF">2025-04-12T17:15:20Z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