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3" r:id="rId4"/>
    <p:sldId id="264" r:id="rId5"/>
    <p:sldId id="261" r:id="rId6"/>
    <p:sldId id="262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F39561-53C1-46A6-B653-671D81668BE8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GB"/>
        </a:p>
      </dgm:t>
    </dgm:pt>
    <dgm:pt modelId="{350C09B5-24B2-48FE-9C93-47572404BA38}">
      <dgm:prSet phldrT="[Texto]" custT="1"/>
      <dgm:spPr/>
      <dgm:t>
        <a:bodyPr/>
        <a:lstStyle/>
        <a:p>
          <a:r>
            <a:rPr lang="en-GB" sz="2000" dirty="0" err="1">
              <a:latin typeface="Montserrat" panose="02000505000000020004" pitchFamily="2" charset="0"/>
            </a:rPr>
            <a:t>Datos</a:t>
          </a:r>
          <a:endParaRPr lang="en-GB" sz="2000" dirty="0">
            <a:latin typeface="Montserrat" panose="02000505000000020004" pitchFamily="2" charset="0"/>
          </a:endParaRPr>
        </a:p>
      </dgm:t>
    </dgm:pt>
    <dgm:pt modelId="{86CDF8D4-B159-4874-A720-5B270D512E12}" type="parTrans" cxnId="{A2019763-BE15-4B73-8F43-EC341FD82983}">
      <dgm:prSet/>
      <dgm:spPr/>
      <dgm:t>
        <a:bodyPr/>
        <a:lstStyle/>
        <a:p>
          <a:endParaRPr lang="en-GB" sz="1200">
            <a:latin typeface="Montserrat" panose="02000505000000020004" pitchFamily="2" charset="0"/>
          </a:endParaRPr>
        </a:p>
      </dgm:t>
    </dgm:pt>
    <dgm:pt modelId="{FF5CAAC4-724C-47A5-8969-CDA45EAA44BA}" type="sibTrans" cxnId="{A2019763-BE15-4B73-8F43-EC341FD82983}">
      <dgm:prSet/>
      <dgm:spPr/>
      <dgm:t>
        <a:bodyPr/>
        <a:lstStyle/>
        <a:p>
          <a:endParaRPr lang="en-GB" sz="1200">
            <a:latin typeface="Montserrat" panose="02000505000000020004" pitchFamily="2" charset="0"/>
          </a:endParaRPr>
        </a:p>
      </dgm:t>
    </dgm:pt>
    <dgm:pt modelId="{49FC7308-F7BF-442C-B2CC-8E3B8AC6C527}">
      <dgm:prSet phldrT="[Texto]" custT="1"/>
      <dgm:spPr/>
      <dgm:t>
        <a:bodyPr/>
        <a:lstStyle/>
        <a:p>
          <a:r>
            <a:rPr lang="en-GB" sz="1800" dirty="0" err="1">
              <a:latin typeface="Montserrat" panose="02000505000000020004" pitchFamily="2" charset="0"/>
            </a:rPr>
            <a:t>Limpieza</a:t>
          </a:r>
          <a:r>
            <a:rPr lang="en-GB" sz="1800" dirty="0">
              <a:latin typeface="Montserrat" panose="02000505000000020004" pitchFamily="2" charset="0"/>
            </a:rPr>
            <a:t> y </a:t>
          </a:r>
          <a:r>
            <a:rPr lang="en-GB" sz="1800" dirty="0" err="1">
              <a:latin typeface="Montserrat" panose="02000505000000020004" pitchFamily="2" charset="0"/>
            </a:rPr>
            <a:t>transformación</a:t>
          </a:r>
          <a:endParaRPr lang="en-GB" sz="1200" dirty="0">
            <a:latin typeface="Montserrat" panose="02000505000000020004" pitchFamily="2" charset="0"/>
          </a:endParaRPr>
        </a:p>
      </dgm:t>
    </dgm:pt>
    <dgm:pt modelId="{96099A35-BBEF-4ED9-8BE8-795EB19BED34}" type="parTrans" cxnId="{5F1F1019-65F2-44EE-9781-FD93E2A2FB06}">
      <dgm:prSet/>
      <dgm:spPr/>
      <dgm:t>
        <a:bodyPr/>
        <a:lstStyle/>
        <a:p>
          <a:endParaRPr lang="en-GB" sz="1200">
            <a:latin typeface="Montserrat" panose="02000505000000020004" pitchFamily="2" charset="0"/>
          </a:endParaRPr>
        </a:p>
      </dgm:t>
    </dgm:pt>
    <dgm:pt modelId="{71F6374E-6EB4-437D-AF9A-333404A6FA62}" type="sibTrans" cxnId="{5F1F1019-65F2-44EE-9781-FD93E2A2FB06}">
      <dgm:prSet/>
      <dgm:spPr/>
      <dgm:t>
        <a:bodyPr/>
        <a:lstStyle/>
        <a:p>
          <a:endParaRPr lang="en-GB" sz="1200">
            <a:latin typeface="Montserrat" panose="02000505000000020004" pitchFamily="2" charset="0"/>
          </a:endParaRPr>
        </a:p>
      </dgm:t>
    </dgm:pt>
    <dgm:pt modelId="{8E80F3AA-967B-464C-9CF8-829D987E9044}">
      <dgm:prSet phldrT="[Texto]" custT="1"/>
      <dgm:spPr/>
      <dgm:t>
        <a:bodyPr/>
        <a:lstStyle/>
        <a:p>
          <a:r>
            <a:rPr lang="en-GB" sz="2000" dirty="0" err="1">
              <a:latin typeface="Montserrat" panose="02000505000000020004" pitchFamily="2" charset="0"/>
            </a:rPr>
            <a:t>Entrenamiento</a:t>
          </a:r>
          <a:r>
            <a:rPr lang="en-GB" sz="2000" dirty="0">
              <a:latin typeface="Montserrat" panose="02000505000000020004" pitchFamily="2" charset="0"/>
            </a:rPr>
            <a:t> y </a:t>
          </a:r>
          <a:r>
            <a:rPr lang="en-GB" sz="2000" dirty="0" err="1">
              <a:latin typeface="Montserrat" panose="02000505000000020004" pitchFamily="2" charset="0"/>
            </a:rPr>
            <a:t>testeo</a:t>
          </a:r>
          <a:endParaRPr lang="en-GB" sz="2000" dirty="0">
            <a:latin typeface="Montserrat" panose="02000505000000020004" pitchFamily="2" charset="0"/>
          </a:endParaRPr>
        </a:p>
      </dgm:t>
    </dgm:pt>
    <dgm:pt modelId="{3FA0DB22-52CB-4E55-8374-996FD7C33F1F}" type="parTrans" cxnId="{1F037590-68F1-49E0-A743-5D23621B6DD5}">
      <dgm:prSet/>
      <dgm:spPr/>
      <dgm:t>
        <a:bodyPr/>
        <a:lstStyle/>
        <a:p>
          <a:endParaRPr lang="en-GB" sz="1200">
            <a:latin typeface="Montserrat" panose="02000505000000020004" pitchFamily="2" charset="0"/>
          </a:endParaRPr>
        </a:p>
      </dgm:t>
    </dgm:pt>
    <dgm:pt modelId="{5884209C-9AFA-492C-8AE1-5361EB8B7CBF}" type="sibTrans" cxnId="{1F037590-68F1-49E0-A743-5D23621B6DD5}">
      <dgm:prSet/>
      <dgm:spPr/>
      <dgm:t>
        <a:bodyPr/>
        <a:lstStyle/>
        <a:p>
          <a:endParaRPr lang="en-GB" sz="1200">
            <a:latin typeface="Montserrat" panose="02000505000000020004" pitchFamily="2" charset="0"/>
          </a:endParaRPr>
        </a:p>
      </dgm:t>
    </dgm:pt>
    <dgm:pt modelId="{ED47150B-BC4C-42DE-B227-68A08060AADF}">
      <dgm:prSet phldrT="[Texto]" custT="1"/>
      <dgm:spPr/>
      <dgm:t>
        <a:bodyPr/>
        <a:lstStyle/>
        <a:p>
          <a:r>
            <a:rPr lang="en-GB" sz="1200" dirty="0" err="1">
              <a:latin typeface="Montserrat" panose="02000505000000020004" pitchFamily="2" charset="0"/>
            </a:rPr>
            <a:t>Concatenación</a:t>
          </a:r>
          <a:r>
            <a:rPr lang="en-GB" sz="1200" dirty="0">
              <a:latin typeface="Montserrat" panose="02000505000000020004" pitchFamily="2" charset="0"/>
            </a:rPr>
            <a:t> ambos </a:t>
          </a:r>
          <a:r>
            <a:rPr lang="en-GB" sz="1200" dirty="0" err="1">
              <a:latin typeface="Montserrat" panose="02000505000000020004" pitchFamily="2" charset="0"/>
            </a:rPr>
            <a:t>df</a:t>
          </a:r>
          <a:endParaRPr lang="en-GB" sz="1200" dirty="0">
            <a:latin typeface="Montserrat" panose="02000505000000020004" pitchFamily="2" charset="0"/>
          </a:endParaRPr>
        </a:p>
      </dgm:t>
    </dgm:pt>
    <dgm:pt modelId="{C0EB48F2-CEAD-4237-A970-4A4487A63616}" type="parTrans" cxnId="{B06E9E88-A543-4591-8371-AF5B4B269FA9}">
      <dgm:prSet/>
      <dgm:spPr/>
      <dgm:t>
        <a:bodyPr/>
        <a:lstStyle/>
        <a:p>
          <a:endParaRPr lang="en-GB"/>
        </a:p>
      </dgm:t>
    </dgm:pt>
    <dgm:pt modelId="{1F3E390D-F55E-4213-A5CB-605556829DF1}" type="sibTrans" cxnId="{B06E9E88-A543-4591-8371-AF5B4B269FA9}">
      <dgm:prSet/>
      <dgm:spPr/>
      <dgm:t>
        <a:bodyPr/>
        <a:lstStyle/>
        <a:p>
          <a:endParaRPr lang="en-GB"/>
        </a:p>
      </dgm:t>
    </dgm:pt>
    <dgm:pt modelId="{4D0F428F-A908-4A02-833C-4BEE33EF77B9}">
      <dgm:prSet phldrT="[Texto]" custT="1"/>
      <dgm:spPr/>
      <dgm:t>
        <a:bodyPr/>
        <a:lstStyle/>
        <a:p>
          <a:r>
            <a:rPr lang="en-GB" sz="1200" dirty="0" err="1">
              <a:latin typeface="Montserrat" panose="02000505000000020004" pitchFamily="2" charset="0"/>
            </a:rPr>
            <a:t>Todos</a:t>
          </a:r>
          <a:r>
            <a:rPr lang="en-GB" sz="1200" dirty="0">
              <a:latin typeface="Montserrat" panose="02000505000000020004" pitchFamily="2" charset="0"/>
            </a:rPr>
            <a:t> </a:t>
          </a:r>
          <a:r>
            <a:rPr lang="en-GB" sz="1200" dirty="0" err="1">
              <a:latin typeface="Montserrat" panose="02000505000000020004" pitchFamily="2" charset="0"/>
            </a:rPr>
            <a:t>los</a:t>
          </a:r>
          <a:r>
            <a:rPr lang="en-GB" sz="1200" dirty="0">
              <a:latin typeface="Montserrat" panose="02000505000000020004" pitchFamily="2" charset="0"/>
            </a:rPr>
            <a:t> </a:t>
          </a:r>
          <a:r>
            <a:rPr lang="en-GB" sz="1200" dirty="0" err="1">
              <a:latin typeface="Montserrat" panose="02000505000000020004" pitchFamily="2" charset="0"/>
            </a:rPr>
            <a:t>modelos</a:t>
          </a:r>
          <a:r>
            <a:rPr lang="en-GB" sz="1200" dirty="0">
              <a:latin typeface="Montserrat" panose="02000505000000020004" pitchFamily="2" charset="0"/>
            </a:rPr>
            <a:t> (</a:t>
          </a:r>
          <a:r>
            <a:rPr lang="en-GB" sz="1200" dirty="0" err="1">
              <a:latin typeface="Montserrat" panose="02000505000000020004" pitchFamily="2" charset="0"/>
            </a:rPr>
            <a:t>lazypredict</a:t>
          </a:r>
          <a:r>
            <a:rPr lang="en-GB" sz="1200" dirty="0">
              <a:latin typeface="Montserrat" panose="02000505000000020004" pitchFamily="2" charset="0"/>
            </a:rPr>
            <a:t>)</a:t>
          </a:r>
        </a:p>
      </dgm:t>
    </dgm:pt>
    <dgm:pt modelId="{3CB86315-BA1D-487C-B6D0-D66851FAB3C3}" type="parTrans" cxnId="{C03387BD-4D96-4FE6-8F08-9EA47D6D88B8}">
      <dgm:prSet/>
      <dgm:spPr/>
      <dgm:t>
        <a:bodyPr/>
        <a:lstStyle/>
        <a:p>
          <a:endParaRPr lang="en-GB"/>
        </a:p>
      </dgm:t>
    </dgm:pt>
    <dgm:pt modelId="{C250B7A9-5BC6-46B8-9AD0-858572924F8F}" type="sibTrans" cxnId="{C03387BD-4D96-4FE6-8F08-9EA47D6D88B8}">
      <dgm:prSet/>
      <dgm:spPr/>
      <dgm:t>
        <a:bodyPr/>
        <a:lstStyle/>
        <a:p>
          <a:endParaRPr lang="en-GB"/>
        </a:p>
      </dgm:t>
    </dgm:pt>
    <dgm:pt modelId="{AF62F7C8-BF32-4D5D-B325-B0A984D046AA}">
      <dgm:prSet phldrT="[Texto]" custT="1"/>
      <dgm:spPr/>
      <dgm:t>
        <a:bodyPr/>
        <a:lstStyle/>
        <a:p>
          <a:r>
            <a:rPr lang="en-GB" sz="2000" dirty="0" err="1">
              <a:latin typeface="Montserrat" panose="02000505000000020004" pitchFamily="2" charset="0"/>
            </a:rPr>
            <a:t>Validación</a:t>
          </a:r>
          <a:endParaRPr lang="en-GB" sz="1400" dirty="0">
            <a:latin typeface="Montserrat" panose="02000505000000020004" pitchFamily="2" charset="0"/>
          </a:endParaRPr>
        </a:p>
      </dgm:t>
    </dgm:pt>
    <dgm:pt modelId="{3BE81FC8-D646-42F8-99AA-569AE6875C33}" type="parTrans" cxnId="{778AAA49-2D13-4904-97AA-F1777114D10B}">
      <dgm:prSet/>
      <dgm:spPr/>
      <dgm:t>
        <a:bodyPr/>
        <a:lstStyle/>
        <a:p>
          <a:endParaRPr lang="en-GB"/>
        </a:p>
      </dgm:t>
    </dgm:pt>
    <dgm:pt modelId="{78D1BEC1-4B8F-4EC5-8DF3-21539020A258}" type="sibTrans" cxnId="{778AAA49-2D13-4904-97AA-F1777114D10B}">
      <dgm:prSet/>
      <dgm:spPr/>
      <dgm:t>
        <a:bodyPr/>
        <a:lstStyle/>
        <a:p>
          <a:endParaRPr lang="en-GB"/>
        </a:p>
      </dgm:t>
    </dgm:pt>
    <dgm:pt modelId="{8B030544-AD3B-4917-9061-7D959A0D13E4}">
      <dgm:prSet phldrT="[Texto]" custT="1"/>
      <dgm:spPr/>
      <dgm:t>
        <a:bodyPr/>
        <a:lstStyle/>
        <a:p>
          <a:r>
            <a:rPr lang="en-GB" sz="1200" dirty="0">
              <a:latin typeface="Montserrat" panose="02000505000000020004" pitchFamily="2" charset="0"/>
            </a:rPr>
            <a:t>Drop </a:t>
          </a:r>
          <a:r>
            <a:rPr lang="en-GB" sz="1200" dirty="0" err="1">
              <a:latin typeface="Montserrat" panose="02000505000000020004" pitchFamily="2" charset="0"/>
            </a:rPr>
            <a:t>columnas</a:t>
          </a:r>
          <a:r>
            <a:rPr lang="en-GB" sz="1200" dirty="0">
              <a:latin typeface="Montserrat" panose="02000505000000020004" pitchFamily="2" charset="0"/>
            </a:rPr>
            <a:t> ‘salary’ y ‘</a:t>
          </a:r>
          <a:r>
            <a:rPr lang="en-GB" sz="1200" dirty="0" err="1">
              <a:latin typeface="Montserrat" panose="02000505000000020004" pitchFamily="2" charset="0"/>
            </a:rPr>
            <a:t>salary_currency</a:t>
          </a:r>
          <a:r>
            <a:rPr lang="en-GB" sz="1200" dirty="0">
              <a:latin typeface="Montserrat" panose="02000505000000020004" pitchFamily="2" charset="0"/>
            </a:rPr>
            <a:t>’</a:t>
          </a:r>
        </a:p>
      </dgm:t>
    </dgm:pt>
    <dgm:pt modelId="{982EC69D-B927-4F46-9860-3E9BA3F58169}" type="parTrans" cxnId="{86D3D405-CF1B-4A58-8E84-82A0D9FFFFA7}">
      <dgm:prSet/>
      <dgm:spPr/>
      <dgm:t>
        <a:bodyPr/>
        <a:lstStyle/>
        <a:p>
          <a:endParaRPr lang="es-ES"/>
        </a:p>
      </dgm:t>
    </dgm:pt>
    <dgm:pt modelId="{833F18E1-F820-476E-86E2-0B20F0950551}" type="sibTrans" cxnId="{86D3D405-CF1B-4A58-8E84-82A0D9FFFFA7}">
      <dgm:prSet/>
      <dgm:spPr/>
      <dgm:t>
        <a:bodyPr/>
        <a:lstStyle/>
        <a:p>
          <a:endParaRPr lang="es-ES"/>
        </a:p>
      </dgm:t>
    </dgm:pt>
    <dgm:pt modelId="{41348B75-2B75-4855-800B-5BA584FA36B4}">
      <dgm:prSet phldrT="[Texto]" custT="1"/>
      <dgm:spPr/>
      <dgm:t>
        <a:bodyPr/>
        <a:lstStyle/>
        <a:p>
          <a:r>
            <a:rPr lang="en-GB" sz="1200" dirty="0">
              <a:latin typeface="Montserrat" panose="02000505000000020004" pitchFamily="2" charset="0"/>
            </a:rPr>
            <a:t>Get dummies</a:t>
          </a:r>
        </a:p>
      </dgm:t>
    </dgm:pt>
    <dgm:pt modelId="{BB13417C-4B53-439C-9DFF-7B60ABBF6B5C}" type="parTrans" cxnId="{691FFED1-80E4-48DC-9A51-0BF5EE71418B}">
      <dgm:prSet/>
      <dgm:spPr/>
      <dgm:t>
        <a:bodyPr/>
        <a:lstStyle/>
        <a:p>
          <a:endParaRPr lang="es-ES"/>
        </a:p>
      </dgm:t>
    </dgm:pt>
    <dgm:pt modelId="{5E4D6E30-3A0E-48EA-AE72-71F540E5EAFD}" type="sibTrans" cxnId="{691FFED1-80E4-48DC-9A51-0BF5EE71418B}">
      <dgm:prSet/>
      <dgm:spPr/>
      <dgm:t>
        <a:bodyPr/>
        <a:lstStyle/>
        <a:p>
          <a:endParaRPr lang="es-ES"/>
        </a:p>
      </dgm:t>
    </dgm:pt>
    <dgm:pt modelId="{95AA7F14-18AA-4E63-B55D-4E9804C69DE5}">
      <dgm:prSet phldrT="[Texto]" custT="1"/>
      <dgm:spPr/>
      <dgm:t>
        <a:bodyPr/>
        <a:lstStyle/>
        <a:p>
          <a:r>
            <a:rPr lang="en-GB" sz="1200" dirty="0" err="1">
              <a:latin typeface="Montserrat" panose="02000505000000020004" pitchFamily="2" charset="0"/>
            </a:rPr>
            <a:t>GaussianNB</a:t>
          </a:r>
          <a:endParaRPr lang="en-GB" sz="1200" dirty="0">
            <a:latin typeface="Montserrat" panose="02000505000000020004" pitchFamily="2" charset="0"/>
          </a:endParaRPr>
        </a:p>
      </dgm:t>
    </dgm:pt>
    <dgm:pt modelId="{4CF935E7-2062-4B45-97C2-02001612AF49}" type="parTrans" cxnId="{CD96418F-119E-4017-AA2F-E498FC4BF2A8}">
      <dgm:prSet/>
      <dgm:spPr/>
      <dgm:t>
        <a:bodyPr/>
        <a:lstStyle/>
        <a:p>
          <a:endParaRPr lang="es-ES"/>
        </a:p>
      </dgm:t>
    </dgm:pt>
    <dgm:pt modelId="{5F486463-D0CA-4C36-8B5F-8BDA5D31E187}" type="sibTrans" cxnId="{CD96418F-119E-4017-AA2F-E498FC4BF2A8}">
      <dgm:prSet/>
      <dgm:spPr/>
      <dgm:t>
        <a:bodyPr/>
        <a:lstStyle/>
        <a:p>
          <a:endParaRPr lang="es-ES"/>
        </a:p>
      </dgm:t>
    </dgm:pt>
    <dgm:pt modelId="{F755811A-728C-4826-83D1-C9E567B3907A}" type="pres">
      <dgm:prSet presAssocID="{94F39561-53C1-46A6-B653-671D81668BE8}" presName="rootnode" presStyleCnt="0">
        <dgm:presLayoutVars>
          <dgm:chMax/>
          <dgm:chPref/>
          <dgm:dir/>
          <dgm:animLvl val="lvl"/>
        </dgm:presLayoutVars>
      </dgm:prSet>
      <dgm:spPr/>
    </dgm:pt>
    <dgm:pt modelId="{52DC5AA1-28AB-45EB-ABA8-B05F1C3B316B}" type="pres">
      <dgm:prSet presAssocID="{350C09B5-24B2-48FE-9C93-47572404BA38}" presName="composite" presStyleCnt="0"/>
      <dgm:spPr/>
    </dgm:pt>
    <dgm:pt modelId="{69478E03-A516-4935-AA4F-B4A7A08E1A8A}" type="pres">
      <dgm:prSet presAssocID="{350C09B5-24B2-48FE-9C93-47572404BA38}" presName="bentUpArrow1" presStyleLbl="alignImgPlace1" presStyleIdx="0" presStyleCnt="3"/>
      <dgm:spPr/>
    </dgm:pt>
    <dgm:pt modelId="{600B9660-F0E8-4D6B-B428-1EA195C30EBF}" type="pres">
      <dgm:prSet presAssocID="{350C09B5-24B2-48FE-9C93-47572404BA38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40F669E3-B077-4E26-84F9-C46F5FDADBF8}" type="pres">
      <dgm:prSet presAssocID="{350C09B5-24B2-48FE-9C93-47572404BA38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BBF903D4-5F24-4664-9E77-0244AC95673F}" type="pres">
      <dgm:prSet presAssocID="{FF5CAAC4-724C-47A5-8969-CDA45EAA44BA}" presName="sibTrans" presStyleCnt="0"/>
      <dgm:spPr/>
    </dgm:pt>
    <dgm:pt modelId="{3D7D3CAA-1E29-41EE-A916-C42D0BAF27F5}" type="pres">
      <dgm:prSet presAssocID="{49FC7308-F7BF-442C-B2CC-8E3B8AC6C527}" presName="composite" presStyleCnt="0"/>
      <dgm:spPr/>
    </dgm:pt>
    <dgm:pt modelId="{B2F4CC20-6D60-4F0A-9CEB-E50861FA3D0D}" type="pres">
      <dgm:prSet presAssocID="{49FC7308-F7BF-442C-B2CC-8E3B8AC6C527}" presName="bentUpArrow1" presStyleLbl="alignImgPlace1" presStyleIdx="1" presStyleCnt="3"/>
      <dgm:spPr/>
    </dgm:pt>
    <dgm:pt modelId="{0C021313-19F7-4AFA-B3F8-DA2C03536F9D}" type="pres">
      <dgm:prSet presAssocID="{49FC7308-F7BF-442C-B2CC-8E3B8AC6C527}" presName="ParentText" presStyleLbl="node1" presStyleIdx="1" presStyleCnt="4" custScaleX="118865">
        <dgm:presLayoutVars>
          <dgm:chMax val="1"/>
          <dgm:chPref val="1"/>
          <dgm:bulletEnabled val="1"/>
        </dgm:presLayoutVars>
      </dgm:prSet>
      <dgm:spPr/>
    </dgm:pt>
    <dgm:pt modelId="{F2AD5BFF-2E3D-4B49-A589-260C64EE5907}" type="pres">
      <dgm:prSet presAssocID="{49FC7308-F7BF-442C-B2CC-8E3B8AC6C527}" presName="ChildText" presStyleLbl="revTx" presStyleIdx="1" presStyleCnt="3" custScaleX="121852" custLinFactNeighborX="24430" custLinFactNeighborY="-3395">
        <dgm:presLayoutVars>
          <dgm:chMax val="0"/>
          <dgm:chPref val="0"/>
          <dgm:bulletEnabled val="1"/>
        </dgm:presLayoutVars>
      </dgm:prSet>
      <dgm:spPr/>
    </dgm:pt>
    <dgm:pt modelId="{C97A80D7-1232-410C-85F4-20E0A7A8706C}" type="pres">
      <dgm:prSet presAssocID="{71F6374E-6EB4-437D-AF9A-333404A6FA62}" presName="sibTrans" presStyleCnt="0"/>
      <dgm:spPr/>
    </dgm:pt>
    <dgm:pt modelId="{688933E6-A8A4-4152-8343-DB698B06D192}" type="pres">
      <dgm:prSet presAssocID="{8E80F3AA-967B-464C-9CF8-829D987E9044}" presName="composite" presStyleCnt="0"/>
      <dgm:spPr/>
    </dgm:pt>
    <dgm:pt modelId="{FD5CB5AA-C1C5-49DE-B6B9-E17A49D2AA85}" type="pres">
      <dgm:prSet presAssocID="{8E80F3AA-967B-464C-9CF8-829D987E9044}" presName="bentUpArrow1" presStyleLbl="alignImgPlace1" presStyleIdx="2" presStyleCnt="3"/>
      <dgm:spPr/>
    </dgm:pt>
    <dgm:pt modelId="{BBAEE02C-85F8-4494-ACF1-946B2496AC9D}" type="pres">
      <dgm:prSet presAssocID="{8E80F3AA-967B-464C-9CF8-829D987E9044}" presName="ParentText" presStyleLbl="node1" presStyleIdx="2" presStyleCnt="4" custScaleX="115358">
        <dgm:presLayoutVars>
          <dgm:chMax val="1"/>
          <dgm:chPref val="1"/>
          <dgm:bulletEnabled val="1"/>
        </dgm:presLayoutVars>
      </dgm:prSet>
      <dgm:spPr/>
    </dgm:pt>
    <dgm:pt modelId="{DDF08EAB-B3D9-4037-94AF-920D6EA35BC3}" type="pres">
      <dgm:prSet presAssocID="{8E80F3AA-967B-464C-9CF8-829D987E9044}" presName="ChildText" presStyleLbl="revTx" presStyleIdx="2" presStyleCnt="3" custLinFactNeighborX="15846" custLinFactNeighborY="-3484">
        <dgm:presLayoutVars>
          <dgm:chMax val="0"/>
          <dgm:chPref val="0"/>
          <dgm:bulletEnabled val="1"/>
        </dgm:presLayoutVars>
      </dgm:prSet>
      <dgm:spPr/>
    </dgm:pt>
    <dgm:pt modelId="{26A11FA5-668E-4828-B1E4-3E7B46B7ACAB}" type="pres">
      <dgm:prSet presAssocID="{5884209C-9AFA-492C-8AE1-5361EB8B7CBF}" presName="sibTrans" presStyleCnt="0"/>
      <dgm:spPr/>
    </dgm:pt>
    <dgm:pt modelId="{50D6EFFD-2294-4BBB-9F99-E2A6A4422280}" type="pres">
      <dgm:prSet presAssocID="{AF62F7C8-BF32-4D5D-B325-B0A984D046AA}" presName="composite" presStyleCnt="0"/>
      <dgm:spPr/>
    </dgm:pt>
    <dgm:pt modelId="{3333734C-1309-4C1E-832A-38BED0AF2264}" type="pres">
      <dgm:prSet presAssocID="{AF62F7C8-BF32-4D5D-B325-B0A984D046AA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86D3D405-CF1B-4A58-8E84-82A0D9FFFFA7}" srcId="{49FC7308-F7BF-442C-B2CC-8E3B8AC6C527}" destId="{8B030544-AD3B-4917-9061-7D959A0D13E4}" srcOrd="1" destOrd="0" parTransId="{982EC69D-B927-4F46-9860-3E9BA3F58169}" sibTransId="{833F18E1-F820-476E-86E2-0B20F0950551}"/>
    <dgm:cxn modelId="{76D6E70C-1DF5-4B3E-A470-8F10A9FC8EA2}" type="presOf" srcId="{AF62F7C8-BF32-4D5D-B325-B0A984D046AA}" destId="{3333734C-1309-4C1E-832A-38BED0AF2264}" srcOrd="0" destOrd="0" presId="urn:microsoft.com/office/officeart/2005/8/layout/StepDownProcess"/>
    <dgm:cxn modelId="{5F1F1019-65F2-44EE-9781-FD93E2A2FB06}" srcId="{94F39561-53C1-46A6-B653-671D81668BE8}" destId="{49FC7308-F7BF-442C-B2CC-8E3B8AC6C527}" srcOrd="1" destOrd="0" parTransId="{96099A35-BBEF-4ED9-8BE8-795EB19BED34}" sibTransId="{71F6374E-6EB4-437D-AF9A-333404A6FA62}"/>
    <dgm:cxn modelId="{A3E8B61B-DC26-4884-BB08-34A6A40249A3}" type="presOf" srcId="{94F39561-53C1-46A6-B653-671D81668BE8}" destId="{F755811A-728C-4826-83D1-C9E567B3907A}" srcOrd="0" destOrd="0" presId="urn:microsoft.com/office/officeart/2005/8/layout/StepDownProcess"/>
    <dgm:cxn modelId="{7E001520-F4CE-4C6F-A27B-24927DE764E2}" type="presOf" srcId="{95AA7F14-18AA-4E63-B55D-4E9804C69DE5}" destId="{DDF08EAB-B3D9-4037-94AF-920D6EA35BC3}" srcOrd="0" destOrd="1" presId="urn:microsoft.com/office/officeart/2005/8/layout/StepDownProcess"/>
    <dgm:cxn modelId="{A2019763-BE15-4B73-8F43-EC341FD82983}" srcId="{94F39561-53C1-46A6-B653-671D81668BE8}" destId="{350C09B5-24B2-48FE-9C93-47572404BA38}" srcOrd="0" destOrd="0" parTransId="{86CDF8D4-B159-4874-A720-5B270D512E12}" sibTransId="{FF5CAAC4-724C-47A5-8969-CDA45EAA44BA}"/>
    <dgm:cxn modelId="{778AAA49-2D13-4904-97AA-F1777114D10B}" srcId="{94F39561-53C1-46A6-B653-671D81668BE8}" destId="{AF62F7C8-BF32-4D5D-B325-B0A984D046AA}" srcOrd="3" destOrd="0" parTransId="{3BE81FC8-D646-42F8-99AA-569AE6875C33}" sibTransId="{78D1BEC1-4B8F-4EC5-8DF3-21539020A258}"/>
    <dgm:cxn modelId="{6D42F469-39B9-442B-99DE-5D9B9AE77BE7}" type="presOf" srcId="{350C09B5-24B2-48FE-9C93-47572404BA38}" destId="{600B9660-F0E8-4D6B-B428-1EA195C30EBF}" srcOrd="0" destOrd="0" presId="urn:microsoft.com/office/officeart/2005/8/layout/StepDownProcess"/>
    <dgm:cxn modelId="{B06E9E88-A543-4591-8371-AF5B4B269FA9}" srcId="{49FC7308-F7BF-442C-B2CC-8E3B8AC6C527}" destId="{ED47150B-BC4C-42DE-B227-68A08060AADF}" srcOrd="0" destOrd="0" parTransId="{C0EB48F2-CEAD-4237-A970-4A4487A63616}" sibTransId="{1F3E390D-F55E-4213-A5CB-605556829DF1}"/>
    <dgm:cxn modelId="{C769018E-6D07-4D10-A42C-4916DE361325}" type="presOf" srcId="{8B030544-AD3B-4917-9061-7D959A0D13E4}" destId="{F2AD5BFF-2E3D-4B49-A589-260C64EE5907}" srcOrd="0" destOrd="1" presId="urn:microsoft.com/office/officeart/2005/8/layout/StepDownProcess"/>
    <dgm:cxn modelId="{CD96418F-119E-4017-AA2F-E498FC4BF2A8}" srcId="{8E80F3AA-967B-464C-9CF8-829D987E9044}" destId="{95AA7F14-18AA-4E63-B55D-4E9804C69DE5}" srcOrd="1" destOrd="0" parTransId="{4CF935E7-2062-4B45-97C2-02001612AF49}" sibTransId="{5F486463-D0CA-4C36-8B5F-8BDA5D31E187}"/>
    <dgm:cxn modelId="{1F037590-68F1-49E0-A743-5D23621B6DD5}" srcId="{94F39561-53C1-46A6-B653-671D81668BE8}" destId="{8E80F3AA-967B-464C-9CF8-829D987E9044}" srcOrd="2" destOrd="0" parTransId="{3FA0DB22-52CB-4E55-8374-996FD7C33F1F}" sibTransId="{5884209C-9AFA-492C-8AE1-5361EB8B7CBF}"/>
    <dgm:cxn modelId="{79FD6E91-D0DE-43E7-B9DD-6379451339E5}" type="presOf" srcId="{49FC7308-F7BF-442C-B2CC-8E3B8AC6C527}" destId="{0C021313-19F7-4AFA-B3F8-DA2C03536F9D}" srcOrd="0" destOrd="0" presId="urn:microsoft.com/office/officeart/2005/8/layout/StepDownProcess"/>
    <dgm:cxn modelId="{95B95CA3-9922-4AFE-A841-4FBE6C40B3B3}" type="presOf" srcId="{8E80F3AA-967B-464C-9CF8-829D987E9044}" destId="{BBAEE02C-85F8-4494-ACF1-946B2496AC9D}" srcOrd="0" destOrd="0" presId="urn:microsoft.com/office/officeart/2005/8/layout/StepDownProcess"/>
    <dgm:cxn modelId="{C03387BD-4D96-4FE6-8F08-9EA47D6D88B8}" srcId="{8E80F3AA-967B-464C-9CF8-829D987E9044}" destId="{4D0F428F-A908-4A02-833C-4BEE33EF77B9}" srcOrd="0" destOrd="0" parTransId="{3CB86315-BA1D-487C-B6D0-D66851FAB3C3}" sibTransId="{C250B7A9-5BC6-46B8-9AD0-858572924F8F}"/>
    <dgm:cxn modelId="{8E6523CC-2C89-4582-B50A-5E7A0BA0DB09}" type="presOf" srcId="{ED47150B-BC4C-42DE-B227-68A08060AADF}" destId="{F2AD5BFF-2E3D-4B49-A589-260C64EE5907}" srcOrd="0" destOrd="0" presId="urn:microsoft.com/office/officeart/2005/8/layout/StepDownProcess"/>
    <dgm:cxn modelId="{691FFED1-80E4-48DC-9A51-0BF5EE71418B}" srcId="{49FC7308-F7BF-442C-B2CC-8E3B8AC6C527}" destId="{41348B75-2B75-4855-800B-5BA584FA36B4}" srcOrd="2" destOrd="0" parTransId="{BB13417C-4B53-439C-9DFF-7B60ABBF6B5C}" sibTransId="{5E4D6E30-3A0E-48EA-AE72-71F540E5EAFD}"/>
    <dgm:cxn modelId="{96E3F7DD-E4CE-43EF-A256-E71592F95E4F}" type="presOf" srcId="{41348B75-2B75-4855-800B-5BA584FA36B4}" destId="{F2AD5BFF-2E3D-4B49-A589-260C64EE5907}" srcOrd="0" destOrd="2" presId="urn:microsoft.com/office/officeart/2005/8/layout/StepDownProcess"/>
    <dgm:cxn modelId="{C7C795FF-35AB-40C6-A3AD-5B8B5249AEE0}" type="presOf" srcId="{4D0F428F-A908-4A02-833C-4BEE33EF77B9}" destId="{DDF08EAB-B3D9-4037-94AF-920D6EA35BC3}" srcOrd="0" destOrd="0" presId="urn:microsoft.com/office/officeart/2005/8/layout/StepDownProcess"/>
    <dgm:cxn modelId="{4FFA6AD5-A2C5-4782-80CA-55DB59A50F25}" type="presParOf" srcId="{F755811A-728C-4826-83D1-C9E567B3907A}" destId="{52DC5AA1-28AB-45EB-ABA8-B05F1C3B316B}" srcOrd="0" destOrd="0" presId="urn:microsoft.com/office/officeart/2005/8/layout/StepDownProcess"/>
    <dgm:cxn modelId="{D402F657-1CA4-4F33-BF2D-0308F26EC77B}" type="presParOf" srcId="{52DC5AA1-28AB-45EB-ABA8-B05F1C3B316B}" destId="{69478E03-A516-4935-AA4F-B4A7A08E1A8A}" srcOrd="0" destOrd="0" presId="urn:microsoft.com/office/officeart/2005/8/layout/StepDownProcess"/>
    <dgm:cxn modelId="{A6C428C5-3B9B-4F74-925F-4F1BE30EDD49}" type="presParOf" srcId="{52DC5AA1-28AB-45EB-ABA8-B05F1C3B316B}" destId="{600B9660-F0E8-4D6B-B428-1EA195C30EBF}" srcOrd="1" destOrd="0" presId="urn:microsoft.com/office/officeart/2005/8/layout/StepDownProcess"/>
    <dgm:cxn modelId="{94000C32-CEC7-4F70-8742-964A77A6E5C2}" type="presParOf" srcId="{52DC5AA1-28AB-45EB-ABA8-B05F1C3B316B}" destId="{40F669E3-B077-4E26-84F9-C46F5FDADBF8}" srcOrd="2" destOrd="0" presId="urn:microsoft.com/office/officeart/2005/8/layout/StepDownProcess"/>
    <dgm:cxn modelId="{26840C56-26CE-4FD0-A4E0-009E532CE07C}" type="presParOf" srcId="{F755811A-728C-4826-83D1-C9E567B3907A}" destId="{BBF903D4-5F24-4664-9E77-0244AC95673F}" srcOrd="1" destOrd="0" presId="urn:microsoft.com/office/officeart/2005/8/layout/StepDownProcess"/>
    <dgm:cxn modelId="{0E4424E8-2D01-4B1B-BA47-54D4F449B374}" type="presParOf" srcId="{F755811A-728C-4826-83D1-C9E567B3907A}" destId="{3D7D3CAA-1E29-41EE-A916-C42D0BAF27F5}" srcOrd="2" destOrd="0" presId="urn:microsoft.com/office/officeart/2005/8/layout/StepDownProcess"/>
    <dgm:cxn modelId="{482C7E24-72FA-4F2D-8406-CC2E068EDABD}" type="presParOf" srcId="{3D7D3CAA-1E29-41EE-A916-C42D0BAF27F5}" destId="{B2F4CC20-6D60-4F0A-9CEB-E50861FA3D0D}" srcOrd="0" destOrd="0" presId="urn:microsoft.com/office/officeart/2005/8/layout/StepDownProcess"/>
    <dgm:cxn modelId="{B8937C70-CB30-4541-BC19-5076C8A55A53}" type="presParOf" srcId="{3D7D3CAA-1E29-41EE-A916-C42D0BAF27F5}" destId="{0C021313-19F7-4AFA-B3F8-DA2C03536F9D}" srcOrd="1" destOrd="0" presId="urn:microsoft.com/office/officeart/2005/8/layout/StepDownProcess"/>
    <dgm:cxn modelId="{671D0813-5986-41A1-AE4C-932A54293A93}" type="presParOf" srcId="{3D7D3CAA-1E29-41EE-A916-C42D0BAF27F5}" destId="{F2AD5BFF-2E3D-4B49-A589-260C64EE5907}" srcOrd="2" destOrd="0" presId="urn:microsoft.com/office/officeart/2005/8/layout/StepDownProcess"/>
    <dgm:cxn modelId="{B51EBF48-7D31-44C3-86A1-0E08DE82759F}" type="presParOf" srcId="{F755811A-728C-4826-83D1-C9E567B3907A}" destId="{C97A80D7-1232-410C-85F4-20E0A7A8706C}" srcOrd="3" destOrd="0" presId="urn:microsoft.com/office/officeart/2005/8/layout/StepDownProcess"/>
    <dgm:cxn modelId="{7D9196B9-DA92-4E2B-B4E7-B4CF500D6F90}" type="presParOf" srcId="{F755811A-728C-4826-83D1-C9E567B3907A}" destId="{688933E6-A8A4-4152-8343-DB698B06D192}" srcOrd="4" destOrd="0" presId="urn:microsoft.com/office/officeart/2005/8/layout/StepDownProcess"/>
    <dgm:cxn modelId="{C0CCB1BA-D440-4E57-9D07-4704D919E9D4}" type="presParOf" srcId="{688933E6-A8A4-4152-8343-DB698B06D192}" destId="{FD5CB5AA-C1C5-49DE-B6B9-E17A49D2AA85}" srcOrd="0" destOrd="0" presId="urn:microsoft.com/office/officeart/2005/8/layout/StepDownProcess"/>
    <dgm:cxn modelId="{F9D526B6-4240-4241-8B5A-9C9C78B2972A}" type="presParOf" srcId="{688933E6-A8A4-4152-8343-DB698B06D192}" destId="{BBAEE02C-85F8-4494-ACF1-946B2496AC9D}" srcOrd="1" destOrd="0" presId="urn:microsoft.com/office/officeart/2005/8/layout/StepDownProcess"/>
    <dgm:cxn modelId="{F09803BB-A81F-471F-AE99-6D910D0C6ED4}" type="presParOf" srcId="{688933E6-A8A4-4152-8343-DB698B06D192}" destId="{DDF08EAB-B3D9-4037-94AF-920D6EA35BC3}" srcOrd="2" destOrd="0" presId="urn:microsoft.com/office/officeart/2005/8/layout/StepDownProcess"/>
    <dgm:cxn modelId="{A7A5E371-0BE5-4CA1-AFE2-DA8DC4ED9B6A}" type="presParOf" srcId="{F755811A-728C-4826-83D1-C9E567B3907A}" destId="{26A11FA5-668E-4828-B1E4-3E7B46B7ACAB}" srcOrd="5" destOrd="0" presId="urn:microsoft.com/office/officeart/2005/8/layout/StepDownProcess"/>
    <dgm:cxn modelId="{3AAC733B-817B-4B42-A1A8-F06B2C81997E}" type="presParOf" srcId="{F755811A-728C-4826-83D1-C9E567B3907A}" destId="{50D6EFFD-2294-4BBB-9F99-E2A6A4422280}" srcOrd="6" destOrd="0" presId="urn:microsoft.com/office/officeart/2005/8/layout/StepDownProcess"/>
    <dgm:cxn modelId="{803E476E-F8FE-455E-A07D-E9DCFBD110EA}" type="presParOf" srcId="{50D6EFFD-2294-4BBB-9F99-E2A6A4422280}" destId="{3333734C-1309-4C1E-832A-38BED0AF2264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78E03-A516-4935-AA4F-B4A7A08E1A8A}">
      <dsp:nvSpPr>
        <dsp:cNvPr id="0" name=""/>
        <dsp:cNvSpPr/>
      </dsp:nvSpPr>
      <dsp:spPr>
        <a:xfrm rot="5400000">
          <a:off x="4188569" y="1341630"/>
          <a:ext cx="1178243" cy="134138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0B9660-F0E8-4D6B-B428-1EA195C30EBF}">
      <dsp:nvSpPr>
        <dsp:cNvPr id="0" name=""/>
        <dsp:cNvSpPr/>
      </dsp:nvSpPr>
      <dsp:spPr>
        <a:xfrm>
          <a:off x="3876406" y="35524"/>
          <a:ext cx="1983467" cy="1388363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>
              <a:latin typeface="Montserrat" panose="02000505000000020004" pitchFamily="2" charset="0"/>
            </a:rPr>
            <a:t>Datos</a:t>
          </a:r>
          <a:endParaRPr lang="en-GB" sz="2000" kern="1200" dirty="0">
            <a:latin typeface="Montserrat" panose="02000505000000020004" pitchFamily="2" charset="0"/>
          </a:endParaRPr>
        </a:p>
      </dsp:txBody>
      <dsp:txXfrm>
        <a:off x="3944192" y="103310"/>
        <a:ext cx="1847895" cy="1252791"/>
      </dsp:txXfrm>
    </dsp:sp>
    <dsp:sp modelId="{40F669E3-B077-4E26-84F9-C46F5FDADBF8}">
      <dsp:nvSpPr>
        <dsp:cNvPr id="0" name=""/>
        <dsp:cNvSpPr/>
      </dsp:nvSpPr>
      <dsp:spPr>
        <a:xfrm>
          <a:off x="5859874" y="167936"/>
          <a:ext cx="1442585" cy="1122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F4CC20-6D60-4F0A-9CEB-E50861FA3D0D}">
      <dsp:nvSpPr>
        <dsp:cNvPr id="0" name=""/>
        <dsp:cNvSpPr/>
      </dsp:nvSpPr>
      <dsp:spPr>
        <a:xfrm rot="5400000">
          <a:off x="6020165" y="2901220"/>
          <a:ext cx="1178243" cy="134138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021313-19F7-4AFA-B3F8-DA2C03536F9D}">
      <dsp:nvSpPr>
        <dsp:cNvPr id="0" name=""/>
        <dsp:cNvSpPr/>
      </dsp:nvSpPr>
      <dsp:spPr>
        <a:xfrm>
          <a:off x="5520912" y="1595114"/>
          <a:ext cx="2357649" cy="1388363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 err="1">
              <a:latin typeface="Montserrat" panose="02000505000000020004" pitchFamily="2" charset="0"/>
            </a:rPr>
            <a:t>Limpieza</a:t>
          </a:r>
          <a:r>
            <a:rPr lang="en-GB" sz="1800" kern="1200" dirty="0">
              <a:latin typeface="Montserrat" panose="02000505000000020004" pitchFamily="2" charset="0"/>
            </a:rPr>
            <a:t> y </a:t>
          </a:r>
          <a:r>
            <a:rPr lang="en-GB" sz="1800" kern="1200" dirty="0" err="1">
              <a:latin typeface="Montserrat" panose="02000505000000020004" pitchFamily="2" charset="0"/>
            </a:rPr>
            <a:t>transformación</a:t>
          </a:r>
          <a:endParaRPr lang="en-GB" sz="1200" kern="1200" dirty="0">
            <a:latin typeface="Montserrat" panose="02000505000000020004" pitchFamily="2" charset="0"/>
          </a:endParaRPr>
        </a:p>
      </dsp:txBody>
      <dsp:txXfrm>
        <a:off x="5588698" y="1662900"/>
        <a:ext cx="2222077" cy="1252791"/>
      </dsp:txXfrm>
    </dsp:sp>
    <dsp:sp modelId="{F2AD5BFF-2E3D-4B49-A589-260C64EE5907}">
      <dsp:nvSpPr>
        <dsp:cNvPr id="0" name=""/>
        <dsp:cNvSpPr/>
      </dsp:nvSpPr>
      <dsp:spPr>
        <a:xfrm>
          <a:off x="7886277" y="1689429"/>
          <a:ext cx="1757819" cy="1122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 err="1">
              <a:latin typeface="Montserrat" panose="02000505000000020004" pitchFamily="2" charset="0"/>
            </a:rPr>
            <a:t>Concatenación</a:t>
          </a:r>
          <a:r>
            <a:rPr lang="en-GB" sz="1200" kern="1200" dirty="0">
              <a:latin typeface="Montserrat" panose="02000505000000020004" pitchFamily="2" charset="0"/>
            </a:rPr>
            <a:t> ambos </a:t>
          </a:r>
          <a:r>
            <a:rPr lang="en-GB" sz="1200" kern="1200" dirty="0" err="1">
              <a:latin typeface="Montserrat" panose="02000505000000020004" pitchFamily="2" charset="0"/>
            </a:rPr>
            <a:t>df</a:t>
          </a:r>
          <a:endParaRPr lang="en-GB" sz="1200" kern="1200" dirty="0">
            <a:latin typeface="Montserrat" panose="02000505000000020004" pitchFamily="2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>
              <a:latin typeface="Montserrat" panose="02000505000000020004" pitchFamily="2" charset="0"/>
            </a:rPr>
            <a:t>Drop </a:t>
          </a:r>
          <a:r>
            <a:rPr lang="en-GB" sz="1200" kern="1200" dirty="0" err="1">
              <a:latin typeface="Montserrat" panose="02000505000000020004" pitchFamily="2" charset="0"/>
            </a:rPr>
            <a:t>columnas</a:t>
          </a:r>
          <a:r>
            <a:rPr lang="en-GB" sz="1200" kern="1200" dirty="0">
              <a:latin typeface="Montserrat" panose="02000505000000020004" pitchFamily="2" charset="0"/>
            </a:rPr>
            <a:t> ‘salary’ y ‘</a:t>
          </a:r>
          <a:r>
            <a:rPr lang="en-GB" sz="1200" kern="1200" dirty="0" err="1">
              <a:latin typeface="Montserrat" panose="02000505000000020004" pitchFamily="2" charset="0"/>
            </a:rPr>
            <a:t>salary_currency</a:t>
          </a:r>
          <a:r>
            <a:rPr lang="en-GB" sz="1200" kern="1200" dirty="0">
              <a:latin typeface="Montserrat" panose="02000505000000020004" pitchFamily="2" charset="0"/>
            </a:rPr>
            <a:t>’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>
              <a:latin typeface="Montserrat" panose="02000505000000020004" pitchFamily="2" charset="0"/>
            </a:rPr>
            <a:t>Get dummies</a:t>
          </a:r>
        </a:p>
      </dsp:txBody>
      <dsp:txXfrm>
        <a:off x="7886277" y="1689429"/>
        <a:ext cx="1757819" cy="1122136"/>
      </dsp:txXfrm>
    </dsp:sp>
    <dsp:sp modelId="{FD5CB5AA-C1C5-49DE-B6B9-E17A49D2AA85}">
      <dsp:nvSpPr>
        <dsp:cNvPr id="0" name=""/>
        <dsp:cNvSpPr/>
      </dsp:nvSpPr>
      <dsp:spPr>
        <a:xfrm rot="5400000">
          <a:off x="7629891" y="4460810"/>
          <a:ext cx="1178243" cy="134138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AEE02C-85F8-4494-ACF1-946B2496AC9D}">
      <dsp:nvSpPr>
        <dsp:cNvPr id="0" name=""/>
        <dsp:cNvSpPr/>
      </dsp:nvSpPr>
      <dsp:spPr>
        <a:xfrm>
          <a:off x="7165417" y="3154704"/>
          <a:ext cx="2288088" cy="1388363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>
              <a:latin typeface="Montserrat" panose="02000505000000020004" pitchFamily="2" charset="0"/>
            </a:rPr>
            <a:t>Entrenamiento</a:t>
          </a:r>
          <a:r>
            <a:rPr lang="en-GB" sz="2000" kern="1200" dirty="0">
              <a:latin typeface="Montserrat" panose="02000505000000020004" pitchFamily="2" charset="0"/>
            </a:rPr>
            <a:t> y </a:t>
          </a:r>
          <a:r>
            <a:rPr lang="en-GB" sz="2000" kern="1200" dirty="0" err="1">
              <a:latin typeface="Montserrat" panose="02000505000000020004" pitchFamily="2" charset="0"/>
            </a:rPr>
            <a:t>testeo</a:t>
          </a:r>
          <a:endParaRPr lang="en-GB" sz="2000" kern="1200" dirty="0">
            <a:latin typeface="Montserrat" panose="02000505000000020004" pitchFamily="2" charset="0"/>
          </a:endParaRPr>
        </a:p>
      </dsp:txBody>
      <dsp:txXfrm>
        <a:off x="7233203" y="3222490"/>
        <a:ext cx="2152516" cy="1252791"/>
      </dsp:txXfrm>
    </dsp:sp>
    <dsp:sp modelId="{DDF08EAB-B3D9-4037-94AF-920D6EA35BC3}">
      <dsp:nvSpPr>
        <dsp:cNvPr id="0" name=""/>
        <dsp:cNvSpPr/>
      </dsp:nvSpPr>
      <dsp:spPr>
        <a:xfrm>
          <a:off x="9529788" y="3248021"/>
          <a:ext cx="1442585" cy="1122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 err="1">
              <a:latin typeface="Montserrat" panose="02000505000000020004" pitchFamily="2" charset="0"/>
            </a:rPr>
            <a:t>Todos</a:t>
          </a:r>
          <a:r>
            <a:rPr lang="en-GB" sz="1200" kern="1200" dirty="0">
              <a:latin typeface="Montserrat" panose="02000505000000020004" pitchFamily="2" charset="0"/>
            </a:rPr>
            <a:t> </a:t>
          </a:r>
          <a:r>
            <a:rPr lang="en-GB" sz="1200" kern="1200" dirty="0" err="1">
              <a:latin typeface="Montserrat" panose="02000505000000020004" pitchFamily="2" charset="0"/>
            </a:rPr>
            <a:t>los</a:t>
          </a:r>
          <a:r>
            <a:rPr lang="en-GB" sz="1200" kern="1200" dirty="0">
              <a:latin typeface="Montserrat" panose="02000505000000020004" pitchFamily="2" charset="0"/>
            </a:rPr>
            <a:t> </a:t>
          </a:r>
          <a:r>
            <a:rPr lang="en-GB" sz="1200" kern="1200" dirty="0" err="1">
              <a:latin typeface="Montserrat" panose="02000505000000020004" pitchFamily="2" charset="0"/>
            </a:rPr>
            <a:t>modelos</a:t>
          </a:r>
          <a:r>
            <a:rPr lang="en-GB" sz="1200" kern="1200" dirty="0">
              <a:latin typeface="Montserrat" panose="02000505000000020004" pitchFamily="2" charset="0"/>
            </a:rPr>
            <a:t> (</a:t>
          </a:r>
          <a:r>
            <a:rPr lang="en-GB" sz="1200" kern="1200" dirty="0" err="1">
              <a:latin typeface="Montserrat" panose="02000505000000020004" pitchFamily="2" charset="0"/>
            </a:rPr>
            <a:t>lazypredict</a:t>
          </a:r>
          <a:r>
            <a:rPr lang="en-GB" sz="1200" kern="1200" dirty="0">
              <a:latin typeface="Montserrat" panose="02000505000000020004" pitchFamily="2" charset="0"/>
            </a:rPr>
            <a:t>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 err="1">
              <a:latin typeface="Montserrat" panose="02000505000000020004" pitchFamily="2" charset="0"/>
            </a:rPr>
            <a:t>GaussianNB</a:t>
          </a:r>
          <a:endParaRPr lang="en-GB" sz="1200" kern="1200" dirty="0">
            <a:latin typeface="Montserrat" panose="02000505000000020004" pitchFamily="2" charset="0"/>
          </a:endParaRPr>
        </a:p>
      </dsp:txBody>
      <dsp:txXfrm>
        <a:off x="9529788" y="3248021"/>
        <a:ext cx="1442585" cy="1122136"/>
      </dsp:txXfrm>
    </dsp:sp>
    <dsp:sp modelId="{3333734C-1309-4C1E-832A-38BED0AF2264}">
      <dsp:nvSpPr>
        <dsp:cNvPr id="0" name=""/>
        <dsp:cNvSpPr/>
      </dsp:nvSpPr>
      <dsp:spPr>
        <a:xfrm>
          <a:off x="8809923" y="4714294"/>
          <a:ext cx="1983467" cy="1388363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>
              <a:latin typeface="Montserrat" panose="02000505000000020004" pitchFamily="2" charset="0"/>
            </a:rPr>
            <a:t>Validación</a:t>
          </a:r>
          <a:endParaRPr lang="en-GB" sz="1400" kern="1200" dirty="0">
            <a:latin typeface="Montserrat" panose="02000505000000020004" pitchFamily="2" charset="0"/>
          </a:endParaRPr>
        </a:p>
      </dsp:txBody>
      <dsp:txXfrm>
        <a:off x="8877709" y="4782080"/>
        <a:ext cx="1847895" cy="12527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72083C9-A3C3-40D9-857D-916B843126D9}" type="datetimeFigureOut">
              <a:rPr lang="es-ES" smtClean="0"/>
              <a:t>05/12/2022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CA8112B-CE43-49A6-89DD-EDCA11CE1CA6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8486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83C9-A3C3-40D9-857D-916B843126D9}" type="datetimeFigureOut">
              <a:rPr lang="es-ES" smtClean="0"/>
              <a:t>05/12/2022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8112B-CE43-49A6-89DD-EDCA11CE1C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9749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83C9-A3C3-40D9-857D-916B843126D9}" type="datetimeFigureOut">
              <a:rPr lang="es-ES" smtClean="0"/>
              <a:t>05/12/2022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8112B-CE43-49A6-89DD-EDCA11CE1C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9125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83C9-A3C3-40D9-857D-916B843126D9}" type="datetimeFigureOut">
              <a:rPr lang="es-ES" smtClean="0"/>
              <a:t>05/12/2022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8112B-CE43-49A6-89DD-EDCA11CE1C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9428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83C9-A3C3-40D9-857D-916B843126D9}" type="datetimeFigureOut">
              <a:rPr lang="es-ES" smtClean="0"/>
              <a:t>05/12/2022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8112B-CE43-49A6-89DD-EDCA11CE1CA6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6451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83C9-A3C3-40D9-857D-916B843126D9}" type="datetimeFigureOut">
              <a:rPr lang="es-ES" smtClean="0"/>
              <a:t>05/12/2022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8112B-CE43-49A6-89DD-EDCA11CE1C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8244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83C9-A3C3-40D9-857D-916B843126D9}" type="datetimeFigureOut">
              <a:rPr lang="es-ES" smtClean="0"/>
              <a:t>05/12/2022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8112B-CE43-49A6-89DD-EDCA11CE1C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364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83C9-A3C3-40D9-857D-916B843126D9}" type="datetimeFigureOut">
              <a:rPr lang="es-ES" smtClean="0"/>
              <a:t>05/12/2022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8112B-CE43-49A6-89DD-EDCA11CE1C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6396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83C9-A3C3-40D9-857D-916B843126D9}" type="datetimeFigureOut">
              <a:rPr lang="es-ES" smtClean="0"/>
              <a:t>05/12/2022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8112B-CE43-49A6-89DD-EDCA11CE1C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2548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83C9-A3C3-40D9-857D-916B843126D9}" type="datetimeFigureOut">
              <a:rPr lang="es-ES" smtClean="0"/>
              <a:t>05/12/2022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8112B-CE43-49A6-89DD-EDCA11CE1C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1066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83C9-A3C3-40D9-857D-916B843126D9}" type="datetimeFigureOut">
              <a:rPr lang="es-ES" smtClean="0"/>
              <a:t>05/12/2022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8112B-CE43-49A6-89DD-EDCA11CE1C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449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72083C9-A3C3-40D9-857D-916B843126D9}" type="datetimeFigureOut">
              <a:rPr lang="es-ES" smtClean="0"/>
              <a:t>05/12/2022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CA8112B-CE43-49A6-89DD-EDCA11CE1C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2022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2416BF-CED4-474F-A53F-8AB4F3E8F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>
                <a:solidFill>
                  <a:srgbClr val="FFFFFF"/>
                </a:solidFill>
              </a:rPr>
              <a:t>Salary Predictor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A2120A-AC42-4063-82CF-03CAB9C94B8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8318089" y="4800600"/>
            <a:ext cx="2802195" cy="169164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D9D9D9"/>
                </a:solidFill>
              </a:rPr>
              <a:t>Alejandro Hornero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AF38CBB-23CE-47B8-8999-961D1E073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924375" y="1420658"/>
            <a:ext cx="6616823" cy="4010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1330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D6F269-9765-441D-A08A-C46FED567AD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9400"/>
            <a:ext cx="10058400" cy="822325"/>
          </a:xfrm>
        </p:spPr>
        <p:txBody>
          <a:bodyPr/>
          <a:lstStyle/>
          <a:p>
            <a:r>
              <a:rPr lang="en-GB" sz="4000" dirty="0" err="1">
                <a:latin typeface="Montserrat Medium" pitchFamily="2" charset="0"/>
              </a:rPr>
              <a:t>Análisis</a:t>
            </a:r>
            <a:r>
              <a:rPr lang="en-GB" sz="4000" dirty="0">
                <a:latin typeface="Montserrat Medium" pitchFamily="2" charset="0"/>
              </a:rPr>
              <a:t> de </a:t>
            </a:r>
            <a:r>
              <a:rPr lang="en-GB" sz="4000" dirty="0" err="1">
                <a:latin typeface="Montserrat Medium" pitchFamily="2" charset="0"/>
              </a:rPr>
              <a:t>entidades</a:t>
            </a:r>
            <a:endParaRPr lang="en-GB" dirty="0">
              <a:latin typeface="Montserrat Medium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FCC91F-6E59-4E32-862A-AD80F3DBDEDA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0" y="1230313"/>
            <a:ext cx="4938713" cy="4022725"/>
          </a:xfrm>
        </p:spPr>
        <p:txBody>
          <a:bodyPr/>
          <a:lstStyle/>
          <a:p>
            <a:r>
              <a:rPr lang="en-GB" sz="1600" dirty="0">
                <a:latin typeface="Montserrat Medium" pitchFamily="2" charset="0"/>
              </a:rPr>
              <a:t>Salaries</a:t>
            </a:r>
            <a:endParaRPr lang="en-GB" dirty="0">
              <a:latin typeface="Montserrat Medium" pitchFamily="2" charset="0"/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239B13B7-065C-4B11-86DD-04E69341E74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0" y="4038600"/>
            <a:ext cx="4937125" cy="4022725"/>
          </a:xfrm>
        </p:spPr>
        <p:txBody>
          <a:bodyPr>
            <a:normAutofit/>
          </a:bodyPr>
          <a:lstStyle/>
          <a:p>
            <a:r>
              <a:rPr lang="en-GB" sz="1600" dirty="0">
                <a:latin typeface="Montserrat Medium" pitchFamily="2" charset="0"/>
              </a:rPr>
              <a:t>Test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08CCBBB-FDF8-5516-039A-E76868C70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799" y="1364517"/>
            <a:ext cx="9528852" cy="239174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DBE4AC7-F6F7-B8B2-E753-0F183FD48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799" y="4019051"/>
            <a:ext cx="9538380" cy="246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06872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1ACBE00-0221-433D-8EA5-D9D7B45F3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5FF5AFDC-6397-6B38-AAB3-BB4751A41E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3981" b="6019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68CDC05-1363-43DA-B214-A5B73F080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7200" dirty="0" err="1"/>
              <a:t>Objetivo</a:t>
            </a:r>
            <a:endParaRPr lang="en-US" sz="72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5BCD45-4D48-4BC3-84AD-73E80BF4E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4800600"/>
            <a:ext cx="9418320" cy="169164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b="1" dirty="0" err="1"/>
              <a:t>Predecir</a:t>
            </a:r>
            <a:r>
              <a:rPr lang="en-US" sz="2200" b="1" dirty="0"/>
              <a:t> </a:t>
            </a:r>
            <a:r>
              <a:rPr lang="en-US" sz="2200" b="1" dirty="0" err="1"/>
              <a:t>el</a:t>
            </a:r>
            <a:r>
              <a:rPr lang="en-US" sz="2200" b="1" dirty="0"/>
              <a:t> </a:t>
            </a:r>
            <a:r>
              <a:rPr lang="en-US" sz="2200" b="1" dirty="0" err="1"/>
              <a:t>salario</a:t>
            </a:r>
            <a:r>
              <a:rPr lang="en-US" sz="2200" b="1" dirty="0"/>
              <a:t> para </a:t>
            </a:r>
            <a:r>
              <a:rPr lang="en-US" sz="2200" b="1" dirty="0" err="1"/>
              <a:t>posiciones</a:t>
            </a:r>
            <a:r>
              <a:rPr lang="en-US" sz="2200" b="1" dirty="0"/>
              <a:t> de Data </a:t>
            </a:r>
            <a:r>
              <a:rPr lang="en-US" sz="2200" b="1" dirty="0" err="1"/>
              <a:t>en</a:t>
            </a:r>
            <a:r>
              <a:rPr lang="en-US" sz="2200" b="1" dirty="0"/>
              <a:t> </a:t>
            </a:r>
            <a:r>
              <a:rPr lang="en-US" sz="2200" b="1" dirty="0" err="1"/>
              <a:t>el</a:t>
            </a:r>
            <a:r>
              <a:rPr lang="en-US" sz="2200" b="1" dirty="0"/>
              <a:t> mercado </a:t>
            </a:r>
            <a:r>
              <a:rPr lang="en-US" sz="2200" b="1" dirty="0" err="1"/>
              <a:t>laboral</a:t>
            </a:r>
            <a:r>
              <a:rPr lang="en-US" sz="2200" b="1" dirty="0"/>
              <a:t> del period 2020-22</a:t>
            </a:r>
          </a:p>
        </p:txBody>
      </p:sp>
    </p:spTree>
    <p:extLst>
      <p:ext uri="{BB962C8B-B14F-4D97-AF65-F5344CB8AC3E}">
        <p14:creationId xmlns:p14="http://schemas.microsoft.com/office/powerpoint/2010/main" val="25805834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D8604CAD-9F4F-4922-B856-9150903F07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4024393"/>
              </p:ext>
            </p:extLst>
          </p:nvPr>
        </p:nvGraphicFramePr>
        <p:xfrm>
          <a:off x="-1490697" y="104775"/>
          <a:ext cx="14669798" cy="6138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64302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10EEB93B-E1C3-4C8E-8181-29B71C99BDE2}"/>
              </a:ext>
            </a:extLst>
          </p:cNvPr>
          <p:cNvGrpSpPr/>
          <p:nvPr/>
        </p:nvGrpSpPr>
        <p:grpSpPr>
          <a:xfrm>
            <a:off x="379474" y="246625"/>
            <a:ext cx="2754251" cy="1010675"/>
            <a:chOff x="5028901" y="2134615"/>
            <a:chExt cx="2670053" cy="1868950"/>
          </a:xfrm>
        </p:grpSpPr>
        <p:sp>
          <p:nvSpPr>
            <p:cNvPr id="3" name="Rectángulo: esquinas redondeadas 2">
              <a:extLst>
                <a:ext uri="{FF2B5EF4-FFF2-40B4-BE49-F238E27FC236}">
                  <a16:creationId xmlns:a16="http://schemas.microsoft.com/office/drawing/2014/main" id="{990045C0-1085-4990-B6B7-221429FEEB54}"/>
                </a:ext>
              </a:extLst>
            </p:cNvPr>
            <p:cNvSpPr/>
            <p:nvPr/>
          </p:nvSpPr>
          <p:spPr>
            <a:xfrm>
              <a:off x="5028901" y="2134615"/>
              <a:ext cx="2670053" cy="1868950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Rectángulo: esquinas redondeadas 4">
              <a:extLst>
                <a:ext uri="{FF2B5EF4-FFF2-40B4-BE49-F238E27FC236}">
                  <a16:creationId xmlns:a16="http://schemas.microsoft.com/office/drawing/2014/main" id="{2A455383-701C-4E62-8AE0-37971497B023}"/>
                </a:ext>
              </a:extLst>
            </p:cNvPr>
            <p:cNvSpPr txBox="1"/>
            <p:nvPr/>
          </p:nvSpPr>
          <p:spPr>
            <a:xfrm>
              <a:off x="5120152" y="2225866"/>
              <a:ext cx="2487551" cy="16864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800" kern="1200" dirty="0" err="1">
                  <a:latin typeface="Montserrat" panose="02000505000000020004" pitchFamily="2" charset="0"/>
                </a:rPr>
                <a:t>Entrenamiento</a:t>
              </a:r>
              <a:r>
                <a:rPr lang="en-GB" sz="1800" kern="1200" dirty="0">
                  <a:latin typeface="Montserrat" panose="02000505000000020004" pitchFamily="2" charset="0"/>
                </a:rPr>
                <a:t> y </a:t>
              </a:r>
              <a:r>
                <a:rPr lang="en-GB" sz="1800" kern="1200" dirty="0" err="1">
                  <a:latin typeface="Montserrat" panose="02000505000000020004" pitchFamily="2" charset="0"/>
                </a:rPr>
                <a:t>testeo</a:t>
              </a:r>
              <a:endParaRPr lang="en-GB" sz="1200" kern="1200" dirty="0">
                <a:latin typeface="Montserrat" panose="02000505000000020004" pitchFamily="2" charset="0"/>
              </a:endParaRPr>
            </a:p>
          </p:txBody>
        </p:sp>
      </p:grpSp>
      <p:sp>
        <p:nvSpPr>
          <p:cNvPr id="6" name="CuadroTexto 5">
            <a:extLst>
              <a:ext uri="{FF2B5EF4-FFF2-40B4-BE49-F238E27FC236}">
                <a16:creationId xmlns:a16="http://schemas.microsoft.com/office/drawing/2014/main" id="{00F86DA2-CAF1-4B90-840C-9E0474109B0D}"/>
              </a:ext>
            </a:extLst>
          </p:cNvPr>
          <p:cNvSpPr txBox="1"/>
          <p:nvPr/>
        </p:nvSpPr>
        <p:spPr>
          <a:xfrm>
            <a:off x="3921772" y="358451"/>
            <a:ext cx="6355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Montserrat Medium" pitchFamily="2" charset="0"/>
              </a:rPr>
              <a:t>Testo con </a:t>
            </a:r>
            <a:r>
              <a:rPr lang="en-GB" dirty="0" err="1">
                <a:latin typeface="Montserrat Medium" pitchFamily="2" charset="0"/>
              </a:rPr>
              <a:t>todos</a:t>
            </a:r>
            <a:r>
              <a:rPr lang="en-GB" dirty="0">
                <a:latin typeface="Montserrat Medium" pitchFamily="2" charset="0"/>
              </a:rPr>
              <a:t> </a:t>
            </a:r>
            <a:r>
              <a:rPr lang="en-GB" dirty="0" err="1">
                <a:latin typeface="Montserrat Medium" pitchFamily="2" charset="0"/>
              </a:rPr>
              <a:t>los</a:t>
            </a:r>
            <a:r>
              <a:rPr lang="en-GB" dirty="0">
                <a:latin typeface="Montserrat Medium" pitchFamily="2" charset="0"/>
              </a:rPr>
              <a:t> </a:t>
            </a:r>
            <a:r>
              <a:rPr lang="en-GB" dirty="0" err="1">
                <a:latin typeface="Montserrat Medium" pitchFamily="2" charset="0"/>
              </a:rPr>
              <a:t>modelos</a:t>
            </a:r>
            <a:r>
              <a:rPr lang="en-GB" dirty="0">
                <a:latin typeface="Montserrat Medium" pitchFamily="2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>
                <a:latin typeface="Montserrat Medium" pitchFamily="2" charset="0"/>
              </a:rPr>
              <a:t>Mejor</a:t>
            </a:r>
            <a:r>
              <a:rPr lang="en-GB" dirty="0">
                <a:latin typeface="Montserrat Medium" pitchFamily="2" charset="0"/>
              </a:rPr>
              <a:t> </a:t>
            </a:r>
            <a:r>
              <a:rPr lang="en-GB" dirty="0" err="1">
                <a:latin typeface="Montserrat Medium" pitchFamily="2" charset="0"/>
              </a:rPr>
              <a:t>resultado</a:t>
            </a:r>
            <a:r>
              <a:rPr lang="en-GB" dirty="0">
                <a:latin typeface="Montserrat Medium" pitchFamily="2" charset="0"/>
              </a:rPr>
              <a:t> con </a:t>
            </a:r>
            <a:r>
              <a:rPr lang="en-GB" dirty="0" err="1">
                <a:latin typeface="Montserrat Medium" pitchFamily="2" charset="0"/>
              </a:rPr>
              <a:t>GaussianNB</a:t>
            </a:r>
            <a:r>
              <a:rPr lang="en-GB" dirty="0">
                <a:latin typeface="Montserrat Medium" pitchFamily="2" charset="0"/>
              </a:rPr>
              <a:t> y Random </a:t>
            </a:r>
            <a:r>
              <a:rPr lang="en-GB" dirty="0" err="1">
                <a:latin typeface="Montserrat Medium" pitchFamily="2" charset="0"/>
              </a:rPr>
              <a:t>ForestClassifier</a:t>
            </a:r>
            <a:endParaRPr lang="en-GB" dirty="0">
              <a:latin typeface="Montserrat Medium" pitchFamily="2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2A99D1A-7165-4147-A01F-5A8F20C23322}"/>
              </a:ext>
            </a:extLst>
          </p:cNvPr>
          <p:cNvSpPr txBox="1"/>
          <p:nvPr/>
        </p:nvSpPr>
        <p:spPr>
          <a:xfrm>
            <a:off x="304800" y="1524000"/>
            <a:ext cx="2876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i="1" dirty="0" err="1">
                <a:solidFill>
                  <a:schemeClr val="accent4"/>
                </a:solidFill>
                <a:latin typeface="Montserrat Medium" pitchFamily="2" charset="0"/>
              </a:rPr>
              <a:t>Entrenamos</a:t>
            </a:r>
            <a:r>
              <a:rPr lang="en-GB" i="1" dirty="0">
                <a:solidFill>
                  <a:schemeClr val="accent4"/>
                </a:solidFill>
                <a:latin typeface="Montserrat Medium" pitchFamily="2" charset="0"/>
              </a:rPr>
              <a:t> salaries</a:t>
            </a:r>
          </a:p>
          <a:p>
            <a:pPr marL="342900" indent="-342900">
              <a:buAutoNum type="arabicPeriod"/>
            </a:pPr>
            <a:r>
              <a:rPr lang="en-GB" i="1" dirty="0" err="1">
                <a:solidFill>
                  <a:schemeClr val="accent4"/>
                </a:solidFill>
                <a:latin typeface="Montserrat Medium" pitchFamily="2" charset="0"/>
              </a:rPr>
              <a:t>Escogemos</a:t>
            </a:r>
            <a:r>
              <a:rPr lang="en-GB" i="1" dirty="0">
                <a:solidFill>
                  <a:schemeClr val="accent4"/>
                </a:solidFill>
                <a:latin typeface="Montserrat Medium" pitchFamily="2" charset="0"/>
              </a:rPr>
              <a:t> </a:t>
            </a:r>
            <a:r>
              <a:rPr lang="en-GB" i="1" dirty="0" err="1">
                <a:solidFill>
                  <a:schemeClr val="accent4"/>
                </a:solidFill>
                <a:latin typeface="Montserrat Medium" pitchFamily="2" charset="0"/>
              </a:rPr>
              <a:t>modelo</a:t>
            </a:r>
            <a:endParaRPr lang="en-GB" i="1" dirty="0">
              <a:solidFill>
                <a:schemeClr val="accent4"/>
              </a:solidFill>
              <a:latin typeface="Montserrat Medium" pitchFamily="2" charset="0"/>
            </a:endParaRPr>
          </a:p>
          <a:p>
            <a:pPr marL="342900" indent="-342900">
              <a:buAutoNum type="arabicPeriod"/>
            </a:pPr>
            <a:r>
              <a:rPr lang="en-GB" i="1" dirty="0" err="1">
                <a:solidFill>
                  <a:schemeClr val="accent4"/>
                </a:solidFill>
                <a:latin typeface="Montserrat Medium" pitchFamily="2" charset="0"/>
              </a:rPr>
              <a:t>Predecimos</a:t>
            </a:r>
            <a:r>
              <a:rPr lang="en-GB" i="1" dirty="0">
                <a:solidFill>
                  <a:schemeClr val="accent4"/>
                </a:solidFill>
                <a:latin typeface="Montserrat Medium" pitchFamily="2" charset="0"/>
              </a:rPr>
              <a:t> test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828717D0-0210-4406-82AB-55B2F6DB43D5}"/>
              </a:ext>
            </a:extLst>
          </p:cNvPr>
          <p:cNvCxnSpPr/>
          <p:nvPr/>
        </p:nvCxnSpPr>
        <p:spPr>
          <a:xfrm>
            <a:off x="0" y="2981325"/>
            <a:ext cx="12192000" cy="0"/>
          </a:xfrm>
          <a:prstGeom prst="line">
            <a:avLst/>
          </a:prstGeom>
          <a:ln w="38100">
            <a:solidFill>
              <a:srgbClr val="0296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7B5B74AB-D982-4A81-9B0E-557D840A0CD4}"/>
              </a:ext>
            </a:extLst>
          </p:cNvPr>
          <p:cNvSpPr txBox="1"/>
          <p:nvPr/>
        </p:nvSpPr>
        <p:spPr>
          <a:xfrm>
            <a:off x="624119" y="5334000"/>
            <a:ext cx="2586445" cy="40862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latin typeface="Montserrat" panose="02000505000000020004" pitchFamily="2" charset="0"/>
              </a:rPr>
              <a:t>RMSE </a:t>
            </a:r>
            <a:r>
              <a:rPr lang="en-GB" dirty="0">
                <a:latin typeface="Montserrat" panose="02000505000000020004" pitchFamily="2" charset="0"/>
                <a:sym typeface="Wingdings" panose="05000000000000000000" pitchFamily="2" charset="2"/>
              </a:rPr>
              <a:t> 54690,04 $</a:t>
            </a:r>
            <a:endParaRPr lang="en-GB" dirty="0">
              <a:latin typeface="Montserrat" panose="02000505000000020004" pitchFamily="2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D7A1706-577B-86B6-7E13-1C562468C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316649"/>
            <a:ext cx="4434024" cy="137669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31E4B92-B650-D2CF-F9B9-B7E1385DE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90342"/>
            <a:ext cx="4530275" cy="344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57890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10EEB93B-E1C3-4C8E-8181-29B71C99BDE2}"/>
              </a:ext>
            </a:extLst>
          </p:cNvPr>
          <p:cNvGrpSpPr/>
          <p:nvPr/>
        </p:nvGrpSpPr>
        <p:grpSpPr>
          <a:xfrm>
            <a:off x="379474" y="246625"/>
            <a:ext cx="2670053" cy="1868950"/>
            <a:chOff x="5028901" y="2134615"/>
            <a:chExt cx="2670053" cy="1868950"/>
          </a:xfrm>
        </p:grpSpPr>
        <p:sp>
          <p:nvSpPr>
            <p:cNvPr id="3" name="Rectángulo: esquinas redondeadas 2">
              <a:extLst>
                <a:ext uri="{FF2B5EF4-FFF2-40B4-BE49-F238E27FC236}">
                  <a16:creationId xmlns:a16="http://schemas.microsoft.com/office/drawing/2014/main" id="{990045C0-1085-4990-B6B7-221429FEEB54}"/>
                </a:ext>
              </a:extLst>
            </p:cNvPr>
            <p:cNvSpPr/>
            <p:nvPr/>
          </p:nvSpPr>
          <p:spPr>
            <a:xfrm>
              <a:off x="5028901" y="2134615"/>
              <a:ext cx="2670053" cy="1868950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Rectángulo: esquinas redondeadas 4">
              <a:extLst>
                <a:ext uri="{FF2B5EF4-FFF2-40B4-BE49-F238E27FC236}">
                  <a16:creationId xmlns:a16="http://schemas.microsoft.com/office/drawing/2014/main" id="{2A455383-701C-4E62-8AE0-37971497B023}"/>
                </a:ext>
              </a:extLst>
            </p:cNvPr>
            <p:cNvSpPr txBox="1"/>
            <p:nvPr/>
          </p:nvSpPr>
          <p:spPr>
            <a:xfrm>
              <a:off x="5120152" y="2225866"/>
              <a:ext cx="2487551" cy="16864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800" kern="1200" dirty="0">
                  <a:latin typeface="Montserrat" panose="02000505000000020004" pitchFamily="2" charset="0"/>
                </a:rPr>
                <a:t>Validation</a:t>
              </a:r>
              <a:endParaRPr lang="en-GB" sz="1200" kern="1200" dirty="0">
                <a:latin typeface="Montserrat" panose="02000505000000020004" pitchFamily="2" charset="0"/>
              </a:endParaRPr>
            </a:p>
          </p:txBody>
        </p:sp>
      </p:grpSp>
      <p:pic>
        <p:nvPicPr>
          <p:cNvPr id="6" name="Imagen 5">
            <a:extLst>
              <a:ext uri="{FF2B5EF4-FFF2-40B4-BE49-F238E27FC236}">
                <a16:creationId xmlns:a16="http://schemas.microsoft.com/office/drawing/2014/main" id="{361B1A0A-7DD6-C5C5-AC72-FAF4BD439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3128841"/>
            <a:ext cx="3916358" cy="60031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1EC7037-8B8F-36E6-33FD-0A2B2CE023F2}"/>
              </a:ext>
            </a:extLst>
          </p:cNvPr>
          <p:cNvSpPr txBox="1"/>
          <p:nvPr/>
        </p:nvSpPr>
        <p:spPr>
          <a:xfrm>
            <a:off x="7891055" y="3224688"/>
            <a:ext cx="2586445" cy="40862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latin typeface="Montserrat" panose="02000505000000020004" pitchFamily="2" charset="0"/>
              </a:rPr>
              <a:t>RMSE </a:t>
            </a:r>
            <a:r>
              <a:rPr lang="en-GB" dirty="0">
                <a:latin typeface="Montserrat" panose="02000505000000020004" pitchFamily="2" charset="0"/>
                <a:sym typeface="Wingdings" panose="05000000000000000000" pitchFamily="2" charset="2"/>
              </a:rPr>
              <a:t> 54690,04 $</a:t>
            </a:r>
            <a:endParaRPr lang="en-GB" dirty="0">
              <a:latin typeface="Montserrat" panose="02000505000000020004" pitchFamily="2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BACB25D-6067-D5D4-3630-52D4337F4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4990946"/>
            <a:ext cx="4326099" cy="762308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967DE42-42C3-5A5A-DBC4-F514103FD5CC}"/>
              </a:ext>
            </a:extLst>
          </p:cNvPr>
          <p:cNvSpPr txBox="1"/>
          <p:nvPr/>
        </p:nvSpPr>
        <p:spPr>
          <a:xfrm>
            <a:off x="7902757" y="5167788"/>
            <a:ext cx="2586445" cy="40862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latin typeface="Montserrat" panose="02000505000000020004" pitchFamily="2" charset="0"/>
              </a:rPr>
              <a:t>RMSE </a:t>
            </a:r>
            <a:r>
              <a:rPr lang="en-GB" dirty="0">
                <a:latin typeface="Montserrat" panose="02000505000000020004" pitchFamily="2" charset="0"/>
                <a:sym typeface="Wingdings" panose="05000000000000000000" pitchFamily="2" charset="2"/>
              </a:rPr>
              <a:t> 62369,77 $</a:t>
            </a:r>
            <a:endParaRPr lang="en-GB" dirty="0">
              <a:latin typeface="Montserrat" panose="02000505000000020004" pitchFamily="2" charset="0"/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BA8A1DAC-A8D2-CF77-9C5E-9C822C2AF956}"/>
              </a:ext>
            </a:extLst>
          </p:cNvPr>
          <p:cNvGrpSpPr/>
          <p:nvPr/>
        </p:nvGrpSpPr>
        <p:grpSpPr>
          <a:xfrm>
            <a:off x="1714499" y="2206112"/>
            <a:ext cx="4326099" cy="1122136"/>
            <a:chOff x="9529788" y="3248021"/>
            <a:chExt cx="1442585" cy="1122136"/>
          </a:xfrm>
        </p:grpSpPr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0AC0268B-422C-0BEE-0638-C8AE7F702F0B}"/>
                </a:ext>
              </a:extLst>
            </p:cNvPr>
            <p:cNvSpPr/>
            <p:nvPr/>
          </p:nvSpPr>
          <p:spPr>
            <a:xfrm>
              <a:off x="9529788" y="3248021"/>
              <a:ext cx="1442585" cy="112213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6A9FD2FB-2244-423A-DF2A-421824702EA9}"/>
                </a:ext>
              </a:extLst>
            </p:cNvPr>
            <p:cNvSpPr txBox="1"/>
            <p:nvPr/>
          </p:nvSpPr>
          <p:spPr>
            <a:xfrm>
              <a:off x="9529788" y="3248021"/>
              <a:ext cx="1442585" cy="11221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1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GB" sz="1200" kern="1200" dirty="0">
                  <a:latin typeface="Montserrat" panose="02000505000000020004" pitchFamily="2" charset="0"/>
                </a:rPr>
                <a:t>Random Forrest Classifier</a:t>
              </a:r>
            </a:p>
          </p:txBody>
        </p:sp>
      </p:grp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DF548CD-D00D-F163-3B5B-B2F1528950DC}"/>
              </a:ext>
            </a:extLst>
          </p:cNvPr>
          <p:cNvSpPr/>
          <p:nvPr/>
        </p:nvSpPr>
        <p:spPr>
          <a:xfrm>
            <a:off x="5374708" y="2867932"/>
            <a:ext cx="1442585" cy="112213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1819B4C-FDDC-A764-7F1A-3E59AB8DA107}"/>
              </a:ext>
            </a:extLst>
          </p:cNvPr>
          <p:cNvSpPr txBox="1"/>
          <p:nvPr/>
        </p:nvSpPr>
        <p:spPr>
          <a:xfrm>
            <a:off x="1714498" y="3929439"/>
            <a:ext cx="4326099" cy="112213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" tIns="45720" rIns="45720" bIns="45720" numCol="1" spcCol="1270" anchor="ctr" anchorCtr="0">
            <a:noAutofit/>
          </a:bodyPr>
          <a:lstStyle/>
          <a:p>
            <a:pPr marL="0" lvl="1" algn="l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GB" sz="1200" kern="1200" dirty="0" err="1">
                <a:latin typeface="Montserrat" panose="02000505000000020004" pitchFamily="2" charset="0"/>
              </a:rPr>
              <a:t>GaussianNB</a:t>
            </a:r>
            <a:endParaRPr lang="en-GB" sz="1200" kern="1200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56748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1ACBE00-0221-433D-8EA5-D9D7B45F3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upa sobre fondo claro">
            <a:extLst>
              <a:ext uri="{FF2B5EF4-FFF2-40B4-BE49-F238E27FC236}">
                <a16:creationId xmlns:a16="http://schemas.microsoft.com/office/drawing/2014/main" id="{E12F18DA-9425-7A99-9EE1-472D169426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5730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B650FB81-1DF3-4AE9-ACD5-0FB8A326E551}"/>
              </a:ext>
            </a:extLst>
          </p:cNvPr>
          <p:cNvSpPr txBox="1"/>
          <p:nvPr/>
        </p:nvSpPr>
        <p:spPr>
          <a:xfrm>
            <a:off x="1261872" y="758952"/>
            <a:ext cx="9418320" cy="40416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spc="-50">
                <a:latin typeface="+mj-lt"/>
                <a:ea typeface="+mj-ea"/>
                <a:cs typeface="+mj-cs"/>
              </a:rPr>
              <a:t>¡Gracias!</a:t>
            </a:r>
          </a:p>
        </p:txBody>
      </p:sp>
    </p:spTree>
    <p:extLst>
      <p:ext uri="{BB962C8B-B14F-4D97-AF65-F5344CB8AC3E}">
        <p14:creationId xmlns:p14="http://schemas.microsoft.com/office/powerpoint/2010/main" val="331116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45</TotalTime>
  <Words>97</Words>
  <Application>Microsoft Office PowerPoint</Application>
  <PresentationFormat>Panorámica</PresentationFormat>
  <Paragraphs>29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Century Schoolbook</vt:lpstr>
      <vt:lpstr>Montserrat</vt:lpstr>
      <vt:lpstr>Montserrat Medium</vt:lpstr>
      <vt:lpstr>Wingdings 2</vt:lpstr>
      <vt:lpstr>Vista</vt:lpstr>
      <vt:lpstr>Salary Predictor</vt:lpstr>
      <vt:lpstr>Análisis de entidades</vt:lpstr>
      <vt:lpstr>Objetivo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Salary Predictor</dc:title>
  <dc:creator>Alejandro Hornero Pérez</dc:creator>
  <cp:lastModifiedBy>Alejandro Hornero Pérez</cp:lastModifiedBy>
  <cp:revision>1</cp:revision>
  <dcterms:created xsi:type="dcterms:W3CDTF">2022-12-05T18:12:10Z</dcterms:created>
  <dcterms:modified xsi:type="dcterms:W3CDTF">2022-12-05T18:57:19Z</dcterms:modified>
</cp:coreProperties>
</file>