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B1C57-9B36-3CF1-0E92-9EDC792E9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258011-099B-3F46-F41A-70C72EF6B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402C84-010B-B3BB-C1E6-28515C9CF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BBC6-8DB0-40BD-9431-DAC5ADFF8F25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C1275A-61BE-A6CB-CDB1-693EE62FD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D33C6F-3946-ED01-8C12-C17135A8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9DDC-AD68-41CC-B9D2-F0BF0EDD4C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22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2D3DC-EA1C-4966-EA99-D9FC6C50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AEC1A2-9BAC-E89E-5857-E49A10FFC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D50143-FA55-031A-ABE2-DD91EA6A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BBC6-8DB0-40BD-9431-DAC5ADFF8F25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544828-1FE2-921A-13DC-DE3646A6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33DD90-3073-E8A6-9DA2-38B25BB7F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9DDC-AD68-41CC-B9D2-F0BF0EDD4C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978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51E03A-BEE5-769A-551E-BF16891F6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6C67E0-ADB8-BBB2-C447-D06771B02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65AC25-648B-BECD-1A21-6CA16588F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BBC6-8DB0-40BD-9431-DAC5ADFF8F25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D334F0-F127-64B9-BE50-72603824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1C54D8-5C77-7993-967A-955EBBA4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9DDC-AD68-41CC-B9D2-F0BF0EDD4C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615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15830-FD53-756D-48CD-4BBB4BDEB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5677EC-1DCA-E885-6DD6-CAE3669DE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5A2BA0-998C-116F-832D-130649B17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BBC6-8DB0-40BD-9431-DAC5ADFF8F25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B5B74B-6558-5F89-CC1A-1795386D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E2B6B4-2CC5-9B6F-E1B4-26107B5F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9DDC-AD68-41CC-B9D2-F0BF0EDD4C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181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438F4-5A54-81F5-E157-44E12D688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B78B28-A331-C7B9-3953-95384B538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4F414C-5585-74AD-193F-D0E616EB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BBC6-8DB0-40BD-9431-DAC5ADFF8F25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4AE7BE-CCF0-4FC5-917E-B48A00E9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C0273A-5BDF-535A-CA8B-769AB43F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9DDC-AD68-41CC-B9D2-F0BF0EDD4C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193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87B6A-28D3-D95E-BDF5-13699622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CCF4C9-7F9B-5853-A268-62E07B952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AB7844-483C-DE78-5B6F-4AC9D9C77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2AC5EC-A974-6337-71F4-8FC346166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BBC6-8DB0-40BD-9431-DAC5ADFF8F25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72A5AF-4E6F-FFAF-5B9E-3F8D504B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FBF2F6-2D60-6AF1-AD23-333B71F47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9DDC-AD68-41CC-B9D2-F0BF0EDD4C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994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718E4-1D71-FF13-AFBC-C5B44CFE1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29639B-4E31-5FC6-C3EA-7F782C5B4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206C94-D8B2-23EC-F09F-9A379E5C5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95C4EE2-3862-6BD5-4CB6-903432017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2D8D123-F156-8610-B485-785560303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14481D8-3F40-2B11-CBDF-D5C0DA222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BBC6-8DB0-40BD-9431-DAC5ADFF8F25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CC2912A-7ADB-B287-61FD-D008A4F0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85C9ED3-F6EF-0A91-01E9-8F7566C6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9DDC-AD68-41CC-B9D2-F0BF0EDD4C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94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EBFAE-A1BB-67C9-C186-996BE18A0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BC561D2-21AA-818C-7913-0CB15852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BBC6-8DB0-40BD-9431-DAC5ADFF8F25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B167FA9-4E8E-241A-0012-06F1F34DB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2B7975-526D-4D12-E94D-C5DAA095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9DDC-AD68-41CC-B9D2-F0BF0EDD4C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2052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F42374-6371-5D88-0C07-087C5C531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BBC6-8DB0-40BD-9431-DAC5ADFF8F25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989B07B-6265-A18F-B926-D07711848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DE1B6C-16D2-5934-A7B1-C2D40164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9DDC-AD68-41CC-B9D2-F0BF0EDD4C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651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5AF1F-5D36-BF8D-5A3E-27A28AAB6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934DD7-821A-1C61-325B-0238D5C6F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6BEEE6-DF20-92E7-A631-B5E1C3AFA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5FCB5F-69B0-7999-2A96-F0E71341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BBC6-8DB0-40BD-9431-DAC5ADFF8F25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F32545-BB4D-5697-58F8-7377D9AAD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ED54EC-491E-224A-1847-991BE5ED7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9DDC-AD68-41CC-B9D2-F0BF0EDD4C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7180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64524-AB9A-A139-CD57-3E8E0530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D955143-9898-E514-47C7-62B287B70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4947BC-23BC-A230-FAFA-55350E31E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2F28EE-1E24-EA10-8C2D-A20CEC71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BBC6-8DB0-40BD-9431-DAC5ADFF8F25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119535-D098-1A5B-D0A7-56F94D08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849936-9FDD-4F32-69EE-3AB1D4E4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9DDC-AD68-41CC-B9D2-F0BF0EDD4C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6570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839DA82-3451-6EB8-DF42-E41C72161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0DDC90-DB30-0094-F01B-0FFF90E6E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6CF9A4-D498-BD7E-8BAE-DE842511D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4BBC6-8DB0-40BD-9431-DAC5ADFF8F25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AD3442-E5C9-7BE0-2D34-B27592727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95A6BE-DF1B-9D1B-B18F-6FF4968FB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B9DDC-AD68-41CC-B9D2-F0BF0EDD4C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475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5EF84-45D8-8AE2-2813-A989B887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F3276B-9741-ABCC-3E20-240F60C37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" descr="Contenido de complemento para Microsoft Power BI.">
                <a:extLst>
                  <a:ext uri="{FF2B5EF4-FFF2-40B4-BE49-F238E27FC236}">
                    <a16:creationId xmlns:a16="http://schemas.microsoft.com/office/drawing/2014/main" id="{CB4B1BE6-5E84-3ACB-791F-7E6339E52C9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" descr="Contenido de complemento para Microsoft Power BI.">
                <a:extLst>
                  <a:ext uri="{FF2B5EF4-FFF2-40B4-BE49-F238E27FC236}">
                    <a16:creationId xmlns:a16="http://schemas.microsoft.com/office/drawing/2014/main" id="{CB4B1BE6-5E84-3ACB-791F-7E6339E52C9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639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27DC1-2086-190E-F2CC-DE2E5583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6F5FFA-4586-6296-8884-7EA8752A4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" descr="Contenido de complemento para Microsoft Power BI.">
                <a:extLst>
                  <a:ext uri="{FF2B5EF4-FFF2-40B4-BE49-F238E27FC236}">
                    <a16:creationId xmlns:a16="http://schemas.microsoft.com/office/drawing/2014/main" id="{BC2C2AE7-D92B-36F9-F82A-512BFE240B3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" descr="Contenido de complemento para Microsoft Power BI.">
                <a:extLst>
                  <a:ext uri="{FF2B5EF4-FFF2-40B4-BE49-F238E27FC236}">
                    <a16:creationId xmlns:a16="http://schemas.microsoft.com/office/drawing/2014/main" id="{BC2C2AE7-D92B-36F9-F82A-512BFE240B3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48966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AA05A3AE-9FEA-4422-B482-8E65F536B798}">
  <we:reference id="WA200003233" version="2.0.0.3" store="es-ES" storeType="OMEX"/>
  <we:alternateReferences/>
  <we:properties>
    <we:property name="Microsoft.Office.CampaignId" value="&quot;none&quot;"/>
    <we:property name="creatorTenantId" value="&quot;18e27f59-6146-4e97-956d-0813c1477471&quot;"/>
    <we:property name="reportUrl" value="&quot;/groups/me/reports/7da66fbb-1246-49af-8c55-c59b2f4cb609/ReportSection0fc18f900d0e063bd788?bookmarkGuid=0fc5e6e6-cfc3-48de-8618-0156b6e2a414&amp;bookmarkUsage=1&amp;ctid=18e27f59-6146-4e97-956d-0813c1477471&amp;fromEntryPoint=export&quot;"/>
    <we:property name="reportState" value="&quot;CONNECTED&quot;"/>
    <we:property name="reportEmbeddedTime" value="&quot;2022-12-12T11:44:35.676Z&quot;"/>
    <we:property name="creatorSessionId" value="&quot;84cc94ea-181f-4dfb-9a39-d675860d2203&quot;"/>
    <we:property name="creatorUserId" value="&quot;10032000D2306FAF&quot;"/>
    <we:property name="reportName" value="&quot;Dashboard&quot;"/>
    <we:property name="isFiltersActionButtonVisible" value="true"/>
    <we:property name="initialStateBookmark" value="&quot;H4sIAAAAAAAAA+1a227bOBD9lUAvfTEW1J3KW5ImQNFNGiSL7kMRBENyZLMriwJF57KBv6qfsD+2FCW38S1utk2spPtmkqPhzHDmnCHhO0/Iuirg9gTG6O16x6A5CKV3fG/gle3c/ocP74/3zt5fnuwdH9ppVRmpytrbvfMM6CGaj7KeQNFosJOfLgYeFMUpDJtRDkWNA69CXasSCvk3tsJ2yegJTgce3lSF0tCoPDdgsFF7ZcXt2O7t/xbaHYEbeYXnyE07e4aV0qYbk5z7NM8IEQRJEjKRUmq/qdtVZ+Zm+WZTZ9iBKg3I0hrQzCVpwnyKPMswCDgJkih1srksTCfCbg9vKm39ttG4rZp47YkrKDkKzzmnsW59ufP2hkONQzDd8HBu8UAVk/GK+XM10RzPMHdLpZHm1u5hNOSSqx3gXAosjY311AbzVCsbaidRgHFTR5OyC5vfDEfq+kCjjbPwdsl00DejVTl8jNUHdmqotORQLBn+s20rJ+NLuwMK2Sx7/Q+mrWyjpVELAQ37bznWxoLQ5RgNKq2Kf74MrfzLcyNHPoKXZ3aBtbySAsTLM71StbRUoS6h4GqkigUPSP89MLJSlx1dLlgfLFt/YWdqWQ6Ljla/8dgfrVNjqBrGZp8t9zV0NZ2Rqd3y8z2G7ID01vHYkyPnxbSRwMD3SZozkXEWQ5iwjG4m1+dE/DkAfWTg60Jy1HOx98Zou6XmhwADzqmq3Uxiu66EW0bn8533u7RxaHV/hGLSqH3z1n4h1HX5xnMxlPW70nZL1qpzLNrzPN6spWm9mu/dSazJCCdbP0k+3ItrmwmUCd8HHod+QAkjJMyQNTofjLDBG8PUzXx6N9oaHVGWpRjGYdb0eMwnvcqrb7zQk6TaR3ON2OZUlxNKC9T7LR68lXrWevuDZ+LM6cXz5+Vs7zYpfUo4sDCiJIioiMOUZcn6NOruSkduMQhTClEUCCA0FJxAzIg9tS2kmoZyqC5xRuY9ybc5ENsSCM1Fpj3xGEQUkzyOKGIUEIZZshk4+tE2rLic/FjjwEGLxc5hDSYEi5jQK8/b7EqjMBcxJpwmHDlPqaDie4tZUCIAREaREQYJ49HaYm7VucydPWHY6BxpNXZ6u0cWYyUf8nDgtYdAGhD8c4QauwoohZwF9USZ5Ri+W4jrIyqnHTjjVnWkX63zHDJ/rctPqwt8Uv5VdvV9cdHV+FND3ZKdfW/1f37NFpPangWK1tKDEWjzSmp4G9eW5cR3LMETzCIeRjGPYkGoH0V8GUraSr/rIIRkiDSFJE5AIPND21D4zeoczqwU2krTsOGly73IrUPLhPikodA4ZhBywkLC+K+EluuernoKmutf2v5vFTefqcMDlqW5nwPzM+5zEgRhBGmvrps13qw60hdFh/F/SMlK4iuhwHhbFNilTkd8nISQxYwCJQRJSNKHrkdzrJBHQgCLIIsymmXEzxgNfiVWcK3EFY4knxTfyQbnstzBukIurWugHSsMesQciy69aHj5oW57H/QrwZntttr368Ml8XR1N6Empq6A4ymUuKKrsN5BKVBs6CzcPxPaR3R7rJIVj3o0n07/BVzMz6Y6IQAA&quot;"/>
    <we:property name="bookmark" value="&quot;H4sIAAAAAAAAA+1azW7bOBB+lUKXXowFqV8qtyZtgALbImgW3UMRBENyZLORRYGi87OBn2ofYV9sKUpOY8eOm20TK+neTHI0nBnOfN+Q8HUgVVOXcPURphjsBR/ACJDavKLBKKi6uX2tz6ZgzjhJUVBZ0ITKMIp4IjB0Urq2SldNsHcdWDBjtJ9VM4OyVegmv5yMAijLIxi3owLKBkdBjabRFZTqL+yE3ZI1M5yPArysS22gVXlswWKr9tyJu7Ezhf4WuR1BWHWOxyhsN/sJa21sPyaFoKzICZEESRpxmTHmvmm6VW/mdvl2U2/Yga4sqMoZ0M6lWcopQ5HnGIaChGmcedlClbYX4VfvLmvj/HbRuKrb8L2R51AJlIF3zmDT+XIdvBmPDY7B9sN3S4sHupxN18wf65kR+AkLv1RZZa/cHtZAoYR+BUIoiZV1sZ67YB4Z7ULtJUqwfupwVvVho+1woi8ODLo4y2CPzEdDM1pX44dYfeCmxtooAeUdw3+2bdVseup2QKna5WD4wXSFbo2yeiWg0fAtx8Y6TDqdokVtdPnP32Mn//zcKFBM4PmZXWKjzpUE+fxMr3WjHFXoUyiFnuhyxQMyfA+sqvVpT5cr1od3rT9xM42qxmVPq9947I/OqSnULWPzr477WrqaL8jUbfn1FkP2QHrleezRkfNk3kpgSCnJCi5zwROIUp6z7eT6lIi/BKAPDHxTKoFmKfbBFF231P6QYME7VXebKezWtfTL6H2+Dn5XLg6d7s9Qzlq1r9+6L6S+qF4HPoaqeV+5bslZdYxld54ftmtpW6/2e38SGzLCyzaPkg+34tplAuOSUhBJRENGOCFRjrzVeW+ELV5ari+X07vV1uqI8zzDKInytsfjlAwqr77xwkCSah/tBWKXU31OaCPR7Hd48FaZRetNR0/EmfOTp8/Lxd5dUlJGBPAoZiSMmUyijOfp5jTqr06HfjGMMgZxHEogLJKCQMKJO7UdpJqBaqxPcUHmA8m3JRDbEQgtRaY78QRknJAiiRliHBKOebodOIbRNqy5nPxY4yDAyNXOYQMmhKuYMCjPu+zK4qiQCaaCpQKFyJhk8nuLWTIiAWTOkBMOKRfxxmLu1PnMXTxhuOgcGj31evs3F+sk7/NwFHSHQFoQ/HOCBvsKqKRaBPWjtndj+H4lrg+onG7gjVvXkd5YF3hkvqnLL+sLfFadVX19n5z0Nf7YUHfHzqG3+j+/ZstZ484CZWfpwQSMfSE1vItry93E9ywhUsxjEcWJiBNJGI1jcRdKukq/7iGE5IgsgzRJQSKnkWsoaLu6hDNrhXbSNGx56fIvcpvQMiWUtBSaJBwiQXhEuPiV0HLT09VAQXPzS9v/reL2M/V4wPOsoAVwmgsqSBhGMWSDum42eLnuSJ8VHSb/ISVrhS+EApNdUWCfOj3xCRJBnnAGjBAkEcnuux4tsUIRSwk8hjzOWZ4TmnMW/kqs4FuJc5woMSu/kw2OVfUKmxqFcq6B8awwGhBzrLr0rOHlh7rtfTAvBGd222rfrg+fxPP13YSe2aYGgUdQ4ZquwnkHlUS5pbPw/0y4aSrm838B0eZ4BhkhAAA=&quot;"/>
    <we:property name="embedUrl" value="&quot;/reportEmbed?reportId=7da66fbb-1246-49af-8c55-c59b2f4cb609&amp;config=eyJjbHVzdGVyVXJsIjoiaHR0cHM6Ly9XQUJJLU5PUlRILUVVUk9QRS1yZWRpcmVjdC5hbmFseXNpcy53aW5kb3dzLm5ldCIsImVtYmVkRmVhdHVyZXMiOnsibW9kZXJuRW1iZWQiOnRydWUsInVzYWdlTWV0cmljc1ZOZXh0Ijp0cnVlfX0%3D&amp;disableSensitivityBanner=true&quot;"/>
    <we:property name="datasetId" value="&quot;df1fc4da-0fca-47ee-94c5-662d76b6f77e&quot;"/>
    <we:property name="pageName" value="&quot;ReportSection0fc18f900d0e063bd788&quot;"/>
    <we:property name="pageDisplayName" value="&quot;Concentración de accidentes&quot;"/>
    <we:property name="backgroundColor" value="&quot;rgb(255,255,255)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B4D5808B-0779-4D72-AC3A-406BAB584EC0}">
  <we:reference id="WA200003233" version="2.0.0.3" store="es-ES" storeType="OMEX"/>
  <we:alternateReferences/>
  <we:properties>
    <we:property name="Microsoft.Office.CampaignId" value="&quot;none&quot;"/>
    <we:property name="backgroundColor" value="&quot;rgb(255,255,255)&quot;"/>
    <we:property name="bookmark" value="&quot;H4sIAAAAAAAAA+1a204cORD9FdQvvExWtrvdF94CSaRokygKUfYhQqhsV8849LRbbg+BRXzVfsL+2LrdDWGGGYbschnISjzgS7surjp1ynAWKd02FZx+gClGO9F7sBKUsVs0GkV1P7drzNEU7FFeijIuIU0hlSqRUPCY+V2mcdrUbbRzFjmwY3RfdDuDqjvQT349GEVQVR9h3I1KqFocRQ3a1tRQ6T+x3+yXnJ3h+SjCk6YyFroj9x047I499tv92KtCf4u9RJBOH+M+StfPfsLGWDeMuZBYICeMy5QIminGum/afjWouX5/JzQotmdqB7r2CnRzeSYJlMAxhZwKmcsizrr5Uldu2CJOX5801tvtvXHadO57qY6hlqiiYJzFtrflLHo5HlscgxuGr+cW90w1my6Z3zczK/ETlmGpdtqdehnOQqml2QIptcLaeV+fe2d+tMa7OuyowIWpN7N6cBvthhPzfc+i97OKdsj5aNOUNvX4Z7Te81NjY7WE6prid61bPZseegmodLccbb4zfaI7q51ZcGi8+Zpj6zwmHU7RobGm+vuvsd//9MwoUU7g6aldYauPtQL19FRvTKt9qTCHUEkzMdWCBWTzLXC6MYdDuVzQnm2+9hNfyddHzYGfaXU9rgYy8KP6fu6NmULT8QzxzVfsrsieX1AAL+rblbo+wP9pqL73jvcH592OghWAmeJxnolUsjymyNZSgoesU3Ow/5OObyst0c75Ppqi53jdLwocBKOaXpjGft2osIzB5rPonfZ+6M/+AtWsO3b7lf9Cme/1dhR8qNu3ted4Xqt9rPr7fL/+lI4wdt+Hm1gREWFvey/xcMWvfSRkcZoUiSSEiRQJSSihIRJu9LDDEyfMyXx4d6fFkmAqME3SLCdJwoRI042Kqx/V7C6Daox1f8/X4qo3fP63LxeNAfMQY800fDZ0Ms5LuMmcUdTr4zUeRX9M0OIQJrXS7tJn0wasbhdHv+va2xqPondYuls7tx8E1Vb68pMeT9yKgPcJh05PcZsRxl5Q8oLQz4TshJ/ty0w47+xZkZtYq1dDT3VDYs3LIcWLmMzLGd0qyXfRfUest6/kqLEK7W6Pz6+0vWjg6OiBmFfnmofGiQvZPUgoKBOalIKjZHHKKaOKr07roQF/ExZZnOXgkUAByWPlG1EuiI/iR0h9C/XYHOIFJdzEovJIRWHOM/2NpxkXsSoSQMUSCoQWWbEWyDeDvi1pcW+kn2uvXoJVi0xuBSawRUzYKMv76OKExj6hJaaUMpUIEmd422RWOVEAqshREAGpkMnKZH64evfBuOs+fLvg15/InNUVL/Q1l9pFAZkv8/Lr8gSf1Uf1kN8HB0OO3zfUXdNz01uuu8/Zatb6u0DVa7o3AeueSQ4/Rht5PfBDlSjzAnPOSQJK8JgCU+w6lPSZfjZACCkQ8wxSnoJCQWOW5LRbncOZpZsehTSseS8N77qr0DIllJCSJ5wL8I2RiImQvxJarnoA3VDQXP1e+z9VXH+nAQ8ozWmeF2mRShCIKfAY1rLGh0znFk+WXemTKof8X4Rko/GZlED+WCVwCJ3h1UxSxRghSBiKmAuuOL0lhy4TpUAkUCRFXhS+sRI5+5WqQqASxzjRclbdshrs63oL2wal9qaBDVVhtEGVY9GkJw0v/4lt74J9JjjzuFT7an70f7Dx7DpmGWExIzmSPI954As3XgsElXdnznmVFt7qw6nLCIqZubYBiR+hxmWPsScN1KqLixvJSviXmSuvu/8AntoL7LIjAAA=&quot;"/>
    <we:property name="creatorSessionId" value="&quot;ef20ccc1-eef6-446d-b25f-011583a7eecd&quot;"/>
    <we:property name="creatorTenantId" value="&quot;18e27f59-6146-4e97-956d-0813c1477471&quot;"/>
    <we:property name="creatorUserId" value="&quot;10032000D2306FAF&quot;"/>
    <we:property name="datasetId" value="&quot;df1fc4da-0fca-47ee-94c5-662d76b6f77e&quot;"/>
    <we:property name="embedUrl" value="&quot;/reportEmbed?reportId=7da66fbb-1246-49af-8c55-c59b2f4cb609&amp;config=eyJjbHVzdGVyVXJsIjoiaHR0cHM6Ly9XQUJJLU5PUlRILUVVUk9QRS1yZWRpcmVjdC5hbmFseXNpcy53aW5kb3dzLm5ldCIsImVtYmVkRmVhdHVyZXMiOnsibW9kZXJuRW1iZWQiOnRydWUsInVzYWdlTWV0cmljc1ZOZXh0Ijp0cnVlfX0%3D&amp;disableSensitivityBanner=true&quot;"/>
    <we:property name="initialStateBookmark" value="&quot;H4sIAAAAAAAAA+1a3U4bORR+FTQ3vYlWtmc8P9wBBanq0iJYdS8qhI7tk8TdyXjkcSgsylPtI+yLrccztE1ISNlty0D3Dv+Mfc7n75zz2eEmUrqpS7h+AzOMdqNjsBKUsTs0GkVV17f/9u3r473T1xdv9o4PfbepnTZVE+3eRA7sBN073cyhbFfwne/PRxGU5QlM2tYYygZHUY22MRWU+k/sJvshZ+e4GEV4VZfGQrvkmQOH7bKXfrpv+73pL7HfEaTTl3iG0nW9p1gb6/o2FxIL5IRxmRJBM8VY+03TjQYzt89vNw2GHZjKga68AW1fnkkCY+CYQk6FzGURZ23/WJeunyKuD69q6/32aFzXLV576hIqiSoKzllsOl9uor3JxOIEXN88XBo8MOV8tqb/zMytxFMch6HKaXft93AWxlqaHZBSK6ycx3rhwTyxxkMdZpTgQtfRvOpho21zaj4eWPQ4q2iXLEZDM9pUk4dYfeC7JsZqCeUdw7+1bdV8duF3QKXb4Wj4YPrIdlY7swJoPHzLsXE+CV3M0KGxpvz7r4mf//TcGKOcwtMzu8RGX2oF6umZXptG+1JhLqCUZmrKFQ/I8D1wujYXfblcsZ4N3/qpr+TbWXPuexpdTcpeDHyuvr91zsygbnWG+OArdltkF7cSwG/14Yu63qf/61B9v3u+P1+0MwpWAGaKx3kmUsnymCLbKgl+ZJ1aSvsPBL4ptUS7hH00Q6/x2j8UOAhO1d1mGrtxo8IwBp9vol+1x6Fb+x2U83bZFy/9F8p8rF5EAUPdvKq8xvNWnWHZnefx9lVawdh+H05iAyPC3Oa78OELXDsmZHGaFIkkhIkUCUkooYEJ9yLs8MoJc7VM73a1WBJMBaZJmuUkSZgQaTooXn2uZgMh1T66j4gdp3pOGKvQ7nf54KW2txcGOvpBlX5x/uN5ebt3R0oF44QmY8FRsjjllFHFN9Oov+EdhUEWZzl45ikgeaz8xYcL4k/tEahmoZqYC7yVIAPh21ISe6QktIRMd+JpxkWsigRQsYQCoUVWPJE76por1b1yZ+vRS7BqVTlsyAlsNScMyvOOXZzQ2Ae0xJRSphJB4gy/NphVThSAKnIUREAqZLIxmLvlAnNvH148OkfWzMK6/dOQ8zPv83AUdYdA2iT4+xQt9hFQKX0L6hvj7mL4agXXB0RO1wjGrdPRn6yLQmb+FJfv1wf4vPqj6uP7/LyP8e+d6u7YOXSJ/+1jtpw3/ixQdZYeTMG6ZxLDj3FtuUv8UCXGeYE55yQBJXhMgSl2N5V0kX7TpxBSIOYZpDwFhYLGLMlpO7qUZ9ZOehTRsOV9LrwjbsqWKaGEjHnCuQAvxEVMhPyZsuWmB7eBJs3N74P/S8XtZxryAaU5zfMiLVIJAjEFHsOgrpsNXq070idVDvm/oGSt8ZmUQP5YJbCnTv9KI6lijBAkDEXMBVecfqWGHidKgUigSIq8KPzFSuTsZ6oKQUpc4lTLefmV1eBMVzvY1Ci1dw1sqAqjAVWOVZeedHr5T2p7H+wzyTOPK7W/jI/uBwKvrmOWERYzkiPJ85gHvXDvsUAweX/unDdp5W04rLpOoJi5a2qQeAIVrhEqHjCoVMuLe8VK+BeN7l3em6RF+aB3+MXiHwJ11q5DIgAA&quot;"/>
    <we:property name="isFiltersActionButtonVisible" value="true"/>
    <we:property name="isFooterCollapsed" value="true"/>
    <we:property name="pageDisplayName" value="&quot;Accidentes&quot;"/>
    <we:property name="pageName" value="&quot;ReportSection5bce9e5025c60b17d223&quot;"/>
    <we:property name="reportEmbeddedTime" value="&quot;2022-12-12T11:22:59.139Z&quot;"/>
    <we:property name="reportName" value="&quot;Dashboard&quot;"/>
    <we:property name="reportState" value="&quot;CONNECTED&quot;"/>
    <we:property name="reportUrl" value="&quot;/groups/me/reports/7da66fbb-1246-49af-8c55-c59b2f4cb609/ReportSection5bce9e5025c60b17d223?bookmarkGuid=ff74e9d4-6e39-44ad-9d18-2026dd9d9a92&amp;bookmarkUsage=1&amp;ctid=18e27f59-6146-4e97-956d-0813c1477471&amp;fromEntryPoint=export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Hornero Pérez</dc:creator>
  <cp:lastModifiedBy>Alejandro Hornero Pérez</cp:lastModifiedBy>
  <cp:revision>2</cp:revision>
  <dcterms:created xsi:type="dcterms:W3CDTF">2022-12-12T11:13:10Z</dcterms:created>
  <dcterms:modified xsi:type="dcterms:W3CDTF">2022-12-12T11:46:15Z</dcterms:modified>
</cp:coreProperties>
</file>