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B1C57-9B36-3CF1-0E92-9EDC792E9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58011-099B-3F46-F41A-70C72EF6B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402C84-010B-B3BB-C1E6-28515C9C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1275A-61BE-A6CB-CDB1-693EE62F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D33C6F-3946-ED01-8C12-C17135A8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2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2D3DC-EA1C-4966-EA99-D9FC6C50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EC1A2-9BAC-E89E-5857-E49A10FF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50143-FA55-031A-ABE2-DD91EA6A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44828-1FE2-921A-13DC-DE3646A6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3DD90-3073-E8A6-9DA2-38B25BB7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78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51E03A-BEE5-769A-551E-BF16891F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6C67E0-ADB8-BBB2-C447-D06771B02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5AC25-648B-BECD-1A21-6CA16588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334F0-F127-64B9-BE50-72603824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1C54D8-5C77-7993-967A-955EBBA4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15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15830-FD53-756D-48CD-4BBB4BDE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5677EC-1DCA-E885-6DD6-CAE3669D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A2BA0-998C-116F-832D-130649B1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5B74B-6558-5F89-CC1A-1795386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2B6B4-2CC5-9B6F-E1B4-26107B5F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8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438F4-5A54-81F5-E157-44E12D68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B78B28-A331-C7B9-3953-95384B53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F414C-5585-74AD-193F-D0E616EB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AE7BE-CCF0-4FC5-917E-B48A00E9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0273A-5BDF-535A-CA8B-769AB43F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93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87B6A-28D3-D95E-BDF5-13699622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CF4C9-7F9B-5853-A268-62E07B952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AB7844-483C-DE78-5B6F-4AC9D9C77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2AC5EC-A974-6337-71F4-8FC3461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72A5AF-4E6F-FFAF-5B9E-3F8D504B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BF2F6-2D60-6AF1-AD23-333B71F4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94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718E4-1D71-FF13-AFBC-C5B44CFE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29639B-4E31-5FC6-C3EA-7F782C5B4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206C94-D8B2-23EC-F09F-9A379E5C5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5C4EE2-3862-6BD5-4CB6-903432017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D8D123-F156-8610-B485-785560303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4481D8-3F40-2B11-CBDF-D5C0DA22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C2912A-7ADB-B287-61FD-D008A4F0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5C9ED3-F6EF-0A91-01E9-8F7566C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94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EBFAE-A1BB-67C9-C186-996BE18A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C561D2-21AA-818C-7913-0CB1585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167FA9-4E8E-241A-0012-06F1F34D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2B7975-526D-4D12-E94D-C5DAA095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05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F42374-6371-5D88-0C07-087C5C53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89B07B-6265-A18F-B926-D0771184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E1B6C-16D2-5934-A7B1-C2D40164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51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5AF1F-5D36-BF8D-5A3E-27A28AAB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34DD7-821A-1C61-325B-0238D5C6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6BEEE6-DF20-92E7-A631-B5E1C3AF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5FCB5F-69B0-7999-2A96-F0E71341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F32545-BB4D-5697-58F8-7377D9AA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ED54EC-491E-224A-1847-991BE5ED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18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64524-AB9A-A139-CD57-3E8E0530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955143-9898-E514-47C7-62B287B70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4947BC-23BC-A230-FAFA-55350E31E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2F28EE-1E24-EA10-8C2D-A20CEC71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119535-D098-1A5B-D0A7-56F94D08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849936-9FDD-4F32-69EE-3AB1D4E4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57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39DA82-3451-6EB8-DF42-E41C721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DDC90-DB30-0094-F01B-0FFF90E6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CF9A4-D498-BD7E-8BAE-DE842511D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BBC6-8DB0-40BD-9431-DAC5ADFF8F25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AD3442-E5C9-7BE0-2D34-B27592727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5A6BE-DF1B-9D1B-B18F-6FF4968FB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B9DDC-AD68-41CC-B9D2-F0BF0EDD4C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75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75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349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4a3359f8-4921-448b-9def-ec6cfab63731}">
  <we:reference id="WA200003233" version="2.0.0.3" store="es-ES" storeType="OMEX"/>
  <we:alternateReferences/>
  <we:properties>
    <we:property name="Microsoft.Office.CampaignId" value="&quot;none&quot;"/>
    <we:property name="creatorTenantId" value="&quot;18e27f59-6146-4e97-956d-0813c1477471&quot;"/>
    <we:property name="reportUrl" value="&quot;/groups/me/reports/7da66fbb-1246-49af-8c55-c59b2f4cb609/ReportSection0fc18f900d0e063bd788?bookmarkGuid=7a3e4439-49dc-494d-93ab-09e0eeed0f4d&amp;bookmarkUsage=1&amp;ctid=18e27f59-6146-4e97-956d-0813c1477471&amp;fromEntryPoint=export&quot;"/>
    <we:property name="reportState" value="&quot;CONNECTED&quot;"/>
    <we:property name="reportEmbeddedTime" value="&quot;2022-12-12T14:24:21.043Z&quot;"/>
    <we:property name="creatorSessionId" value="&quot;7576cc15-546e-4ad9-ae15-d7eca9921ac4&quot;"/>
    <we:property name="creatorUserId" value="&quot;10032000D2306FAF&quot;"/>
    <we:property name="reportName" value="&quot;Dashboard&quot;"/>
    <we:property name="isFiltersActionButtonVisible" value="true"/>
    <we:property name="initialStateBookmark" value="&quot;H4sIAAAAAAAAA+1a227bOBD9lUAvfTEW1J3KW5ImQNFNGiSL7kMRBENyZLMriwJF57KBv6qfsD+2FCW38S1utk2spPtmkqPhzHDmnCHhO0/Iuirg9gTG6O16x6A5CKV3fG/gle3c/ocP74/3zt5fnuwdH9ppVRmpytrbvfMM6CGaj7KeQNFosJOfLgYeFMUpDJtRDkWNA69CXasSCvk3tsJ2yegJTgce3lSF0tCoPDdgsFF7ZcXt2O7t/xbaHYEbeYXnyE07e4aV0qYbk5z7NM8IEQRJEjKRUmq/qdtVZ+Zm+WZTZ9iBKg3I0hrQzCVpwnyKPMswCDgJkih1srksTCfCbg9vKm39ttG4rZp47YkrKDkKzzmnsW59ufP2hkONQzDd8HBu8UAVk/GK+XM10RzPMHdLpZHm1u5hNOSSqx3gXAosjY311AbzVCsbaidRgHFTR5OyC5vfDEfq+kCjjbPwdsl00DejVTl8jNUHdmqotORQLBn+s20rJ+NLuwMK2Sx7/Q+mrWyjpVELAQ37bznWxoLQ5RgNKq2Kf74MrfzLcyNHPoKXZ3aBtbySAsTLM71StbRUoS6h4GqkigUPSP89MLJSlx1dLlgfLFt/YWdqWQ6Ljla/8dgfrVNjqBrGZp8t9zV0NZ2Rqd3y8z2G7ID01vHYkyPnxbSRwMD3SZozkXEWQ5iwjG4m1+dE/DkAfWTg60Jy1HOx98Zou6XmhwADzqmq3Uxiu66EW0bn8533u7RxaHV/hGLSqH3z1n4h1HX5xnMxlPW70nZL1qpzLNrzPN6spWm9mu/dSazJCCdbP0k+3ItrmwmUCd8HHod+QAkjJMyQNTofjLDBG8PUzXx6N9oaHVGWpRjGYdb0eMwnvcqrb7zQk6TaR3ON2OZUlxNKC9T7LR68lXrWevuDZ+LM6cXz5+Vs7zYpfUo4sDCiJIioiMOUZcn6NOruSkduMQhTClEUCCA0FJxAzIg9tS2kmoZyqC5xRuY9ybc5ENsSCM1Fpj3xGEQUkzyOKGIUEIZZshk4+tE2rLic/FjjwEGLxc5hDSYEi5jQK8/b7EqjMBcxJpwmHDlPqaDie4tZUCIAREaREQYJ49HaYm7VucydPWHY6BxpNXZ6u0cWYyUf8nDgtYdAGhD8c4QauwoohZwF9USZ5Ri+W4jrIyqnHTjjVnWkX63zHDJ/rctPqwt8Uv5VdvV9cdHV+FND3ZKdfW/1f37NFpPangWK1tKDEWjzSmp4G9eW5cR3LMETzCIeRjGPYkGoH0V8GUraSr/rIIRkiDSFJE5AIPND21D4zeoczqwU2krTsOGly73IrUPLhPikodA4ZhBywkLC+K+EluuernoKmutf2v5vFTefqcMDlqW5nwPzM+5zEgRhBGmvrps13qw60hdFh/F/SMlK4iuhwHhbFNilTkd8nISQxYwCJQRJSNKHrkdzrJBHQgCLIIsymmXEzxgNfiVWcK3EFY4knxTfyQbnstzBukIurWugHSsMesQciy69aHj5oW57H/QrwZntttr368Ml8XR1N6Empq6A4ymUuKKrsN5BKVBs6CzcPxPaR3R7rJIVj3o0n07/BVzMz6Y6IQAA&quot;"/>
    <we:property name="bookmark" value="&quot;H4sIAAAAAAAAA+1azW7bOBB+lUKXXowF9U/m1qQNUGBbBM2ieyiCYEiObDayKFB0fjbwU+0j7IstRclp7Nhxs21iJd2bSY6GM8OZ7xsSvg6kauoSrj7CFIO94AMYAVKbV2EwCqpubl/rsymYM4YRIMYyEUVOGGciLLiT0rVVumqCvevAghmj/ayaGZStQjf55WQUQFkewbgdFVA2OApqNI2uoFR/YSfslqyZ4XwU4GVdagOtymMLFlu1507cjZ0p4W+x2xGEVed4jMJ2s5+w1sb2Y1KIkBaMEEmQZDGXOaXum6Zb9WZul2839YYd6MqCqpwB7VyWZzykKJgLRSRIlCW5ly1UaXsRfvXusjbObxeNq7oN3xt5DpVAGXjnDDadL9fBm/HY4BhsP3y3tHigy9l0zfyxnhmBn7DwS5VV9srtYQ0USuhXIISSWFkX67kL5pHRLtReogTrpw5nVR+2sB1O9MWBQRdnGeyR+WhoRutq/BCrD9zUWBsloLxj+M+2rZpNT90OKFW7HAw/mK7QrVFWrwQ0Hr7l2FiHSadTtKiNLv/5e+zkn58bBYoJPD+zS2zUuZIgn5/ptW6Uowp9CqXQE12ueECG74FVtT7t6XLF+uiu9SduplHVuOxp9RuP/dE5NYW6ZWz+1XFfS1fzBZm6Lb/eYsgeSK88jz06cp7MWwmMwpDkBZdM8BTijDO6nVyfEvGXAPSBgW9KJdAsxT6YouuW2h8SLHin6m4zhd26ln4Zvc/Xwe/KxaHT/RnKWav29Vv3hdQX1evAx1A17yvXLTmrjrHszvPDdi1t69V+709iQ0Z42eZR8uFWXLtMoFyGIYg0DiNKOCExQ97qvDfCFi8t15fL6d1qa3UkjOUYpzFrezwekkHl1TdeGEhS7aO9QOxyqs8JbSSa/Q4P3iqzaL3D0RNx5vzk6fNysXeXlCElAnicUBIlVKZxzlm2OY36q9OhX4zinEKSRBIIjaUgkHLiTm0HqWagGutTXJD5QPJtCcR2BEJLkelOPAWZpKRIE4qYRIQjy7YDxzDahjWXkx9rHAQYudo5bMCEaBUTBuV5l115EhcyxUzQTKAQOZVUfm8xS0okgGQUOeGQcZFsLOZOnc/cxROGi86h0VOvt39zsU7yPg9HQXcIpAXBPydosK+ASqpFUD9qezeG71fi+oDK6QbeuHUd6Y11gUfmm7r8sr7AZ9VZ1df3yUlf448NdXfsHHqr//Nrtpw17ixQdpYeTMDYF1LDu7i23E18zxIiQ5aIOElFkkpCwyQRd6Gkq/TrHkIIQ6Q5ZGkGEnkYu4YibFeXcGat0E6ahi0vXf5FbhNaZiQkLYWmKYdYEB4TLn4ltNz0dDVQ0Nz80vZ/q7j9TD0ecJYXYQE8ZCIUJIriBPJBXTcbvFx3pM+KDtP/kJK1whdCgemuKLBPnZ74BImBpZwCJQRJTPL7rkdLrFAkUgJPgCWMMkZCxmn0K7GCbyXOcaLErPxONjhW1StsahTKuQbGs8JoQMyx6tKzhpcf6rb3wbwQnNltq327PnwSz9d3E3pmmxoEHkGFa7oK5x1UEuWWzsL/M+GmqZjP/wU4FeUfGSEAAA==&quot;"/>
    <we:property name="embedUrl" value="&quot;/reportEmbed?reportId=7da66fbb-1246-49af-8c55-c59b2f4cb609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df1fc4da-0fca-47ee-94c5-662d76b6f77e&quot;"/>
    <we:property name="pageName" value="&quot;ReportSection0fc18f900d0e063bd788&quot;"/>
    <we:property name="pageDisplayName" value="&quot;Concentración de accidentes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53975c1-5a31-4e2d-9d6c-9f604ca991ab}">
  <we:reference id="WA200003233" version="2.0.0.3" store="es-ES" storeType="OMEX"/>
  <we:alternateReferences/>
  <we:properties>
    <we:property name="Microsoft.Office.CampaignId" value="&quot;none&quot;"/>
    <we:property name="creatorTenantId" value="&quot;18e27f59-6146-4e97-956d-0813c1477471&quot;"/>
    <we:property name="reportUrl" value="&quot;/groups/me/reports/7da66fbb-1246-49af-8c55-c59b2f4cb609/ReportSection5bce9e5025c60b17d223?bookmarkGuid=013dcb70-5628-45d9-a825-7bcf6ae01759&amp;bookmarkUsage=1&amp;ctid=18e27f59-6146-4e97-956d-0813c1477471&amp;fromEntryPoint=export&quot;"/>
    <we:property name="reportState" value="&quot;CONNECTED&quot;"/>
    <we:property name="reportEmbeddedTime" value="&quot;2022-12-12T14:28:50.560Z&quot;"/>
    <we:property name="creatorSessionId" value="&quot;a4f5ad5a-ad21-440a-86a4-3d1cafb373fe&quot;"/>
    <we:property name="creatorUserId" value="&quot;10032000D2306FAF&quot;"/>
    <we:property name="reportName" value="&quot;Dashboard&quot;"/>
    <we:property name="isFiltersActionButtonVisible" value="true"/>
    <we:property name="initialStateBookmark" value="&quot;H4sIAAAAAAAAA+1a3U4bORR+FTQ3vYlWtmc8P9wBBanq0iJYdS8qhI7tk8TdyXjkcSgsylPtI+yLrccztE1ISNlty0D3Dv+Mfc7n75zz2eEmUrqpS7h+AzOMdqNjsBKUsTs0GkVV17f/9u3r473T1xdv9o4PfbepnTZVE+3eRA7sBN073cyhbFfwne/PRxGU5QlM2tYYygZHUY22MRWU+k/sJvshZ+e4GEV4VZfGQrvkmQOH7bKXfrpv+73pL7HfEaTTl3iG0nW9p1gb6/o2FxIL5IRxmRJBM8VY+03TjQYzt89vNw2GHZjKga68AW1fnkkCY+CYQk6FzGURZ23/WJeunyKuD69q6/32aFzXLV576hIqiSoKzllsOl9uor3JxOIEXN88XBo8MOV8tqb/zMytxFMch6HKaXft93AWxlqaHZBSK6ycx3rhwTyxxkMdZpTgQtfRvOpho21zaj4eWPQ4q2iXLEZDM9pUk4dYfeC7JsZqCeUdw7+1bdV8duF3QKXb4Wj4YPrIdlY7swJoPHzLsXE+CV3M0KGxpvz7r4mf//TcGKOcwtMzu8RGX2oF6umZXptG+1JhLqCUZmrKFQ/I8D1wujYXfblcsZ4N3/qpr+TbWXPuexpdTcpeDHyuvr91zsygbnWG+OArdltkF7cSwG/14Yu63qf/61B9v3u+P1+0MwpWAGaKx3kmUsnymCLbKgl+ZJ1aSvsPBL4ptUS7hH00Q6/x2j8UOAhO1d1mGrtxo8IwBp9vol+1x6Fb+x2U83bZFy/9F8p8rF5EAUPdvKq8xvNWnWHZnefx9lVawdh+H05iAyPC3Oa78OELXDsmZHGaFIkkhIkUCUkooYEJ9yLs8MoJc7VM73a1WBJMBaZJmuUkSZgQaTooXn2uZgMh1T66j4gdp3pOGKvQ7nf54KW2txcGOvpBlX5x/uN5ebt3R0oF44QmY8FRsjjllFHFN9Oov+EdhUEWZzl45ikgeaz8xYcL4k/tEahmoZqYC7yVIAPh21ISe6QktIRMd+JpxkWsigRQsYQCoUVWPJE76por1b1yZ+vRS7BqVTlsyAlsNScMyvOOXZzQ2Ae0xJRSphJB4gy/NphVThSAKnIUREAqZLIxmLvlAnNvH148OkfWzMK6/dOQ8zPv83AUdYdA2iT4+xQt9hFQKX0L6hvj7mL4agXXB0RO1wjGrdPRn6yLQmb+FJfv1wf4vPqj6uP7/LyP8e+d6u7YOXSJ/+1jtpw3/ixQdZYeTMG6ZxLDj3FtuUv8UCXGeYE55yQBJXhMgSl2N5V0kX7TpxBSIOYZpDwFhYLGLMlpO7qUZ9ZOehTRsOV9LrwjbsqWKaGEjHnCuQAvxEVMhPyZsuWmB7eBJs3N74P/S8XtZxryAaU5zfMiLVIJAjEFHsOgrpsNXq070idVDvm/oGSt8ZmUQP5YJbCnTv9KI6lijBAkDEXMBVecfqWGHidKgUigSIq8KPzFSuTsZ6oKQUpc4lTLefmV1eBMVzvY1Ci1dw1sqAqjAVWOVZeedHr5T2p7H+wzyTOPK7W/jI/uBwKvrmOWERYzkiPJ85gHvXDvsUAweX/unDdp5W04rLpOoJi5a2qQeAIVrhEqHjCoVMuLe8VK+BeN7l3em6RF+aB3+MXiHwJ11q5DIgAA&quot;"/>
    <we:property name="bookmark" value="&quot;H4sIAAAAAAAAA+1a227bOBD9lUAvfTEWJCXqkrcmbYAC26JoFt2HIgiG5NhmI4sCReeygb9qP6E/thSlpLFjx8lu28jtvoXkiJzLmZlDOteR0k1dwtU7mGG0H70FK0EZu0ejUVR1cwfGnM3AnolcjTljAmmieJIlBYmZlzK106Zqov3ryIGdoPuomzmU7YZ+8tPJKIKyfA+TdjSGssFRVKNtTAWl/gs7Yb/k7BwXowgv69JYaLc8duCw3fbci/uxV4X+FvsTQTp9jscoXTf7AWtjXT/mQmKBnDAuUyJophhrv2m61aDmdvn20KDYoakc6Mor0M7lmSQwBo4p5FTIXBZx1s6Pdel6EXH1+rK23m7vjau6dd9LdQ6VRBUF4yw2nS3X0cvJxOIEXD98vbR4aMr5bM38sZlbiR9wHJYqp92VP8NZGGtp9kBKrbBy3tcL78z31nhXB4kSXJg6mle922g7nJqLQ4vezyraJ4vR0JQ21eQpWh/6qYmxWkJ5T/FvrVs1n536E1DpdjkavjN9ojurnVlxaDx8zbFxviadztChsab88vfEy++eGWOUU9g9tUts9LlWoHZP9do02rcKcwqlNFNTrlhAhm+B07U57dvlivZs+NpPfSffjpoTP9PoalL2ZOBr9/2jM2YGdcszxGffsdsmu7ihAP6oz3f6el/+r0L3/e71/mTRShSsAMwUj/NMpJLlMUW2lRL8yD61VPaf6Pim1BLtku+jGXqO1/6hwEEwqu4O09itGxWWMdh8Hf2uvR+6vT9COW+3ffHKf6HMRfUiCj7UzZvKczyv1TGWXTzfbt+lJYzt9yESGxARZJvvgoc7fu2QkMVpUiSSECZSJCShhAYkPOhhh5dOmMtleLe7xZJgKjBN0iwnScKESNNB4eprNxsIqA7QXSB2mOoxYaxCe9DVg1fa3lwY6OgHdfrFyY/H5c3ZHSgVjBOajAVHyeKUU0YV3wyj/sJ3FBZZnOXgkaeA5LHyFx8uiI/aM0DNQjUxp3hDQQaCt6Ui9kxFaMkzXcTTjItYFQmgYgkFQous2JE76por1YN0Z2voJVi1yhw21AS2WhMGZXmHLk5o7BNaYkopU4kgcYaPTWaVEwWgihwFEZAKmWxM5m67gNybhxfvnSNrZmHf/qXIecmHLBxFXRBIWwT/nKLFPgMqpW+c+s64+z58s+LXJ2RONwjKrePRt9pFoTLf5uWn9Qk+r86qPr9PTvoc/96l7p6eQ6f43z5ny3njY4Gq0/RwCtb9JDn8HNeW+8APXWKcF5hzThJQgscUmGL3S0mX6dd9CSEFYp5BylNQKGjMkpy2q0t1Zq3Qs5CGLe9z4R1xU7VMCSVkzBPOBXgiLmIi5K9ULTc9uA20aG5+H/yfKm6PaagHlOY0z4u0SCUIxBR4DIO6bjZ4uS6kO9UO+b+AZK3xJ2mB/LlaYA+d/pVGUsUYIUgYipgLrjh9JIceJ0qBSKBIirwo/MVK5OxX6gqBSpzjVMt5+chucKyrPWxqlNqbBjZ0hdGAOseqSTtdXv4T2z4A+5PUmeel2nfzo/uBwLPrmGWExYzkSPI85oEvPBgWCCofzJ3zKq28DYdd1xEUM3dNDRLfQ4VriIp3GFSqxcWDZCX8i8YtT1ks/gGWaWUbIiIAAA==&quot;"/>
    <we:property name="embedUrl" value="&quot;/reportEmbed?reportId=7da66fbb-1246-49af-8c55-c59b2f4cb609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df1fc4da-0fca-47ee-94c5-662d76b6f77e&quot;"/>
    <we:property name="pageName" value="&quot;ReportSection5bce9e5025c60b17d223&quot;"/>
    <we:property name="pageDisplayName" value="&quot;Accidentes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6f30020-b35f-4f00-b859-098fadc75b22}">
  <we:reference id="WA200003233" version="2.0.0.3" store="es-ES" storeType="OMEX"/>
  <we:alternateReferences/>
  <we:properties>
    <we:property name="Microsoft.Office.CampaignId" value="&quot;none&quot;"/>
    <we:property name="creatorTenantId" value="&quot;18e27f59-6146-4e97-956d-0813c1477471&quot;"/>
    <we:property name="reportUrl" value="&quot;/groups/me/reports/7da66fbb-1246-49af-8c55-c59b2f4cb609/ReportSectione1dea2d778fdbcfacd42?bookmarkGuid=2a81d434-ba3e-4537-8d11-3ae64e9ada2a&amp;bookmarkUsage=1&amp;ctid=18e27f59-6146-4e97-956d-0813c1477471&amp;fromEntryPoint=export&quot;"/>
    <we:property name="reportState" value="&quot;CONNECTED&quot;"/>
    <we:property name="reportEmbeddedTime" value="&quot;2022-12-12T14:29:56.871Z&quot;"/>
    <we:property name="creatorSessionId" value="&quot;cf973db2-1104-42ca-9d23-7ff3da2a2517&quot;"/>
    <we:property name="creatorUserId" value="&quot;10032000D2306FAF&quot;"/>
    <we:property name="reportName" value="&quot;Dashboard&quot;"/>
    <we:property name="isFiltersActionButtonVisible" value="true"/>
    <we:property name="initialStateBookmark" value="&quot;H4sIAAAAAAAAA+1a227bOBD9lUAvfTEW1F3qW5KmQNFNG8SL7kMRBENyZLOVRYGi02QDf1U/YX9sR5TS1o4vDbZJFKRv5kXkzPDwzCHpa0+qpi7h6h3M0HvpHYMRILXZ872RV3V1B+/fvz3eP317/m7/+IiqdW2Vrhrv5bVnwUzQflDNHMp2BKr8eDbyoCxPYNKWCigbHHk1mkZXUKp/sOtMTdbMcTHy8LIutYF2yLEFi+2wF9SdyjS3/0dIM4Kw6gLHKGxXe4q1NrYvoy8RApmmWSG5KEDIKKBvmq7Vmbm7fzupM+xQVxZURQa0dZnMMhbxKA4zDAIfpJ/Itr5Qpe278Kujy9qQ3xSNq7qN1768gEqg9JxzBpvOl2tvfzIxOAHbF4+WGg91OZ+tqR/ruRF4ioVrqqyyVzSHNVAoofdACCWxshTrBQXzxGgKtetRgnVVr+dVHza/LU71l0ODFGfygy1GQzNaV5O7WH1IVRNtlIDyluG/2rZqPjunGVCqttkbfjBpZ1ujrF4JaDh8y7GxRELnM7SojS7//Tqh/k/PjQLFFJ6e2SU26kJJkE/P9Fo3ilKFPodS6KkuVzxgw/fAqlqf9+lyxfpg+NZPKZPvRs0Z1TSqmpS9GPieff/qnJlB3eoM/okydptkFzcSgKb69ENe7+n/ymXfe+f7s0Xbw/eDHBgLUyh8KLI4SLLdkuAh89QS7d8x8E2pBJql2HszJI3X/pBgwTlVd5Mp7Nq1dM3ofL72/lQUh27sD1DO22FfvKIvpP5SvfBcDFXzpiKNR1aNsezW83j3KK1gbL93K7EBEa5vcy94+CGuHRISUoZ5xpO4yP2AyVzwzG/H3Bphi5eW68tleLej5RAhqUsSmtyXeRQL8NmgcPU9mw0EVAdovyB2mOoxoY1Ec9DxwStlbg4M/uiBMv3i7OFxeTN3B8q4JaScCUiLOMBUBAB8M4z6E95r1xiEaQZRFEhgWSgFg5gzWrVHgJqBaqLP8UaCDARvSyT2SCS0FJluxYuIZ6FgIolEhoxxlvhbVnxQcmHNkWqr3Nm59AKMXFUOGzghWOWEQXneoStKCh8jXxYoQxBpXICf/uxmlhmTADKnfMI4JFxEGzdzN5xD7s3FC0XntdEzN25/NWSp5zYPR163CKwlwb+naLDfAZVUN0F9p+3tGL5Ziesddk5XcMat09HfrPMcM3/blx/Xb/B59bnq9/fZWb/H75vqbtm5jHl/cBJ/K3LjoVzW/B8RLMp5Q+BA2Rl1OAVjnz6pxFvUyb2eo27p5pRhGstMAuZhRFKDcx7eYrWOdK57NmM5YpZCEicgSR+HQdRJ7SXKW9vpUfTLjqtCd6W5ibgT5jNWxFEcc6C0zkPGxXMi7k13fwPl781Xlb9V6+417Y4sYRFmBQPhByhyP8p5PKwblQYv1y3pU8/MOyFZK/yd/H4JdDqg8zAMQlLkQZ4HeRzwMAm2XPEsZYUikhJ4BHmUZ3nO/JxnwXPKCk4mX+BUiXn5k9lgrKo9bGoUilwD47LCaECZY9WlNcJ/CQLCl1GUyiwDCNMoQF5E2XOCwI/PUgMVA8svZ3fPFiSTp5QklXDJHAv74Cy66e3PpY9TNZk6k8aCPpBHF13IH5H0t5rrrGz/kNIW3tMnYLVZ8yDlD++MOjRpsTXOd1QV03kl6XB9QoxGc40tiM8oD8A8HamxJRoDOWIDFiwosliGkCShSJIgSdoxty4MOGsP5taSNSvvU27UdScTPbdNDQJPoMI1JxTCLFQS5Y5TivubWPc2SCYpXt7pLXCx+A8u4uVbxyYAAA==&quot;"/>
    <we:property name="bookmark" value="&quot;H4sIAAAAAAAAA+1a227bOBD9lUIvfTEWpO7qW5M2QIFtN6gX3YciCEbkyGYjiwJF5bKBv2o/YX9sR5SS1o4vDbZJFLRv5kXDmeHhzBnS155UTV3C1QdYoPfKew9GgNTmBfcmXtX3HWh9tgBzBhwDIYTMWCijoMiyFBKapWurdNV4r649C2aG9pNqWig7gdT5+WTiQVkew6xrFVA2OPFqNI2uoFR/Yz+ZhqxpcTnx8LIutYFO5NSCxU7sOU2nNqnCfwtoRRBWneMUhe17P2KtjR3ayCWCL5MkLWQuChAy9Ombph91au6f3y3qFDvUlQVVkQJdXyrTlIV5GAUp+j4HyWPZ9ReqtMOU/OrtZW3IbvLGVd2577U8h0qg9JxxBpvelmvv9WxmcAZ2aL5dGTzUZbvY0D/VrRH4EQs3VFllr2gNa6BQQr8AIZTEypKvl+TMY6PJ1W5GCdZ1HbXV4DbeNef64tAg+ZnsYMvJ2JTW1ew+Wh9S10wbJaC8o/iP1q1qF6e0AkrVDXvjdyYddGuU1WsODcavOTaWYtLpAi1qo8t//5nR/OdnRoFiDs9P7RIbda4kyOeneq0bRalCn0Ip9FyXaxaw8VtgVa1Ph3S5pr0/fu3nlMn3o+aEehpVzcqBDHzNvn/2xiyg7nhG/oUydpdklzcUgJb68k1eH8L/lcu+Dx7vT5bdDM79DBgLEig4FGnkx+l+SvCYeWol7N/T8U2pBJoV33sLJI7X/ZBgwRlV94sp7Me1dMPobL72flfkh172JyjbTuzLN/SF1BfVS8/5UDXvKuJ4pNUUy34/3++X0hHG7nu3E1sQ4eY2D4KHb/zaIyEmZpileRwVGfeZzESe8k7mTg9bvLS5vlyFdyctgxCJXRLRzLnMwkgAZ6PC1ddsNhJQHaC9QOwxNWBCG4nmoI8Hb5S5KRj45JEy/fLk8XF5s3YPyqgLSBkTkBSRj4nwAfLtMBoKviM36AdJCmHoS2BpIAWDKGe0a08ANQPVTJ/iDQUZCd5WgtgTBaEVz/Q7XoR5Gggm4lCkyFjOYr5jx0dFFzaUVDvpzt6tF2DkOnPYEhP89ZgwKst7dIVxwTHkskAZgEiiAnjyvYdZpkwCyIzyCcshzkW49TD34hxyby5eyDtHRi+c3OGmyNLMXRZOvH4TWBcE/5qjweEEVFLdOPWDtnd9+G7Nr/c4OX3DKbeJR99q57nIfHsuP28+4G11Vg3n++RkOOMPHeru6LmKeT46ir8TudFYLmv+DwkWZdsQOFD2Sh3OwdjnH1SiHezkQeuoO7w5YZhEMpWAWRAS1cjzPLgT1fqgcz1EM5YhpgnEUQyS+HHghz3VXgl5Gyc9CX/Zc1XorjS3Be6YccaKKIyiHCit5wHLxc8UuLfd/Y00fm+/qvzFWvfvaV+yBEWQFgwE91FkPMzyaFw3Kg1ebtrS556Z90KyVvgr+f0Q6PRAz4PAD4iR+1nmZ5GfB7G/44pnJSsUoZSQh5CFWZpljGd56v9MWcHR5HOcK9GW35kNpqp6gU2NQpFpYFxWmIwoc6ybtIH4r0BAcBmGiUxTgCAJfcyLMP2ZIPDts9RIycDqy9n9swXR5DklSSVcMsfCPnoU3fb259LHRzWbO5Wmgj6Qb897lz9h0N+prtOy+0NK1/iDPgGrzYYHKT6+GnVs1GKnn+/JKuZtJam4PqaIRmtNLYgzlAdgng/V2OGNkZTYgAXzizSSAcRxIOLYj+NO5s6NAaftQWstabP2PuWkbqpMdGubGgQeQ4UbKhTCLFQS5Z4qxf1N7LZAWS7/A4xzPrWmJgAA&quot;"/>
    <we:property name="embedUrl" value="&quot;/reportEmbed?reportId=7da66fbb-1246-49af-8c55-c59b2f4cb609&amp;config=eyJjbHVzdGVyVXJsIjoiaHR0cHM6Ly9XQUJJLU5PUlRILUVVUk9QRS1yZWRpcmVjdC5hbmFseXNpcy53aW5kb3dzLm5ldCIsImVtYmVkRmVhdHVyZXMiOnsibW9kZXJuRW1iZWQiOnRydWUsInVzYWdlTWV0cmljc1ZOZXh0Ijp0cnVlfX0%3D&amp;disableSensitivityBanner=true&quot;"/>
    <we:property name="datasetId" value="&quot;df1fc4da-0fca-47ee-94c5-662d76b6f77e&quot;"/>
    <we:property name="pageName" value="&quot;ReportSectione1dea2d778fdbcfacd42&quot;"/>
    <we:property name="pageDisplayName" value="&quot;Accidentes por distrito&quot;"/>
    <we:property name="backgroundColor" value="&quot;rgb(255,255,255)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Tema de Office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Hornero Pérez</dc:creator>
  <cp:lastModifiedBy>Alejandro Hornero Pérez</cp:lastModifiedBy>
  <cp:revision>3</cp:revision>
  <dcterms:created xsi:type="dcterms:W3CDTF">2022-12-12T11:13:10Z</dcterms:created>
  <dcterms:modified xsi:type="dcterms:W3CDTF">2022-12-12T14:30:56Z</dcterms:modified>
</cp:coreProperties>
</file>