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972E-8EDF-D758-C36F-225F6D0AE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C92E5-C615-63CF-79AD-B098A866E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9E4A8-266C-6F1A-B6D0-40F7926D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8465-7A89-984F-9BAF-A052EB6669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617AA-52D5-6460-D664-C1C85992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C468-7AB1-7AB1-3CA6-D268657E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F70E-2367-5B42-8D67-36CB81A54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F0F5-D13D-0F62-79D1-9905B956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CAF18-DAD8-C270-FFA8-EE8444467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A3A67-7421-936E-E16D-B8BCD605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8465-7A89-984F-9BAF-A052EB6669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136E1-3DB7-C4DB-3DA6-541CE6D6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6F2C-EE93-97B7-EEF8-9DF728A4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F70E-2367-5B42-8D67-36CB81A54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8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C8171-0878-B181-81FD-69A37937D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E5B67-A966-A83B-ACA8-2A016AB9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A362-1570-E215-1E8F-BB438CD0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8465-7A89-984F-9BAF-A052EB6669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D96F-5FF2-C878-4453-72C3C576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BE79-B4E9-87D4-394E-76A81DB4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F70E-2367-5B42-8D67-36CB81A54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7741-B158-E104-3B53-C71E42DF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E825-B4B4-1A69-BF5B-7D81F1BE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490C-6FB3-89C5-1DAA-53651AEB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8465-7A89-984F-9BAF-A052EB6669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38E13-DD3F-B2E5-86CF-C1533B7D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270F-B8CD-E0F2-0B04-28BA5E5F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F70E-2367-5B42-8D67-36CB81A54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AA7F-F3F0-93AA-B1C9-6429FABF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F4AF4-3BB1-21F4-B581-46683522B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C2BE-76F0-B05F-25BE-43B33783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8465-7A89-984F-9BAF-A052EB6669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9D09-B352-CBA1-5494-E12CF9B1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53D0-C949-8094-72BA-3E0465E8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F70E-2367-5B42-8D67-36CB81A54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88AD-49D7-E45D-F25E-5726C6B7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09A4-764D-1DB4-E60D-41EAF5D1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30190-358D-61FC-E0C6-647C44E9F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9E260-4A3D-3815-D3BB-5B2BA314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8465-7A89-984F-9BAF-A052EB6669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9E91E-21BF-F9D6-5A2A-725BA369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49A38-6E7B-D26B-8BBD-4FC3CC6D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F70E-2367-5B42-8D67-36CB81A54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7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D88-19F1-E4B7-1746-854C4EDB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3CE13-467C-2708-F709-2D811CDB6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30CE1-0311-8429-3AF2-65FEB96D6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98D95-64F0-AA42-D700-0E3415A24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ABEDA-D63F-5003-D476-8503D38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64A82-28A0-D864-7B6D-070E8C65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8465-7A89-984F-9BAF-A052EB6669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72D59-D670-DFE2-1546-6245194F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F4180-7DA4-A045-35A2-F805785F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F70E-2367-5B42-8D67-36CB81A54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8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95D7-F391-DB7C-4B36-E3743992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199B9-20D3-033C-EA5F-915B2D8F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8465-7A89-984F-9BAF-A052EB6669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597FC-90B7-E4D3-393D-D28ACF3F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1469D-098A-D7CA-1EB2-771AE877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F70E-2367-5B42-8D67-36CB81A54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9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A21CB-B058-8A0D-8207-33E30BDB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8465-7A89-984F-9BAF-A052EB6669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5831E-52BC-1261-9F8C-1D3817A4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2D6EB-DA3B-FF08-EB4C-50824E94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F70E-2367-5B42-8D67-36CB81A54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7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DBB-27EF-4DDF-78ED-95BE06F9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FB39-4EA5-6670-2486-52591431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A3675-E955-56D5-FF30-C1E84D5B9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643C6-8CC2-6924-4FF8-1CC069F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8465-7A89-984F-9BAF-A052EB6669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FFDA-4A70-798D-ACA0-B8A84CC5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264EE-D47F-D01B-6DFE-E1D7D79D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F70E-2367-5B42-8D67-36CB81A54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2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29DF-13F6-3288-EEAF-D4ED5C3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7D6F8-E826-F65B-D10E-E159BB2E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40842-44C1-E9EF-8671-0BC2FDFA4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72ECB-44D7-F43E-ED6A-7BB17561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8465-7A89-984F-9BAF-A052EB6669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06D25-A813-C8B5-EF61-1BA8D57A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FF747-29DC-43AF-C142-61BEB5F4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F70E-2367-5B42-8D67-36CB81A54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9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66E76-87D6-06A4-CDD4-7BE10C5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238DF-6337-1141-1FF7-2FD44F79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2FB3-C975-58AC-A1FC-3867E8B13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8465-7A89-984F-9BAF-A052EB6669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491B6-1272-37BF-BB47-F29E53845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8469-986B-0E23-4DCC-73EF5770E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F70E-2367-5B42-8D67-36CB81A54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3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5B6BC0-05BD-8672-2C66-F01755C2EF28}"/>
              </a:ext>
            </a:extLst>
          </p:cNvPr>
          <p:cNvSpPr txBox="1"/>
          <p:nvPr/>
        </p:nvSpPr>
        <p:spPr>
          <a:xfrm>
            <a:off x="1935480" y="194934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12F93-A4A6-972F-AB3A-E8322845A113}"/>
              </a:ext>
            </a:extLst>
          </p:cNvPr>
          <p:cNvSpPr txBox="1"/>
          <p:nvPr/>
        </p:nvSpPr>
        <p:spPr>
          <a:xfrm>
            <a:off x="8417391" y="190362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imputed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0839E-1CFD-4FA8-0ADF-5299251DCDF9}"/>
              </a:ext>
            </a:extLst>
          </p:cNvPr>
          <p:cNvSpPr txBox="1"/>
          <p:nvPr/>
        </p:nvSpPr>
        <p:spPr>
          <a:xfrm>
            <a:off x="5454944" y="190362"/>
            <a:ext cx="9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51F76-0AD7-9600-152A-C092AF8C900D}"/>
              </a:ext>
            </a:extLst>
          </p:cNvPr>
          <p:cNvSpPr/>
          <p:nvPr/>
        </p:nvSpPr>
        <p:spPr>
          <a:xfrm>
            <a:off x="964368" y="6180174"/>
            <a:ext cx="3020892" cy="21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49DA5-4551-5B5F-1AF3-9BD24DBC6DAD}"/>
              </a:ext>
            </a:extLst>
          </p:cNvPr>
          <p:cNvSpPr/>
          <p:nvPr/>
        </p:nvSpPr>
        <p:spPr>
          <a:xfrm>
            <a:off x="7711115" y="6212177"/>
            <a:ext cx="3020892" cy="21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A694C-FC5D-1839-A055-9CF62AC2DCAF}"/>
              </a:ext>
            </a:extLst>
          </p:cNvPr>
          <p:cNvSpPr txBox="1"/>
          <p:nvPr/>
        </p:nvSpPr>
        <p:spPr>
          <a:xfrm rot="16200000">
            <a:off x="-198484" y="99039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Sphingolipids 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26C635-F341-E2E0-8A4D-DF2FE7DF5D78}"/>
              </a:ext>
            </a:extLst>
          </p:cNvPr>
          <p:cNvSpPr txBox="1"/>
          <p:nvPr/>
        </p:nvSpPr>
        <p:spPr>
          <a:xfrm rot="16200000">
            <a:off x="-587886" y="2837258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Glycerophospholipids 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EC565-F8E9-7A30-BBA2-1126FB54E6BD}"/>
              </a:ext>
            </a:extLst>
          </p:cNvPr>
          <p:cNvSpPr txBox="1"/>
          <p:nvPr/>
        </p:nvSpPr>
        <p:spPr>
          <a:xfrm rot="16200000">
            <a:off x="-224325" y="4864829"/>
            <a:ext cx="153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Natural/other 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DD010A-6D00-E4A5-58E6-2D25DCB6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85" y="517577"/>
            <a:ext cx="3418753" cy="5903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37FD21-6AD4-6CC8-F72F-F4D365DB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48" y="517576"/>
            <a:ext cx="3418753" cy="5901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71A1B-944F-18A0-1EAC-71DDCBB81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408" y="515867"/>
            <a:ext cx="3418752" cy="590170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F77EDE7-61A0-A849-9380-E682BD237CD7}"/>
              </a:ext>
            </a:extLst>
          </p:cNvPr>
          <p:cNvSpPr/>
          <p:nvPr/>
        </p:nvSpPr>
        <p:spPr>
          <a:xfrm>
            <a:off x="1101521" y="6167304"/>
            <a:ext cx="3020892" cy="21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B9B91F-6EA3-BC4B-E91E-FA998D8261C7}"/>
              </a:ext>
            </a:extLst>
          </p:cNvPr>
          <p:cNvSpPr/>
          <p:nvPr/>
        </p:nvSpPr>
        <p:spPr>
          <a:xfrm>
            <a:off x="7848268" y="6199307"/>
            <a:ext cx="3020892" cy="21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50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271BA49F5104FA82133D2A1C0E8CE" ma:contentTypeVersion="15" ma:contentTypeDescription="Create a new document." ma:contentTypeScope="" ma:versionID="9174c668157956439a20993e1dc92ebe">
  <xsd:schema xmlns:xsd="http://www.w3.org/2001/XMLSchema" xmlns:xs="http://www.w3.org/2001/XMLSchema" xmlns:p="http://schemas.microsoft.com/office/2006/metadata/properties" xmlns:ns2="75ec8808-c006-4d4c-9ec4-5b90c04787d6" xmlns:ns3="55fd8fe8-b730-47d4-9f1d-4ab8c4d61fe6" targetNamespace="http://schemas.microsoft.com/office/2006/metadata/properties" ma:root="true" ma:fieldsID="3c1aa86ebbb2e3bc4b8678582910b613" ns2:_="" ns3:_="">
    <xsd:import namespace="75ec8808-c006-4d4c-9ec4-5b90c04787d6"/>
    <xsd:import namespace="55fd8fe8-b730-47d4-9f1d-4ab8c4d61f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ec8808-c006-4d4c-9ec4-5b90c04787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ab7b552-701d-4a28-820b-193b6d2bd1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fd8fe8-b730-47d4-9f1d-4ab8c4d61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0a658c21-8368-4496-9af1-523abc6e41cc}" ma:internalName="TaxCatchAll" ma:showField="CatchAllData" ma:web="55fd8fe8-b730-47d4-9f1d-4ab8c4d61f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fd8fe8-b730-47d4-9f1d-4ab8c4d61fe6" xsi:nil="true"/>
    <lcf76f155ced4ddcb4097134ff3c332f xmlns="75ec8808-c006-4d4c-9ec4-5b90c04787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71CC30A-20DD-4E47-B1DE-86C929AED468}"/>
</file>

<file path=customXml/itemProps2.xml><?xml version="1.0" encoding="utf-8"?>
<ds:datastoreItem xmlns:ds="http://schemas.openxmlformats.org/officeDocument/2006/customXml" ds:itemID="{26BCA4E3-B5D3-4D92-8858-F9B0E1140382}"/>
</file>

<file path=customXml/itemProps3.xml><?xml version="1.0" encoding="utf-8"?>
<ds:datastoreItem xmlns:ds="http://schemas.openxmlformats.org/officeDocument/2006/customXml" ds:itemID="{ACB4AF9C-0F7D-4E0A-8C7A-3960A7DFD170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Dakic</dc:creator>
  <cp:lastModifiedBy>Aleksandar Dakic</cp:lastModifiedBy>
  <cp:revision>1</cp:revision>
  <dcterms:created xsi:type="dcterms:W3CDTF">2022-12-07T05:35:48Z</dcterms:created>
  <dcterms:modified xsi:type="dcterms:W3CDTF">2022-12-07T05:36:56Z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0x0101003C8271BA49F5104FA82133D2A1C0E8CE</vt:lpwstr>
  </property>
  <property fmtid="{D5CDD505-2E9C-101B-9397-08002B2CF9AE}" pid="3" name="MediaServiceImageTags">
    <vt:lpwstr/>
  </property>
</Properties>
</file>