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33D4-34D1-2C90-4D49-65F5A61B6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7C766-3CCA-B096-97B4-3EECFB65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F176-EA05-7AED-2EA6-F3FFFFA9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3BE3-6E27-1EDC-A90F-DD5F91FE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4CFB-A6B0-A995-5EAA-00AF16E9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7E20-4844-AA05-FAAF-FE4BFB9E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BB0E7-319B-B3FD-EEC5-8A32E4D6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6093-8999-BAC6-77DF-A9576B94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61A3-2446-2D90-164C-4B797FA3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9B4C-5D44-33DC-A374-D3CD10EA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1442B-CE75-0EDD-E984-2B7690020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9CE9-A9C5-B8B3-6392-5B68234D3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867C-37B5-FF83-D858-206D614E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C3BB-4CF9-CC1C-50EA-534C16D5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CDB9-960B-94DD-C348-461CA6FC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3637-8DFF-7240-5EBE-E29F49AC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FE00-CFDF-98E3-7B1D-76233991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4E27-A790-2B6F-FBC6-292B2B8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6A92-8D71-29D3-90E4-293336E6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AC27-13F4-32C0-9C29-107222B9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E92-6193-0415-2988-D5EB9756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64648-04E8-B70A-0F99-28D3AB08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E789-26F8-31AB-9D4F-AE9AD895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0C38-985B-5DEB-514D-428C7408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B3FE-0CE2-5598-B9BA-7746ACB7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813-23FF-55D0-8D09-34AD0D58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573F-45FC-ADA7-A460-6658A665A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B705B-CCEA-0230-1C93-5C95D7FE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E7D20-1CA0-4B3E-6405-FC4B429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0040-C720-0823-9278-48CD89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BD326-6099-52D3-302F-CB3B0B9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7907-2A53-B71D-2F0D-15116833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E625-DE0F-60F1-C35B-B54097BB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567CD-AFAC-8FD8-DB21-39640747A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68507-4335-A335-EF30-82D76A7FE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DC4E4-92E6-A760-D6FC-AC3F57762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5C64F-4B11-1228-251F-8226F612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A3AC3-2A04-0DAD-06E1-D29398F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2334B-4BD7-21E3-204A-F861297F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3C4-2043-32C1-036F-CCFDA323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42831-39D9-CD81-91C3-13A12846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C32D8-3AAB-7957-2ABF-3A610D2C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50658-B780-73A1-F9D6-98622FA0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A444B-A2EC-F9CA-CC0E-7C16C7CF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414B2-4D3B-2042-B168-223F5255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812C8-B8CB-D5CD-A2DA-4AE3DF26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3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9EF8-8137-4BBB-8416-70554A83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008E-9EB1-4338-720B-3C26E81B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954D8-86B0-9683-53E9-5704F49A1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155E-20B6-BDCC-A9B9-56DD703F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F39E-6E81-915D-9BA7-66DA5408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9E60A-C81F-6251-54CE-6B7A694C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A39D-FC57-8D90-FD58-C897F488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E8E95-BF63-D95D-3511-70F4065ED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20B89-79B2-C2F5-83AC-962FEEA3C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4630-1BE0-CF20-4D9A-308A4499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2A76D-3997-8D9F-0AEB-DFDB45C0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0821-0B2D-50EA-A145-E8E6F6A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CAB57-E52D-5FDC-20AB-9B140261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5F5D7-8923-0E52-6216-20DC4116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1678-F0CE-C8A1-94C8-932B29C7E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BD2B-2E03-F84E-921A-097A0872B6F0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AAEB-2BC7-8B70-3E6D-40FEA7A4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6C0D-A0DF-3BF1-FD57-83A448514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3C8B-2F9C-5741-B0B5-929FDBEE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5B6BC0-05BD-8672-2C66-F01755C2EF28}"/>
              </a:ext>
            </a:extLst>
          </p:cNvPr>
          <p:cNvSpPr txBox="1"/>
          <p:nvPr/>
        </p:nvSpPr>
        <p:spPr>
          <a:xfrm>
            <a:off x="1935480" y="194934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12F93-A4A6-972F-AB3A-E8322845A113}"/>
              </a:ext>
            </a:extLst>
          </p:cNvPr>
          <p:cNvSpPr txBox="1"/>
          <p:nvPr/>
        </p:nvSpPr>
        <p:spPr>
          <a:xfrm>
            <a:off x="8417391" y="190362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imputed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0839E-1CFD-4FA8-0ADF-5299251DCDF9}"/>
              </a:ext>
            </a:extLst>
          </p:cNvPr>
          <p:cNvSpPr txBox="1"/>
          <p:nvPr/>
        </p:nvSpPr>
        <p:spPr>
          <a:xfrm>
            <a:off x="5454944" y="190362"/>
            <a:ext cx="9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51F76-0AD7-9600-152A-C092AF8C900D}"/>
              </a:ext>
            </a:extLst>
          </p:cNvPr>
          <p:cNvSpPr/>
          <p:nvPr/>
        </p:nvSpPr>
        <p:spPr>
          <a:xfrm>
            <a:off x="964368" y="6180174"/>
            <a:ext cx="3020892" cy="21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49DA5-4551-5B5F-1AF3-9BD24DBC6DAD}"/>
              </a:ext>
            </a:extLst>
          </p:cNvPr>
          <p:cNvSpPr/>
          <p:nvPr/>
        </p:nvSpPr>
        <p:spPr>
          <a:xfrm>
            <a:off x="7711115" y="6212177"/>
            <a:ext cx="3020892" cy="21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A694C-FC5D-1839-A055-9CF62AC2DCAF}"/>
              </a:ext>
            </a:extLst>
          </p:cNvPr>
          <p:cNvSpPr txBox="1"/>
          <p:nvPr/>
        </p:nvSpPr>
        <p:spPr>
          <a:xfrm rot="16200000">
            <a:off x="-198484" y="99039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Sphingolipids 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6C635-F341-E2E0-8A4D-DF2FE7DF5D78}"/>
              </a:ext>
            </a:extLst>
          </p:cNvPr>
          <p:cNvSpPr txBox="1"/>
          <p:nvPr/>
        </p:nvSpPr>
        <p:spPr>
          <a:xfrm rot="16200000">
            <a:off x="-587886" y="2837258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Glycerophospholipids 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EC565-F8E9-7A30-BBA2-1126FB54E6BD}"/>
              </a:ext>
            </a:extLst>
          </p:cNvPr>
          <p:cNvSpPr txBox="1"/>
          <p:nvPr/>
        </p:nvSpPr>
        <p:spPr>
          <a:xfrm rot="16200000">
            <a:off x="-224325" y="4864829"/>
            <a:ext cx="153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Natural/other 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57A7DB-881A-8A66-E768-1BDEEBAD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77" y="514156"/>
            <a:ext cx="3418752" cy="5924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95217-83D1-DB9D-3B84-6ED586C0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90" y="514155"/>
            <a:ext cx="3418752" cy="592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8CF3F-0A26-D90B-D293-5C123B181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11" y="514153"/>
            <a:ext cx="3418752" cy="59245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73CA16-D24E-B589-D781-BE72F8CE7228}"/>
              </a:ext>
            </a:extLst>
          </p:cNvPr>
          <p:cNvSpPr/>
          <p:nvPr/>
        </p:nvSpPr>
        <p:spPr>
          <a:xfrm>
            <a:off x="1015966" y="6198828"/>
            <a:ext cx="3020892" cy="21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20598B-1031-7F94-9EB0-B2F5B8FA7B91}"/>
              </a:ext>
            </a:extLst>
          </p:cNvPr>
          <p:cNvSpPr/>
          <p:nvPr/>
        </p:nvSpPr>
        <p:spPr>
          <a:xfrm>
            <a:off x="7762713" y="6230831"/>
            <a:ext cx="3020892" cy="214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78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271BA49F5104FA82133D2A1C0E8CE" ma:contentTypeVersion="15" ma:contentTypeDescription="Create a new document." ma:contentTypeScope="" ma:versionID="9174c668157956439a20993e1dc92ebe">
  <xsd:schema xmlns:xsd="http://www.w3.org/2001/XMLSchema" xmlns:xs="http://www.w3.org/2001/XMLSchema" xmlns:p="http://schemas.microsoft.com/office/2006/metadata/properties" xmlns:ns2="75ec8808-c006-4d4c-9ec4-5b90c04787d6" xmlns:ns3="55fd8fe8-b730-47d4-9f1d-4ab8c4d61fe6" targetNamespace="http://schemas.microsoft.com/office/2006/metadata/properties" ma:root="true" ma:fieldsID="3c1aa86ebbb2e3bc4b8678582910b613" ns2:_="" ns3:_="">
    <xsd:import namespace="75ec8808-c006-4d4c-9ec4-5b90c04787d6"/>
    <xsd:import namespace="55fd8fe8-b730-47d4-9f1d-4ab8c4d61f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c8808-c006-4d4c-9ec4-5b90c04787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ab7b552-701d-4a28-820b-193b6d2bd1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fd8fe8-b730-47d4-9f1d-4ab8c4d61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0a658c21-8368-4496-9af1-523abc6e41cc}" ma:internalName="TaxCatchAll" ma:showField="CatchAllData" ma:web="55fd8fe8-b730-47d4-9f1d-4ab8c4d61f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fd8fe8-b730-47d4-9f1d-4ab8c4d61fe6" xsi:nil="true"/>
    <lcf76f155ced4ddcb4097134ff3c332f xmlns="75ec8808-c006-4d4c-9ec4-5b90c04787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876D02-C6E4-40FD-9D37-58062F6DFF11}"/>
</file>

<file path=customXml/itemProps2.xml><?xml version="1.0" encoding="utf-8"?>
<ds:datastoreItem xmlns:ds="http://schemas.openxmlformats.org/officeDocument/2006/customXml" ds:itemID="{030761B0-5225-415D-ACCF-127300A7622B}"/>
</file>

<file path=customXml/itemProps3.xml><?xml version="1.0" encoding="utf-8"?>
<ds:datastoreItem xmlns:ds="http://schemas.openxmlformats.org/officeDocument/2006/customXml" ds:itemID="{18B490AE-65BC-4841-8B2F-F0FF2AF31C7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Dakic</dc:creator>
  <cp:lastModifiedBy>Aleksandar Dakic</cp:lastModifiedBy>
  <cp:revision>1</cp:revision>
  <dcterms:created xsi:type="dcterms:W3CDTF">2022-12-07T05:37:43Z</dcterms:created>
  <dcterms:modified xsi:type="dcterms:W3CDTF">2022-12-07T05:38:00Z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0x0101003C8271BA49F5104FA82133D2A1C0E8CE</vt:lpwstr>
  </property>
  <property fmtid="{D5CDD505-2E9C-101B-9397-08002B2CF9AE}" pid="3" name="MediaServiceImageTags">
    <vt:lpwstr/>
  </property>
</Properties>
</file>