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0"/>
  </p:notesMasterIdLst>
  <p:sldIdLst>
    <p:sldId id="256" r:id="rId2"/>
    <p:sldId id="261" r:id="rId3"/>
    <p:sldId id="258" r:id="rId4"/>
    <p:sldId id="260" r:id="rId5"/>
    <p:sldId id="273" r:id="rId6"/>
    <p:sldId id="259" r:id="rId7"/>
    <p:sldId id="263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170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E650-0D72-4EF4-8C62-D6600CEA26A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D0B79-38C0-4049-9765-062733990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9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D0B79-38C0-4049-9765-0627339901E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5184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733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45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9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98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44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1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5" y="2082719"/>
            <a:ext cx="7632847" cy="2692562"/>
          </a:xfrm>
        </p:spPr>
        <p:txBody>
          <a:bodyPr>
            <a:normAutofit fontScale="90000"/>
          </a:bodyPr>
          <a:lstStyle/>
          <a:p>
            <a:br>
              <a:rPr lang="ru-RU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ВЫПУСКНАЯ КВАЛИФИКАЦИОННАЯ РАБОТА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СПЕЦИАЛЬНОСТЬ 09.02.07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«Информационные системы и программирование»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на тему: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«Разработка информационной системы по подготовке учащихся к ЕГЭ общеобразовательных дисциплин и создание сайта «Сдам ЕГЭ»»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endParaRPr lang="ru-RU" sz="2000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846103"/>
            <a:ext cx="8024936" cy="1533346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Выполнил студент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Д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.В. Сарновский </a:t>
            </a:r>
          </a:p>
          <a:p>
            <a:pPr algn="r">
              <a:tabLst>
                <a:tab pos="3497263" algn="l"/>
                <a:tab pos="4664075" algn="l"/>
              </a:tabLst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Группа ИС-18</a:t>
            </a:r>
          </a:p>
          <a:p>
            <a:pPr algn="r"/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Руководитель С.Ж.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Курилов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07904" y="619478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Одинцово, 2022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549" y="1194803"/>
            <a:ext cx="82809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ГОСУДАРСТВЕННОЕ БЮДЖЕТНОЕ ПРОФЕССИОНАЛЬНОЕ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ОБРАЗОВАТЕЛЬНОЕ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УЧРЕЖДЕНИЕ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МОСКОВСКОЙ ОБЛАСТИ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«ОДИНЦОВСКИЙ ТЕХНИКУМ"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4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1580" y="1536174"/>
            <a:ext cx="75608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Цель  работы:</a:t>
            </a:r>
          </a:p>
          <a:p>
            <a:endParaRPr lang="ru-RU" sz="2800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Разработка и создание информационной системы и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-сайта, представляющего собой образовательный портал для подготовки к ЕГЭ по общеобразовательным дисциплинам.</a:t>
            </a:r>
          </a:p>
        </p:txBody>
      </p:sp>
    </p:spTree>
    <p:extLst>
      <p:ext uri="{BB962C8B-B14F-4D97-AF65-F5344CB8AC3E}">
        <p14:creationId xmlns:p14="http://schemas.microsoft.com/office/powerpoint/2010/main" val="12204378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776240"/>
            <a:ext cx="8424936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Актуальность темы данной работы:</a:t>
            </a:r>
          </a:p>
          <a:p>
            <a:endParaRPr lang="ru-RU" sz="2800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Актуальность темы данной работы определяется проблемой неподготовленности российского среднего образования в теоретическом и практическом планах к сдаче ЕГЭ по общеобразовательных дисциплин.</a:t>
            </a:r>
          </a:p>
        </p:txBody>
      </p:sp>
    </p:spTree>
    <p:extLst>
      <p:ext uri="{BB962C8B-B14F-4D97-AF65-F5344CB8AC3E}">
        <p14:creationId xmlns:p14="http://schemas.microsoft.com/office/powerpoint/2010/main" val="12433421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116632"/>
            <a:ext cx="777686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Задачи: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1.	Изучить возможности подготовки учеников к ЕГЭ по общеобразовательным дисциплинам;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2.	Найти обоснование для создание сайта по подготовке учеников к ЕГЭ общеобразовательных дисциплин;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3.	Создать динамические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-страницы портала;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4.	Организовать хранение информации в базе данных;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5.	Оценить эффективность выполненной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3763951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1988840"/>
            <a:ext cx="7776864" cy="366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1.Система реализована в виде базы данных с разделенным правом доступа;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2.База данных обновляется автоматически после внесения в нее новых данных;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3.В систему включены механизмы авторизации и аутентификации;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572" y="1126319"/>
            <a:ext cx="77048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Достоинства разработанной ИС: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0542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04664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базы данных ИС ВКР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D1D57C-C3F7-10D6-FD9B-131C492C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208843"/>
            <a:ext cx="8588473" cy="45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760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346314"/>
            <a:ext cx="7776864" cy="416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Страницы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web-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сайта: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1.	«Главная»;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2.	«Методические материалы»;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3.	«Тесты»;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4.	«Регистрация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авторизация»;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5.	«Личный кабинет».</a:t>
            </a:r>
          </a:p>
        </p:txBody>
      </p:sp>
    </p:spTree>
    <p:extLst>
      <p:ext uri="{BB962C8B-B14F-4D97-AF65-F5344CB8AC3E}">
        <p14:creationId xmlns:p14="http://schemas.microsoft.com/office/powerpoint/2010/main" val="34455452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9695" y="1988840"/>
            <a:ext cx="7776864" cy="451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Century Gothic" panose="020B0502020202020204" pitchFamily="34" charset="0"/>
              </a:rPr>
              <a:t>•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проходить тестирование;</a:t>
            </a:r>
          </a:p>
          <a:p>
            <a:pPr>
              <a:lnSpc>
                <a:spcPct val="13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•просматривать методические материалы; </a:t>
            </a:r>
          </a:p>
          <a:p>
            <a:pPr>
              <a:lnSpc>
                <a:spcPct val="13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•добавлять тесты и методические материалы; </a:t>
            </a:r>
          </a:p>
          <a:p>
            <a:pPr>
              <a:lnSpc>
                <a:spcPct val="13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•просматривать результаты тестирования;</a:t>
            </a:r>
          </a:p>
          <a:p>
            <a:pPr>
              <a:lnSpc>
                <a:spcPct val="130000"/>
              </a:lnSpc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•выполнять вход на сайт.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65016" y="0"/>
            <a:ext cx="3013967" cy="817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19695" y="692696"/>
            <a:ext cx="76648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Разработанная система позволяет выполнять следующие действия:</a:t>
            </a:r>
          </a:p>
        </p:txBody>
      </p:sp>
    </p:spTree>
    <p:extLst>
      <p:ext uri="{BB962C8B-B14F-4D97-AF65-F5344CB8AC3E}">
        <p14:creationId xmlns:p14="http://schemas.microsoft.com/office/powerpoint/2010/main" val="3507779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722</TotalTime>
  <Words>299</Words>
  <Application>Microsoft Office PowerPoint</Application>
  <PresentationFormat>Экран (4:3)</PresentationFormat>
  <Paragraphs>40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Franklin Gothic Book</vt:lpstr>
      <vt:lpstr>Уголки</vt:lpstr>
      <vt:lpstr> ВЫПУСКНАЯ КВАЛИФИКАЦИОННАЯ РАБОТА  СПЕЦИАЛЬНОСТЬ 09.02.07 «Информационные системы и программирование»  на тему: «Разработка информационной системы по подготовке учащихся к ЕГЭ общеобразовательных дисциплин и создание сайта «Сдам ЕГЭ»»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God</dc:creator>
  <cp:lastModifiedBy>Даниил Сарновский</cp:lastModifiedBy>
  <cp:revision>43</cp:revision>
  <dcterms:created xsi:type="dcterms:W3CDTF">2017-06-04T08:46:46Z</dcterms:created>
  <dcterms:modified xsi:type="dcterms:W3CDTF">2022-06-19T21:34:20Z</dcterms:modified>
</cp:coreProperties>
</file>