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28C3-3130-4FEE-8FA5-682BA296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BC081-FB7D-4F61-B139-97640AD64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7E8F6-E90D-4FE5-98BF-3A01DB2F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D2202-3D7D-440D-A570-DA016A52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DAE1A-822B-4CE3-BC07-FD4686FD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6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D383C-8F1E-4F5F-AD58-CF7C3501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282E3-4D18-454C-B82A-D2726650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4CF3E-9CEF-4C80-9EDC-346E82AD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0D5B0-FC54-4480-AD5B-BB4BB5D6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175D5-6054-4AEF-8D1B-2AF2F91B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8C2605-CD84-4072-897F-71AA2AC55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E6654-6FB6-4CE6-826B-9F6C6CAE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5A52D-66A7-4073-A762-414764B2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09923-8359-4447-B256-29C8FDB6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E8DF8-F0AB-4BD9-925E-803E6683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55F-F1FF-4356-BA62-14F9C3C8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1F4B-53EF-43D1-98B5-0E760284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169F4-BB83-42A3-BE66-7FDED0E0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58C8A-DFCE-4D90-BAF5-ADB41A8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E1076-E927-4F09-A41F-44185D0E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0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2874D-B9E7-45ED-8E50-89341EEE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D82B6-2824-434B-8A13-1B885E3B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3CFDA-2398-4B4D-86DB-9FED94E2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C50CB-D24C-49E4-B4F8-6361E3F8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529CA-2F6F-4607-A2F3-1DEAAB63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1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71D89-EDE6-4F75-A2EE-9751416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9DCFE-49FC-45D1-96FB-F871C6873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06E2B-8A19-41CA-AD81-63D5A5BB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76174-DFA5-49E8-9007-EFFED857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8FCFD-A980-4E60-A4EA-E2C6493E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EE17C-457B-41FB-9B9D-823A2FE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2E97D-C0B1-42E0-BC9E-12F0ABF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BA0D4-8C44-4564-AD3F-C9BB0DE9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0A6FC-2487-438E-B98C-D2639F6F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C33D4-B473-4DF5-AF65-559FBD1C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7C22B5-3FF9-4FBB-A166-1913C85B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7D322-8F7A-49C6-AE8E-44506E8E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2D4D1-F940-4328-88F6-F4F931E7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9AC1E8-0125-4A87-B9A3-AD5B141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0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F355A-F338-447D-9A28-52D981E0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11FC5-16B9-45DF-869D-CA4A0010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88EF1-E2F3-4241-BB50-D3361B9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206022-2D08-4F5A-B273-3FC24CA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65E6D-76F7-463D-A45D-D4B325B8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4636B-CA88-4EAD-8571-F493EB8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41AB5-ECF7-4FE5-B3CE-DFA2076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1E05-501B-498B-81F1-5A81950C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4F176-28CA-4D47-9A4E-5197D3C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83B64-157E-4587-B005-277562D1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A7481-0CC7-4F5C-AC86-31C37D4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C9DF6-934B-40E2-9448-FE22833F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0EA1E-A4DD-4A86-B0E5-277AEB3A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89EF-995E-4EE3-910A-5E00E83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216BB-EE56-4872-83C3-417D99D41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7DDDC-DC47-488D-8ADE-103D8AD7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C70F2-99AD-4BB1-9F48-37EEDA09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77222-2CB1-4024-BCD1-03BBB065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7084A-8F76-4976-9C4C-8537C02C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23490-71D7-4BD3-A33F-CE07D2E0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D46A0-892A-4A81-A9D9-666FD04B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13FB8-A932-4635-87FC-DC1EE4247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4037-3C64-4F8B-981F-FDF7D0590B6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5E1ED-E97F-44D2-BD50-2F232573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BF5C2-3627-4F47-9ED9-EEAADB333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2579-26DA-4E26-9203-C5DF52A1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3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5D565A-822F-4485-B0F7-9B318E1221D7}"/>
              </a:ext>
            </a:extLst>
          </p:cNvPr>
          <p:cNvGrpSpPr/>
          <p:nvPr/>
        </p:nvGrpSpPr>
        <p:grpSpPr>
          <a:xfrm>
            <a:off x="2052137" y="248674"/>
            <a:ext cx="8106276" cy="5796293"/>
            <a:chOff x="2052137" y="248674"/>
            <a:chExt cx="8106276" cy="5796293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FB2D88E-6EAD-48FE-9A6A-D2A5B5FE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137" y="248674"/>
              <a:ext cx="8106276" cy="579629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9D49AB9-829D-44E8-B9AC-4443C986AB23}"/>
                </a:ext>
              </a:extLst>
            </p:cNvPr>
            <p:cNvCxnSpPr>
              <a:cxnSpLocks/>
            </p:cNvCxnSpPr>
            <p:nvPr/>
          </p:nvCxnSpPr>
          <p:spPr>
            <a:xfrm>
              <a:off x="2184399" y="628650"/>
              <a:ext cx="7795420" cy="0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E36E6F8-E7C1-4ECF-AB9F-C2B87E8068E4}"/>
                </a:ext>
              </a:extLst>
            </p:cNvPr>
            <p:cNvCxnSpPr>
              <a:cxnSpLocks/>
            </p:cNvCxnSpPr>
            <p:nvPr/>
          </p:nvCxnSpPr>
          <p:spPr>
            <a:xfrm>
              <a:off x="2198290" y="1463386"/>
              <a:ext cx="7795420" cy="0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CED9054-3962-465E-AF47-81A697DC6574}"/>
                </a:ext>
              </a:extLst>
            </p:cNvPr>
            <p:cNvCxnSpPr>
              <a:cxnSpLocks/>
            </p:cNvCxnSpPr>
            <p:nvPr/>
          </p:nvCxnSpPr>
          <p:spPr>
            <a:xfrm>
              <a:off x="2198290" y="2561128"/>
              <a:ext cx="7795420" cy="0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336CEC7-9CA1-44CC-AE08-A157B99A5F71}"/>
                </a:ext>
              </a:extLst>
            </p:cNvPr>
            <p:cNvCxnSpPr>
              <a:cxnSpLocks/>
            </p:cNvCxnSpPr>
            <p:nvPr/>
          </p:nvCxnSpPr>
          <p:spPr>
            <a:xfrm>
              <a:off x="2198290" y="3651250"/>
              <a:ext cx="7795420" cy="0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D21F257-4260-48B0-9841-04751AAFBEF6}"/>
                </a:ext>
              </a:extLst>
            </p:cNvPr>
            <p:cNvCxnSpPr>
              <a:cxnSpLocks/>
            </p:cNvCxnSpPr>
            <p:nvPr/>
          </p:nvCxnSpPr>
          <p:spPr>
            <a:xfrm>
              <a:off x="2184399" y="4739755"/>
              <a:ext cx="7795420" cy="0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9CCAB40-166A-43F4-B778-36863D8B20FE}"/>
                </a:ext>
              </a:extLst>
            </p:cNvPr>
            <p:cNvCxnSpPr>
              <a:cxnSpLocks/>
            </p:cNvCxnSpPr>
            <p:nvPr/>
          </p:nvCxnSpPr>
          <p:spPr>
            <a:xfrm>
              <a:off x="2198290" y="5833110"/>
              <a:ext cx="7795420" cy="0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7B3425A-3C87-48D1-9EBC-9F7C316AB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841" y="46196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1EFB9F-7BD1-4D0E-AC41-1B4628144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8879" y="46196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333E83E-E75B-4333-BF2C-701B629D7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360" y="46196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11FAAF7-BA14-4BDA-8397-5F6A21AFE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6196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A4A69DA-A675-471D-99E2-187E82DD9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085" y="46196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F45F16B-AEAC-487B-B9F7-1F9F9245E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0502" y="46196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370AC97-DC9A-4D1F-8BC3-D67F873F4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3455" y="442913"/>
              <a:ext cx="0" cy="5514976"/>
            </a:xfrm>
            <a:prstGeom prst="line">
              <a:avLst/>
            </a:prstGeom>
            <a:ln w="31750">
              <a:solidFill>
                <a:schemeClr val="bg1">
                  <a:lumMod val="65000"/>
                  <a:alpha val="4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714A45-09D9-44C4-8654-6AC1053F5DA7}"/>
                </a:ext>
              </a:extLst>
            </p:cNvPr>
            <p:cNvCxnSpPr/>
            <p:nvPr/>
          </p:nvCxnSpPr>
          <p:spPr>
            <a:xfrm>
              <a:off x="2103040" y="628650"/>
              <a:ext cx="952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72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Cheng</dc:creator>
  <cp:lastModifiedBy>Ji Cheng</cp:lastModifiedBy>
  <cp:revision>3</cp:revision>
  <dcterms:created xsi:type="dcterms:W3CDTF">2023-02-24T05:57:03Z</dcterms:created>
  <dcterms:modified xsi:type="dcterms:W3CDTF">2023-02-24T06:19:23Z</dcterms:modified>
</cp:coreProperties>
</file>