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40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1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141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22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473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19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56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84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9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53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2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19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4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8B792-04A8-44E7-B70B-E3C052303275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AB616-C744-44F2-A0DF-CB3C932B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7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Форматы хранения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XML/JSON/</a:t>
            </a:r>
            <a:r>
              <a:rPr lang="ru-RU" dirty="0" smtClean="0"/>
              <a:t>Базы данных</a:t>
            </a:r>
            <a:r>
              <a:rPr lang="en-US" dirty="0" smtClean="0"/>
              <a:t> </a:t>
            </a:r>
            <a:r>
              <a:rPr lang="ru-RU" dirty="0" smtClean="0"/>
              <a:t>и прочие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1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18407"/>
            <a:ext cx="8596668" cy="653935"/>
          </a:xfrm>
        </p:spPr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/>
          <a:lstStyle/>
          <a:p>
            <a:r>
              <a:rPr lang="ru-RU" dirty="0" smtClean="0"/>
              <a:t>Конфигурация</a:t>
            </a:r>
          </a:p>
          <a:p>
            <a:r>
              <a:rPr lang="ru-RU" dirty="0" smtClean="0"/>
              <a:t>Сохранение информации между запусками</a:t>
            </a:r>
          </a:p>
          <a:p>
            <a:r>
              <a:rPr lang="ru-RU" dirty="0" smtClean="0"/>
              <a:t>Передача информации между разными программами</a:t>
            </a:r>
          </a:p>
          <a:p>
            <a:r>
              <a:rPr lang="ru-RU" dirty="0" smtClean="0"/>
              <a:t>Форматирование для ручного просмотра/обработки</a:t>
            </a:r>
          </a:p>
          <a:p>
            <a:r>
              <a:rPr lang="ru-RU" dirty="0" smtClean="0"/>
              <a:t>Хранение логов выполнения</a:t>
            </a:r>
          </a:p>
          <a:p>
            <a:r>
              <a:rPr lang="ru-RU" dirty="0" smtClean="0"/>
              <a:t>…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Форматы </a:t>
            </a:r>
            <a:r>
              <a:rPr 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хранения данных</a:t>
            </a:r>
            <a:endParaRPr lang="ru-RU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ru-RU" dirty="0" smtClean="0"/>
              <a:t>Текст</a:t>
            </a:r>
            <a:r>
              <a:rPr lang="en-US" dirty="0" smtClean="0"/>
              <a:t> -&gt; INI -&gt; CSV -&gt; XML -&gt; JSON -&gt; </a:t>
            </a:r>
            <a:r>
              <a:rPr lang="ru-RU" dirty="0" smtClean="0"/>
              <a:t>База данных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1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622"/>
          </a:xfrm>
        </p:spPr>
        <p:txBody>
          <a:bodyPr/>
          <a:lstStyle/>
          <a:p>
            <a:r>
              <a:rPr lang="ru-RU" dirty="0" smtClean="0"/>
              <a:t>Текстовый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1477"/>
            <a:ext cx="8596668" cy="4619886"/>
          </a:xfrm>
        </p:spPr>
        <p:txBody>
          <a:bodyPr/>
          <a:lstStyle/>
          <a:p>
            <a:r>
              <a:rPr lang="ru-RU" dirty="0" smtClean="0"/>
              <a:t>Самый простой формат</a:t>
            </a:r>
          </a:p>
          <a:p>
            <a:r>
              <a:rPr lang="ru-RU" dirty="0" smtClean="0"/>
              <a:t>Подходит для:</a:t>
            </a:r>
          </a:p>
          <a:p>
            <a:pPr lvl="1"/>
            <a:r>
              <a:rPr lang="ru-RU" dirty="0" smtClean="0"/>
              <a:t>Быстрого создания прототипа</a:t>
            </a:r>
            <a:endParaRPr lang="en-US" dirty="0" smtClean="0"/>
          </a:p>
          <a:p>
            <a:pPr lvl="1"/>
            <a:r>
              <a:rPr lang="ru-RU" dirty="0" smtClean="0"/>
              <a:t>Хранения одномерного массива данных</a:t>
            </a:r>
          </a:p>
          <a:p>
            <a:pPr lvl="1"/>
            <a:r>
              <a:rPr lang="ru-RU" dirty="0" err="1" smtClean="0"/>
              <a:t>Логирования</a:t>
            </a:r>
            <a:endParaRPr lang="ru-RU" dirty="0" smtClean="0"/>
          </a:p>
          <a:p>
            <a:r>
              <a:rPr lang="ru-RU" dirty="0" smtClean="0"/>
              <a:t>Как:</a:t>
            </a:r>
          </a:p>
          <a:p>
            <a:pPr lvl="1"/>
            <a:r>
              <a:rPr lang="ru-RU" dirty="0" smtClean="0"/>
              <a:t>Записывать в файл строку данных, которая заканчивается </a:t>
            </a:r>
            <a:r>
              <a:rPr lang="ru-RU" dirty="0" err="1" smtClean="0"/>
              <a:t>спец.символом</a:t>
            </a:r>
            <a:r>
              <a:rPr lang="ru-RU" dirty="0" smtClean="0"/>
              <a:t> </a:t>
            </a:r>
            <a:r>
              <a:rPr lang="en-US" sz="1800" b="1" dirty="0" smtClean="0"/>
              <a:t>\n </a:t>
            </a:r>
            <a:r>
              <a:rPr lang="en-US" dirty="0" smtClean="0"/>
              <a:t>(</a:t>
            </a:r>
            <a:r>
              <a:rPr lang="ru-RU" dirty="0" smtClean="0"/>
              <a:t>Перенос строки)</a:t>
            </a:r>
          </a:p>
          <a:p>
            <a:pPr marL="457200" lvl="1" indent="0">
              <a:buNone/>
            </a:pPr>
            <a:endParaRPr lang="en-US" sz="1800" b="1" dirty="0" smtClean="0"/>
          </a:p>
          <a:p>
            <a:pPr lvl="1"/>
            <a:endParaRPr lang="ru-RU" b="1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90" y="4386523"/>
            <a:ext cx="79343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 </a:t>
            </a:r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21725"/>
            <a:ext cx="8596668" cy="4719638"/>
          </a:xfrm>
        </p:spPr>
        <p:txBody>
          <a:bodyPr/>
          <a:lstStyle/>
          <a:p>
            <a:r>
              <a:rPr lang="ru-RU" dirty="0" smtClean="0"/>
              <a:t>Текстовый файл с парами «ключ-значение» и возможностью группировки</a:t>
            </a:r>
          </a:p>
          <a:p>
            <a:r>
              <a:rPr lang="ru-RU" dirty="0" smtClean="0"/>
              <a:t>Упрощает поиск конкретного значения</a:t>
            </a:r>
          </a:p>
          <a:p>
            <a:r>
              <a:rPr lang="ru-RU" dirty="0" smtClean="0"/>
              <a:t>Легко заполнять вручную</a:t>
            </a:r>
          </a:p>
          <a:p>
            <a:r>
              <a:rPr lang="ru-RU" dirty="0" smtClean="0"/>
              <a:t>Подходит для:</a:t>
            </a:r>
          </a:p>
          <a:p>
            <a:pPr lvl="1"/>
            <a:r>
              <a:rPr lang="ru-RU" dirty="0" smtClean="0"/>
              <a:t>Хранения настроек</a:t>
            </a:r>
          </a:p>
          <a:p>
            <a:r>
              <a:rPr lang="ru-RU" dirty="0" smtClean="0"/>
              <a:t>Как:</a:t>
            </a:r>
          </a:p>
          <a:p>
            <a:pPr lvl="1"/>
            <a:r>
              <a:rPr lang="ru-RU" dirty="0" smtClean="0"/>
              <a:t>Отдельные библиотеки/классы</a:t>
            </a:r>
          </a:p>
          <a:p>
            <a:pPr lvl="1"/>
            <a:r>
              <a:rPr lang="en-US" dirty="0" smtClean="0"/>
              <a:t>Python –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(</a:t>
            </a:r>
            <a:r>
              <a:rPr lang="ru-RU" dirty="0" smtClean="0"/>
              <a:t>кому он нужен?) – </a:t>
            </a:r>
            <a:r>
              <a:rPr lang="en-US" dirty="0" err="1" smtClean="0"/>
              <a:t>Qsettings</a:t>
            </a:r>
            <a:endParaRPr lang="en-US" dirty="0" smtClean="0"/>
          </a:p>
          <a:p>
            <a:pPr lvl="1"/>
            <a:r>
              <a:rPr lang="ru-RU" dirty="0" smtClean="0"/>
              <a:t>Другие языки - ???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370687"/>
            <a:ext cx="6513596" cy="3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622"/>
          </a:xfrm>
        </p:spPr>
        <p:txBody>
          <a:bodyPr/>
          <a:lstStyle/>
          <a:p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55223"/>
            <a:ext cx="8596668" cy="4786140"/>
          </a:xfrm>
        </p:spPr>
        <p:txBody>
          <a:bodyPr/>
          <a:lstStyle/>
          <a:p>
            <a:r>
              <a:rPr lang="ru-RU" dirty="0" smtClean="0"/>
              <a:t>Позволяет хранить двумерные массивы данных</a:t>
            </a:r>
          </a:p>
          <a:p>
            <a:r>
              <a:rPr lang="ru-RU" dirty="0" smtClean="0"/>
              <a:t>Один из форматов, поддерживаемых </a:t>
            </a:r>
            <a:r>
              <a:rPr lang="en-US" dirty="0" smtClean="0"/>
              <a:t>Excel (</a:t>
            </a:r>
            <a:r>
              <a:rPr lang="ru-RU" dirty="0" smtClean="0"/>
              <a:t>только данные)</a:t>
            </a:r>
          </a:p>
          <a:p>
            <a:r>
              <a:rPr lang="ru-RU" dirty="0" smtClean="0"/>
              <a:t>Подходит для:</a:t>
            </a:r>
          </a:p>
          <a:p>
            <a:pPr lvl="1"/>
            <a:r>
              <a:rPr lang="ru-RU" dirty="0" smtClean="0"/>
              <a:t>Передачи информации из вашей программы в </a:t>
            </a:r>
            <a:r>
              <a:rPr lang="en-US" dirty="0" smtClean="0"/>
              <a:t>Excel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наоборот</a:t>
            </a:r>
            <a:endParaRPr lang="en-US" dirty="0" smtClean="0"/>
          </a:p>
          <a:p>
            <a:pPr lvl="1"/>
            <a:r>
              <a:rPr lang="ru-RU" dirty="0" smtClean="0"/>
              <a:t>«Лёгкий» формат для последующей аналитики</a:t>
            </a:r>
          </a:p>
          <a:p>
            <a:r>
              <a:rPr lang="ru-RU" dirty="0" smtClean="0"/>
              <a:t>Как:</a:t>
            </a:r>
          </a:p>
          <a:p>
            <a:pPr lvl="1"/>
            <a:r>
              <a:rPr lang="ru-RU" dirty="0" smtClean="0"/>
              <a:t>Построчное заполнение с соответствующим </a:t>
            </a:r>
            <a:br>
              <a:rPr lang="ru-RU" dirty="0" smtClean="0"/>
            </a:br>
            <a:r>
              <a:rPr lang="ru-RU" dirty="0" smtClean="0"/>
              <a:t>разделителем (запятая или точка с запятой)</a:t>
            </a:r>
          </a:p>
          <a:p>
            <a:pPr lvl="1"/>
            <a:r>
              <a:rPr lang="en-US" dirty="0" smtClean="0"/>
              <a:t>Python – </a:t>
            </a:r>
            <a:r>
              <a:rPr lang="ru-RU" dirty="0" smtClean="0"/>
              <a:t>библиотека </a:t>
            </a:r>
            <a:r>
              <a:rPr lang="en-US" dirty="0" smtClean="0">
                <a:solidFill>
                  <a:srgbClr val="FF0000"/>
                </a:solidFill>
              </a:rPr>
              <a:t>csv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489" y="3287770"/>
            <a:ext cx="5000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9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38597"/>
            <a:ext cx="8596668" cy="480276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Язык разметки, близкий по своему формату к </a:t>
            </a:r>
            <a:r>
              <a:rPr lang="en-US" dirty="0" smtClean="0"/>
              <a:t>HTML</a:t>
            </a:r>
          </a:p>
          <a:p>
            <a:r>
              <a:rPr lang="ru-RU" dirty="0" smtClean="0"/>
              <a:t>У каждого элемента могут быть свойства, значение и внутренние элементы</a:t>
            </a:r>
          </a:p>
          <a:p>
            <a:r>
              <a:rPr lang="ru-RU" dirty="0" smtClean="0"/>
              <a:t>Имена тегов устанавливаются пользователем</a:t>
            </a:r>
          </a:p>
          <a:p>
            <a:r>
              <a:rPr lang="ru-RU" dirty="0" smtClean="0"/>
              <a:t>Подходит для:</a:t>
            </a:r>
          </a:p>
          <a:p>
            <a:pPr lvl="1"/>
            <a:r>
              <a:rPr lang="ru-RU" dirty="0" smtClean="0"/>
              <a:t>Хранения конфигурации «сложных» данных вашего приложения</a:t>
            </a:r>
          </a:p>
          <a:p>
            <a:pPr lvl="1"/>
            <a:r>
              <a:rPr lang="ru-RU" dirty="0" smtClean="0"/>
              <a:t>Хранения структурированной информации (например, накопительные </a:t>
            </a:r>
            <a:r>
              <a:rPr lang="ru-RU" dirty="0" err="1" smtClean="0"/>
              <a:t>логи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Как:</a:t>
            </a:r>
          </a:p>
          <a:p>
            <a:pPr lvl="1"/>
            <a:r>
              <a:rPr lang="ru-RU" dirty="0" smtClean="0"/>
              <a:t>Специальные библиотеки (и часто – не одна)</a:t>
            </a:r>
            <a:endParaRPr lang="en-US" dirty="0" smtClean="0"/>
          </a:p>
          <a:p>
            <a:pPr lvl="1"/>
            <a:r>
              <a:rPr lang="ru-RU" dirty="0" smtClean="0"/>
              <a:t>Ручной разбор (</a:t>
            </a:r>
            <a:r>
              <a:rPr lang="ru-RU" dirty="0" err="1" smtClean="0"/>
              <a:t>гуглить</a:t>
            </a:r>
            <a:r>
              <a:rPr lang="ru-RU" dirty="0" smtClean="0"/>
              <a:t> по </a:t>
            </a:r>
            <a:r>
              <a:rPr lang="en-US" dirty="0" smtClean="0"/>
              <a:t>DOM document, DOM element)</a:t>
            </a:r>
            <a:r>
              <a:rPr lang="ru-RU" dirty="0" smtClean="0"/>
              <a:t>. Долго и нудно, но иногда нужно.</a:t>
            </a:r>
          </a:p>
          <a:p>
            <a:pPr lvl="1"/>
            <a:r>
              <a:rPr lang="ru-RU" dirty="0" smtClean="0"/>
              <a:t>Позволяет </a:t>
            </a:r>
            <a:r>
              <a:rPr lang="ru-RU" dirty="0" err="1" smtClean="0"/>
              <a:t>валидировать</a:t>
            </a:r>
            <a:r>
              <a:rPr lang="ru-RU" dirty="0" smtClean="0"/>
              <a:t>/разбирать документ с использованием</a:t>
            </a:r>
            <a:r>
              <a:rPr lang="en-US" dirty="0" smtClean="0"/>
              <a:t> </a:t>
            </a:r>
            <a:r>
              <a:rPr lang="ru-RU" dirty="0" smtClean="0"/>
              <a:t>файла с описанием структуры </a:t>
            </a:r>
            <a:r>
              <a:rPr lang="en-US" dirty="0" smtClean="0"/>
              <a:t>XML (XSD)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ВСТАВИТЬ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30285"/>
            <a:ext cx="8596668" cy="4811078"/>
          </a:xfrm>
        </p:spPr>
        <p:txBody>
          <a:bodyPr/>
          <a:lstStyle/>
          <a:p>
            <a:r>
              <a:rPr lang="ru-RU" dirty="0" smtClean="0"/>
              <a:t>Структурированный текст, по популярности стоит наравне (скорее – выше) с </a:t>
            </a:r>
            <a:r>
              <a:rPr lang="en-US" dirty="0" smtClean="0"/>
              <a:t>XML</a:t>
            </a:r>
          </a:p>
          <a:p>
            <a:r>
              <a:rPr lang="ru-RU" dirty="0" smtClean="0"/>
              <a:t>Состоит из пар ключ-значение, разделённые на группы</a:t>
            </a:r>
          </a:p>
          <a:p>
            <a:r>
              <a:rPr lang="ru-RU" dirty="0" smtClean="0"/>
              <a:t>Более лаконичный, чем </a:t>
            </a:r>
            <a:r>
              <a:rPr lang="en-US" dirty="0" smtClean="0"/>
              <a:t>XML</a:t>
            </a:r>
          </a:p>
          <a:p>
            <a:r>
              <a:rPr lang="ru-RU" dirty="0" smtClean="0"/>
              <a:t>Подходит для:</a:t>
            </a:r>
          </a:p>
          <a:p>
            <a:pPr lvl="1"/>
            <a:r>
              <a:rPr lang="ru-RU" dirty="0" smtClean="0"/>
              <a:t>Хранения структурированной информации и массивов любой глубины</a:t>
            </a:r>
          </a:p>
          <a:p>
            <a:pPr lvl="1"/>
            <a:r>
              <a:rPr lang="ru-RU" dirty="0" smtClean="0"/>
              <a:t>Основной формат для передачи данных через интернет</a:t>
            </a:r>
          </a:p>
          <a:p>
            <a:r>
              <a:rPr lang="ru-RU" dirty="0" smtClean="0"/>
              <a:t>Как:</a:t>
            </a:r>
          </a:p>
          <a:p>
            <a:pPr lvl="1"/>
            <a:r>
              <a:rPr lang="ru-RU" dirty="0" err="1" smtClean="0"/>
              <a:t>Спец.библиотеки</a:t>
            </a:r>
            <a:r>
              <a:rPr lang="ru-RU" dirty="0" smtClean="0"/>
              <a:t> в каждом языке (</a:t>
            </a:r>
            <a:r>
              <a:rPr lang="en-US" dirty="0" smtClean="0"/>
              <a:t>Python – </a:t>
            </a:r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Ручное заполнение (долго и нудно)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ДОБАВИТЬ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2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2371"/>
          </a:xfrm>
        </p:spPr>
        <p:txBody>
          <a:bodyPr>
            <a:normAutofit fontScale="90000"/>
          </a:bodyPr>
          <a:lstStyle/>
          <a:p>
            <a:r>
              <a:rPr lang="ru-RU" smtClean="0"/>
              <a:t>Базы данных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21971"/>
            <a:ext cx="8596668" cy="4819391"/>
          </a:xfrm>
        </p:spPr>
        <p:txBody>
          <a:bodyPr/>
          <a:lstStyle/>
          <a:p>
            <a:r>
              <a:rPr lang="ru-RU" dirty="0" smtClean="0"/>
              <a:t>Позволяет хранить огромное количество данных и осуществлять по ним быстрый поиск/вставку/изменение за счёт уникальных индексов и ключей</a:t>
            </a:r>
          </a:p>
          <a:p>
            <a:r>
              <a:rPr lang="ru-RU" dirty="0" smtClean="0"/>
              <a:t>«Верх» иерархии в хранении данных</a:t>
            </a:r>
          </a:p>
          <a:p>
            <a:r>
              <a:rPr lang="ru-RU" dirty="0" smtClean="0"/>
              <a:t>Множество «веток» баз данных, у каждой из которых есть свои преимущества и недостатки</a:t>
            </a:r>
          </a:p>
          <a:p>
            <a:r>
              <a:rPr lang="ru-RU" dirty="0" smtClean="0"/>
              <a:t>Подходит для:</a:t>
            </a:r>
          </a:p>
          <a:p>
            <a:pPr lvl="1"/>
            <a:r>
              <a:rPr lang="ru-RU" dirty="0" smtClean="0"/>
              <a:t>Хранения статистики</a:t>
            </a:r>
          </a:p>
          <a:p>
            <a:pPr lvl="1"/>
            <a:r>
              <a:rPr lang="ru-RU" dirty="0" smtClean="0"/>
              <a:t>Сбора структурированных данных</a:t>
            </a:r>
          </a:p>
          <a:p>
            <a:pPr lvl="1"/>
            <a:r>
              <a:rPr lang="ru-RU" dirty="0" smtClean="0"/>
              <a:t>Разделение полного массива данных на несколько БД/таблиц для упрощения доступа к каждой из частей</a:t>
            </a:r>
          </a:p>
          <a:p>
            <a:r>
              <a:rPr lang="ru-RU" dirty="0" smtClean="0"/>
              <a:t>Как: </a:t>
            </a:r>
          </a:p>
          <a:p>
            <a:pPr lvl="1"/>
            <a:r>
              <a:rPr lang="ru-RU" dirty="0" smtClean="0"/>
              <a:t>Смотрите в следующей серии, и возможно не от меня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5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23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21971"/>
            <a:ext cx="8596668" cy="481939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(или «ого, у меня осталось время в запасе»)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676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392</Words>
  <Application>Microsoft Office PowerPoint</Application>
  <PresentationFormat>Широкоэкранный</PresentationFormat>
  <Paragraphs>80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Аспект</vt:lpstr>
      <vt:lpstr>Форматы хранения данных</vt:lpstr>
      <vt:lpstr>Зачем?</vt:lpstr>
      <vt:lpstr>Текстовый файл</vt:lpstr>
      <vt:lpstr>INI файл</vt:lpstr>
      <vt:lpstr>CSV</vt:lpstr>
      <vt:lpstr>XML</vt:lpstr>
      <vt:lpstr>JSON</vt:lpstr>
      <vt:lpstr>Базы данных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хранения данных</dc:title>
  <dc:creator>Александр Токарев</dc:creator>
  <cp:lastModifiedBy>Александр Токарев</cp:lastModifiedBy>
  <cp:revision>9</cp:revision>
  <dcterms:created xsi:type="dcterms:W3CDTF">2021-09-23T17:46:09Z</dcterms:created>
  <dcterms:modified xsi:type="dcterms:W3CDTF">2021-09-23T18:59:45Z</dcterms:modified>
</cp:coreProperties>
</file>