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72" r:id="rId10"/>
    <p:sldId id="268" r:id="rId11"/>
    <p:sldId id="269" r:id="rId12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864" y="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khshial Hajano" userId="25062b42db07c8a0" providerId="LiveId" clId="{13B93371-2492-458A-8A28-C9472F253DF9}"/>
    <pc:docChg chg="undo custSel addSld delSld modSld">
      <pc:chgData name="Bakhshial Hajano" userId="25062b42db07c8a0" providerId="LiveId" clId="{13B93371-2492-458A-8A28-C9472F253DF9}" dt="2024-06-24T01:04:39.689" v="827" actId="2696"/>
      <pc:docMkLst>
        <pc:docMk/>
      </pc:docMkLst>
      <pc:sldChg chg="addSp delSp modSp mod">
        <pc:chgData name="Bakhshial Hajano" userId="25062b42db07c8a0" providerId="LiveId" clId="{13B93371-2492-458A-8A28-C9472F253DF9}" dt="2024-06-23T04:05:42.609" v="390" actId="1076"/>
        <pc:sldMkLst>
          <pc:docMk/>
          <pc:sldMk cId="0" sldId="256"/>
        </pc:sldMkLst>
        <pc:spChg chg="add del mod">
          <ac:chgData name="Bakhshial Hajano" userId="25062b42db07c8a0" providerId="LiveId" clId="{13B93371-2492-458A-8A28-C9472F253DF9}" dt="2024-06-23T03:42:06.687" v="124" actId="21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Bakhshial Hajano" userId="25062b42db07c8a0" providerId="LiveId" clId="{13B93371-2492-458A-8A28-C9472F253DF9}" dt="2024-06-23T03:40:19.689" v="35" actId="21"/>
          <ac:spMkLst>
            <pc:docMk/>
            <pc:sldMk cId="0" sldId="256"/>
            <ac:spMk id="4" creationId="{AE1B9FA0-7658-45DA-A3F4-8483C062C73E}"/>
          </ac:spMkLst>
        </pc:spChg>
        <pc:spChg chg="add mod">
          <ac:chgData name="Bakhshial Hajano" userId="25062b42db07c8a0" providerId="LiveId" clId="{13B93371-2492-458A-8A28-C9472F253DF9}" dt="2024-06-23T04:03:21.105" v="319"/>
          <ac:spMkLst>
            <pc:docMk/>
            <pc:sldMk cId="0" sldId="256"/>
            <ac:spMk id="5" creationId="{8D46CC53-AF3A-4B97-9CF8-2323B75A822B}"/>
          </ac:spMkLst>
        </pc:spChg>
        <pc:spChg chg="add del mod">
          <ac:chgData name="Bakhshial Hajano" userId="25062b42db07c8a0" providerId="LiveId" clId="{13B93371-2492-458A-8A28-C9472F253DF9}" dt="2024-06-23T03:42:13.001" v="125" actId="21"/>
          <ac:spMkLst>
            <pc:docMk/>
            <pc:sldMk cId="0" sldId="256"/>
            <ac:spMk id="7" creationId="{1623425B-7BC7-4D7A-AE6B-8983F5A29463}"/>
          </ac:spMkLst>
        </pc:spChg>
        <pc:spChg chg="add mod">
          <ac:chgData name="Bakhshial Hajano" userId="25062b42db07c8a0" providerId="LiveId" clId="{13B93371-2492-458A-8A28-C9472F253DF9}" dt="2024-06-23T04:04:55.558" v="366" actId="14100"/>
          <ac:spMkLst>
            <pc:docMk/>
            <pc:sldMk cId="0" sldId="256"/>
            <ac:spMk id="8" creationId="{E539BA65-D21E-439A-BD7A-161E32297CA0}"/>
          </ac:spMkLst>
        </pc:spChg>
        <pc:spChg chg="add mod">
          <ac:chgData name="Bakhshial Hajano" userId="25062b42db07c8a0" providerId="LiveId" clId="{13B93371-2492-458A-8A28-C9472F253DF9}" dt="2024-06-23T04:05:42.609" v="390" actId="1076"/>
          <ac:spMkLst>
            <pc:docMk/>
            <pc:sldMk cId="0" sldId="256"/>
            <ac:spMk id="10" creationId="{4DEA9A32-F0A6-41B4-BB80-BD74891A25BF}"/>
          </ac:spMkLst>
        </pc:spChg>
      </pc:sldChg>
      <pc:sldChg chg="addSp delSp modSp mod">
        <pc:chgData name="Bakhshial Hajano" userId="25062b42db07c8a0" providerId="LiveId" clId="{13B93371-2492-458A-8A28-C9472F253DF9}" dt="2024-06-23T06:21:41.547" v="824" actId="113"/>
        <pc:sldMkLst>
          <pc:docMk/>
          <pc:sldMk cId="0" sldId="257"/>
        </pc:sldMkLst>
        <pc:spChg chg="mod">
          <ac:chgData name="Bakhshial Hajano" userId="25062b42db07c8a0" providerId="LiveId" clId="{13B93371-2492-458A-8A28-C9472F253DF9}" dt="2024-06-23T06:21:41.547" v="824" actId="113"/>
          <ac:spMkLst>
            <pc:docMk/>
            <pc:sldMk cId="0" sldId="257"/>
            <ac:spMk id="11" creationId="{00000000-0000-0000-0000-000000000000}"/>
          </ac:spMkLst>
        </pc:spChg>
        <pc:spChg chg="del">
          <ac:chgData name="Bakhshial Hajano" userId="25062b42db07c8a0" providerId="LiveId" clId="{13B93371-2492-458A-8A28-C9472F253DF9}" dt="2024-06-23T03:49:07.672" v="252" actId="21"/>
          <ac:spMkLst>
            <pc:docMk/>
            <pc:sldMk cId="0" sldId="257"/>
            <ac:spMk id="12" creationId="{00000000-0000-0000-0000-000000000000}"/>
          </ac:spMkLst>
        </pc:spChg>
        <pc:spChg chg="del">
          <ac:chgData name="Bakhshial Hajano" userId="25062b42db07c8a0" providerId="LiveId" clId="{13B93371-2492-458A-8A28-C9472F253DF9}" dt="2024-06-23T03:49:04.845" v="251" actId="21"/>
          <ac:spMkLst>
            <pc:docMk/>
            <pc:sldMk cId="0" sldId="257"/>
            <ac:spMk id="13" creationId="{00000000-0000-0000-0000-000000000000}"/>
          </ac:spMkLst>
        </pc:spChg>
        <pc:spChg chg="del mod">
          <ac:chgData name="Bakhshial Hajano" userId="25062b42db07c8a0" providerId="LiveId" clId="{13B93371-2492-458A-8A28-C9472F253DF9}" dt="2024-06-23T03:49:01.076" v="248" actId="21"/>
          <ac:spMkLst>
            <pc:docMk/>
            <pc:sldMk cId="0" sldId="257"/>
            <ac:spMk id="14" creationId="{00000000-0000-0000-0000-000000000000}"/>
          </ac:spMkLst>
        </pc:spChg>
        <pc:spChg chg="add del mod">
          <ac:chgData name="Bakhshial Hajano" userId="25062b42db07c8a0" providerId="LiveId" clId="{13B93371-2492-458A-8A28-C9472F253DF9}" dt="2024-06-23T03:49:01.093" v="250"/>
          <ac:spMkLst>
            <pc:docMk/>
            <pc:sldMk cId="0" sldId="257"/>
            <ac:spMk id="16" creationId="{F269CCFE-E8FA-48E3-8EA9-C419B0CB5C26}"/>
          </ac:spMkLst>
        </pc:spChg>
        <pc:spChg chg="add del mod">
          <ac:chgData name="Bakhshial Hajano" userId="25062b42db07c8a0" providerId="LiveId" clId="{13B93371-2492-458A-8A28-C9472F253DF9}" dt="2024-06-23T04:06:44.274" v="394" actId="21"/>
          <ac:spMkLst>
            <pc:docMk/>
            <pc:sldMk cId="0" sldId="257"/>
            <ac:spMk id="18" creationId="{4103307F-C14E-46C6-92CA-F66F3093A3B9}"/>
          </ac:spMkLst>
        </pc:spChg>
        <pc:spChg chg="add del mod">
          <ac:chgData name="Bakhshial Hajano" userId="25062b42db07c8a0" providerId="LiveId" clId="{13B93371-2492-458A-8A28-C9472F253DF9}" dt="2024-06-23T04:06:44.274" v="394" actId="21"/>
          <ac:spMkLst>
            <pc:docMk/>
            <pc:sldMk cId="0" sldId="257"/>
            <ac:spMk id="19" creationId="{8C9857B0-9228-4FC7-8537-F96C144336C5}"/>
          </ac:spMkLst>
        </pc:spChg>
        <pc:spChg chg="add del mod">
          <ac:chgData name="Bakhshial Hajano" userId="25062b42db07c8a0" providerId="LiveId" clId="{13B93371-2492-458A-8A28-C9472F253DF9}" dt="2024-06-23T04:07:09.396" v="396" actId="21"/>
          <ac:spMkLst>
            <pc:docMk/>
            <pc:sldMk cId="0" sldId="257"/>
            <ac:spMk id="20" creationId="{2C0C990C-CF4D-4E70-BE82-40BEC836291D}"/>
          </ac:spMkLst>
        </pc:spChg>
        <pc:spChg chg="add mod">
          <ac:chgData name="Bakhshial Hajano" userId="25062b42db07c8a0" providerId="LiveId" clId="{13B93371-2492-458A-8A28-C9472F253DF9}" dt="2024-06-23T06:20:13.815" v="816" actId="20577"/>
          <ac:spMkLst>
            <pc:docMk/>
            <pc:sldMk cId="0" sldId="257"/>
            <ac:spMk id="21" creationId="{7C131D34-4A3B-4B7D-9221-215A86136A1C}"/>
          </ac:spMkLst>
        </pc:spChg>
      </pc:sldChg>
      <pc:sldChg chg="addSp delSp modSp mod">
        <pc:chgData name="Bakhshial Hajano" userId="25062b42db07c8a0" providerId="LiveId" clId="{13B93371-2492-458A-8A28-C9472F253DF9}" dt="2024-06-23T06:20:55.124" v="817" actId="255"/>
        <pc:sldMkLst>
          <pc:docMk/>
          <pc:sldMk cId="0" sldId="258"/>
        </pc:sldMkLst>
        <pc:spChg chg="mod">
          <ac:chgData name="Bakhshial Hajano" userId="25062b42db07c8a0" providerId="LiveId" clId="{13B93371-2492-458A-8A28-C9472F253DF9}" dt="2024-06-23T06:20:55.124" v="817" actId="255"/>
          <ac:spMkLst>
            <pc:docMk/>
            <pc:sldMk cId="0" sldId="258"/>
            <ac:spMk id="18" creationId="{00000000-0000-0000-0000-000000000000}"/>
          </ac:spMkLst>
        </pc:spChg>
        <pc:spChg chg="add del">
          <ac:chgData name="Bakhshial Hajano" userId="25062b42db07c8a0" providerId="LiveId" clId="{13B93371-2492-458A-8A28-C9472F253DF9}" dt="2024-06-23T03:46:00.100" v="159" actId="21"/>
          <ac:spMkLst>
            <pc:docMk/>
            <pc:sldMk cId="0" sldId="258"/>
            <ac:spMk id="19" creationId="{00000000-0000-0000-0000-000000000000}"/>
          </ac:spMkLst>
        </pc:spChg>
        <pc:spChg chg="add del">
          <ac:chgData name="Bakhshial Hajano" userId="25062b42db07c8a0" providerId="LiveId" clId="{13B93371-2492-458A-8A28-C9472F253DF9}" dt="2024-06-23T03:45:57.069" v="158" actId="21"/>
          <ac:spMkLst>
            <pc:docMk/>
            <pc:sldMk cId="0" sldId="258"/>
            <ac:spMk id="20" creationId="{00000000-0000-0000-0000-000000000000}"/>
          </ac:spMkLst>
        </pc:spChg>
        <pc:spChg chg="add del mod">
          <ac:chgData name="Bakhshial Hajano" userId="25062b42db07c8a0" providerId="LiveId" clId="{13B93371-2492-458A-8A28-C9472F253DF9}" dt="2024-06-23T04:29:35.290" v="414" actId="21"/>
          <ac:spMkLst>
            <pc:docMk/>
            <pc:sldMk cId="0" sldId="258"/>
            <ac:spMk id="21" creationId="{17DACC77-A05F-465B-B7C5-6D98550E975F}"/>
          </ac:spMkLst>
        </pc:spChg>
        <pc:spChg chg="add mod">
          <ac:chgData name="Bakhshial Hajano" userId="25062b42db07c8a0" providerId="LiveId" clId="{13B93371-2492-458A-8A28-C9472F253DF9}" dt="2024-06-23T04:32:13.471" v="439" actId="1076"/>
          <ac:spMkLst>
            <pc:docMk/>
            <pc:sldMk cId="0" sldId="258"/>
            <ac:spMk id="22" creationId="{FF49588A-0C6A-43CE-869E-7B6AE4D2E9D7}"/>
          </ac:spMkLst>
        </pc:spChg>
      </pc:sldChg>
      <pc:sldChg chg="addSp delSp modSp mod">
        <pc:chgData name="Bakhshial Hajano" userId="25062b42db07c8a0" providerId="LiveId" clId="{13B93371-2492-458A-8A28-C9472F253DF9}" dt="2024-06-23T04:44:15.886" v="455" actId="5793"/>
        <pc:sldMkLst>
          <pc:docMk/>
          <pc:sldMk cId="0" sldId="259"/>
        </pc:sldMkLst>
        <pc:spChg chg="mod">
          <ac:chgData name="Bakhshial Hajano" userId="25062b42db07c8a0" providerId="LiveId" clId="{13B93371-2492-458A-8A28-C9472F253DF9}" dt="2024-06-23T04:43:51.810" v="450" actId="1076"/>
          <ac:spMkLst>
            <pc:docMk/>
            <pc:sldMk cId="0" sldId="259"/>
            <ac:spMk id="10" creationId="{00000000-0000-0000-0000-000000000000}"/>
          </ac:spMkLst>
        </pc:spChg>
        <pc:spChg chg="del">
          <ac:chgData name="Bakhshial Hajano" userId="25062b42db07c8a0" providerId="LiveId" clId="{13B93371-2492-458A-8A28-C9472F253DF9}" dt="2024-06-23T03:49:42.992" v="256" actId="21"/>
          <ac:spMkLst>
            <pc:docMk/>
            <pc:sldMk cId="0" sldId="259"/>
            <ac:spMk id="11" creationId="{00000000-0000-0000-0000-000000000000}"/>
          </ac:spMkLst>
        </pc:spChg>
        <pc:spChg chg="del">
          <ac:chgData name="Bakhshial Hajano" userId="25062b42db07c8a0" providerId="LiveId" clId="{13B93371-2492-458A-8A28-C9472F253DF9}" dt="2024-06-23T03:49:45.648" v="257" actId="21"/>
          <ac:spMkLst>
            <pc:docMk/>
            <pc:sldMk cId="0" sldId="259"/>
            <ac:spMk id="12" creationId="{00000000-0000-0000-0000-000000000000}"/>
          </ac:spMkLst>
        </pc:spChg>
        <pc:spChg chg="del mod">
          <ac:chgData name="Bakhshial Hajano" userId="25062b42db07c8a0" providerId="LiveId" clId="{13B93371-2492-458A-8A28-C9472F253DF9}" dt="2024-06-23T04:43:08.962" v="445" actId="21"/>
          <ac:spMkLst>
            <pc:docMk/>
            <pc:sldMk cId="0" sldId="259"/>
            <ac:spMk id="13" creationId="{00000000-0000-0000-0000-000000000000}"/>
          </ac:spMkLst>
        </pc:spChg>
        <pc:spChg chg="add mod">
          <ac:chgData name="Bakhshial Hajano" userId="25062b42db07c8a0" providerId="LiveId" clId="{13B93371-2492-458A-8A28-C9472F253DF9}" dt="2024-06-23T04:44:15.886" v="455" actId="5793"/>
          <ac:spMkLst>
            <pc:docMk/>
            <pc:sldMk cId="0" sldId="259"/>
            <ac:spMk id="14" creationId="{3B6ADA45-0E47-413D-8E22-9E2EE459E7E2}"/>
          </ac:spMkLst>
        </pc:spChg>
      </pc:sldChg>
      <pc:sldChg chg="addSp delSp modSp mod">
        <pc:chgData name="Bakhshial Hajano" userId="25062b42db07c8a0" providerId="LiveId" clId="{13B93371-2492-458A-8A28-C9472F253DF9}" dt="2024-06-23T04:52:15.186" v="493" actId="14100"/>
        <pc:sldMkLst>
          <pc:docMk/>
          <pc:sldMk cId="0" sldId="260"/>
        </pc:sldMkLst>
        <pc:spChg chg="mod">
          <ac:chgData name="Bakhshial Hajano" userId="25062b42db07c8a0" providerId="LiveId" clId="{13B93371-2492-458A-8A28-C9472F253DF9}" dt="2024-06-23T04:45:06.539" v="458" actId="2711"/>
          <ac:spMkLst>
            <pc:docMk/>
            <pc:sldMk cId="0" sldId="260"/>
            <ac:spMk id="11" creationId="{00000000-0000-0000-0000-000000000000}"/>
          </ac:spMkLst>
        </pc:spChg>
        <pc:spChg chg="del">
          <ac:chgData name="Bakhshial Hajano" userId="25062b42db07c8a0" providerId="LiveId" clId="{13B93371-2492-458A-8A28-C9472F253DF9}" dt="2024-06-23T04:45:15.727" v="460" actId="21"/>
          <ac:spMkLst>
            <pc:docMk/>
            <pc:sldMk cId="0" sldId="260"/>
            <ac:spMk id="12" creationId="{00000000-0000-0000-0000-000000000000}"/>
          </ac:spMkLst>
        </pc:spChg>
        <pc:spChg chg="del">
          <ac:chgData name="Bakhshial Hajano" userId="25062b42db07c8a0" providerId="LiveId" clId="{13B93371-2492-458A-8A28-C9472F253DF9}" dt="2024-06-23T04:45:12.884" v="459" actId="21"/>
          <ac:spMkLst>
            <pc:docMk/>
            <pc:sldMk cId="0" sldId="260"/>
            <ac:spMk id="13" creationId="{00000000-0000-0000-0000-000000000000}"/>
          </ac:spMkLst>
        </pc:spChg>
        <pc:spChg chg="add mod">
          <ac:chgData name="Bakhshial Hajano" userId="25062b42db07c8a0" providerId="LiveId" clId="{13B93371-2492-458A-8A28-C9472F253DF9}" dt="2024-06-23T04:49:33.240" v="472" actId="1076"/>
          <ac:spMkLst>
            <pc:docMk/>
            <pc:sldMk cId="0" sldId="260"/>
            <ac:spMk id="16" creationId="{7B5BE514-72AA-4288-ABFA-3825ED1C39B0}"/>
          </ac:spMkLst>
        </pc:spChg>
        <pc:spChg chg="add mod">
          <ac:chgData name="Bakhshial Hajano" userId="25062b42db07c8a0" providerId="LiveId" clId="{13B93371-2492-458A-8A28-C9472F253DF9}" dt="2024-06-23T04:51:36.631" v="487" actId="1076"/>
          <ac:spMkLst>
            <pc:docMk/>
            <pc:sldMk cId="0" sldId="260"/>
            <ac:spMk id="18" creationId="{64DCC93B-B611-4B49-8B51-39957C2E44B6}"/>
          </ac:spMkLst>
        </pc:spChg>
        <pc:picChg chg="mod">
          <ac:chgData name="Bakhshial Hajano" userId="25062b42db07c8a0" providerId="LiveId" clId="{13B93371-2492-458A-8A28-C9472F253DF9}" dt="2024-06-23T04:48:52.983" v="465" actId="1076"/>
          <ac:picMkLst>
            <pc:docMk/>
            <pc:sldMk cId="0" sldId="260"/>
            <ac:picMk id="14" creationId="{00000000-0000-0000-0000-000000000000}"/>
          </ac:picMkLst>
        </pc:picChg>
        <pc:picChg chg="add mod">
          <ac:chgData name="Bakhshial Hajano" userId="25062b42db07c8a0" providerId="LiveId" clId="{13B93371-2492-458A-8A28-C9472F253DF9}" dt="2024-06-23T04:52:15.186" v="493" actId="14100"/>
          <ac:picMkLst>
            <pc:docMk/>
            <pc:sldMk cId="0" sldId="260"/>
            <ac:picMk id="20" creationId="{4A6F9261-FA1B-4813-AAFD-B8FD3D9B80DC}"/>
          </ac:picMkLst>
        </pc:picChg>
      </pc:sldChg>
      <pc:sldChg chg="addSp delSp modSp mod">
        <pc:chgData name="Bakhshial Hajano" userId="25062b42db07c8a0" providerId="LiveId" clId="{13B93371-2492-458A-8A28-C9472F253DF9}" dt="2024-06-23T06:08:24.041" v="575" actId="1076"/>
        <pc:sldMkLst>
          <pc:docMk/>
          <pc:sldMk cId="0" sldId="261"/>
        </pc:sldMkLst>
        <pc:spChg chg="mod">
          <ac:chgData name="Bakhshial Hajano" userId="25062b42db07c8a0" providerId="LiveId" clId="{13B93371-2492-458A-8A28-C9472F253DF9}" dt="2024-06-23T06:01:49.953" v="541" actId="1076"/>
          <ac:spMkLst>
            <pc:docMk/>
            <pc:sldMk cId="0" sldId="261"/>
            <ac:spMk id="18" creationId="{00000000-0000-0000-0000-000000000000}"/>
          </ac:spMkLst>
        </pc:spChg>
        <pc:spChg chg="del">
          <ac:chgData name="Bakhshial Hajano" userId="25062b42db07c8a0" providerId="LiveId" clId="{13B93371-2492-458A-8A28-C9472F253DF9}" dt="2024-06-23T06:01:22.075" v="538" actId="478"/>
          <ac:spMkLst>
            <pc:docMk/>
            <pc:sldMk cId="0" sldId="261"/>
            <ac:spMk id="19" creationId="{00000000-0000-0000-0000-000000000000}"/>
          </ac:spMkLst>
        </pc:spChg>
        <pc:spChg chg="del">
          <ac:chgData name="Bakhshial Hajano" userId="25062b42db07c8a0" providerId="LiveId" clId="{13B93371-2492-458A-8A28-C9472F253DF9}" dt="2024-06-23T06:01:22.075" v="538" actId="478"/>
          <ac:spMkLst>
            <pc:docMk/>
            <pc:sldMk cId="0" sldId="261"/>
            <ac:spMk id="20" creationId="{00000000-0000-0000-0000-000000000000}"/>
          </ac:spMkLst>
        </pc:spChg>
        <pc:spChg chg="del">
          <ac:chgData name="Bakhshial Hajano" userId="25062b42db07c8a0" providerId="LiveId" clId="{13B93371-2492-458A-8A28-C9472F253DF9}" dt="2024-06-23T06:01:22.075" v="538" actId="478"/>
          <ac:spMkLst>
            <pc:docMk/>
            <pc:sldMk cId="0" sldId="261"/>
            <ac:spMk id="21" creationId="{00000000-0000-0000-0000-000000000000}"/>
          </ac:spMkLst>
        </pc:spChg>
        <pc:spChg chg="del">
          <ac:chgData name="Bakhshial Hajano" userId="25062b42db07c8a0" providerId="LiveId" clId="{13B93371-2492-458A-8A28-C9472F253DF9}" dt="2024-06-23T06:01:15.778" v="537" actId="21"/>
          <ac:spMkLst>
            <pc:docMk/>
            <pc:sldMk cId="0" sldId="261"/>
            <ac:spMk id="22" creationId="{00000000-0000-0000-0000-000000000000}"/>
          </ac:spMkLst>
        </pc:spChg>
        <pc:spChg chg="add mod">
          <ac:chgData name="Bakhshial Hajano" userId="25062b42db07c8a0" providerId="LiveId" clId="{13B93371-2492-458A-8A28-C9472F253DF9}" dt="2024-06-23T06:05:38.749" v="556" actId="20577"/>
          <ac:spMkLst>
            <pc:docMk/>
            <pc:sldMk cId="0" sldId="261"/>
            <ac:spMk id="24" creationId="{CEC89700-8770-4AA2-8950-83881DD0B130}"/>
          </ac:spMkLst>
        </pc:spChg>
        <pc:spChg chg="add mod">
          <ac:chgData name="Bakhshial Hajano" userId="25062b42db07c8a0" providerId="LiveId" clId="{13B93371-2492-458A-8A28-C9472F253DF9}" dt="2024-06-23T06:07:57.077" v="571" actId="1076"/>
          <ac:spMkLst>
            <pc:docMk/>
            <pc:sldMk cId="0" sldId="261"/>
            <ac:spMk id="30" creationId="{B0C731EF-6E93-4C06-924B-3344FE810586}"/>
          </ac:spMkLst>
        </pc:spChg>
        <pc:picChg chg="mod">
          <ac:chgData name="Bakhshial Hajano" userId="25062b42db07c8a0" providerId="LiveId" clId="{13B93371-2492-458A-8A28-C9472F253DF9}" dt="2024-06-23T06:06:30.769" v="563" actId="14100"/>
          <ac:picMkLst>
            <pc:docMk/>
            <pc:sldMk cId="0" sldId="261"/>
            <ac:picMk id="17" creationId="{00000000-0000-0000-0000-000000000000}"/>
          </ac:picMkLst>
        </pc:picChg>
        <pc:picChg chg="add del mod">
          <ac:chgData name="Bakhshial Hajano" userId="25062b42db07c8a0" providerId="LiveId" clId="{13B93371-2492-458A-8A28-C9472F253DF9}" dt="2024-06-23T06:03:16.678" v="548" actId="21"/>
          <ac:picMkLst>
            <pc:docMk/>
            <pc:sldMk cId="0" sldId="261"/>
            <ac:picMk id="26" creationId="{11A93A69-3465-4F3D-85A6-7EA879368DDE}"/>
          </ac:picMkLst>
        </pc:picChg>
        <pc:picChg chg="add mod">
          <ac:chgData name="Bakhshial Hajano" userId="25062b42db07c8a0" providerId="LiveId" clId="{13B93371-2492-458A-8A28-C9472F253DF9}" dt="2024-06-23T06:06:34.836" v="564" actId="14100"/>
          <ac:picMkLst>
            <pc:docMk/>
            <pc:sldMk cId="0" sldId="261"/>
            <ac:picMk id="28" creationId="{8E17EA04-BE6D-4EB2-B321-59038E91BAED}"/>
          </ac:picMkLst>
        </pc:picChg>
        <pc:picChg chg="add mod">
          <ac:chgData name="Bakhshial Hajano" userId="25062b42db07c8a0" providerId="LiveId" clId="{13B93371-2492-458A-8A28-C9472F253DF9}" dt="2024-06-23T06:08:24.041" v="575" actId="1076"/>
          <ac:picMkLst>
            <pc:docMk/>
            <pc:sldMk cId="0" sldId="261"/>
            <ac:picMk id="32" creationId="{246D5351-FDC8-479E-8C73-F123F0891C9D}"/>
          </ac:picMkLst>
        </pc:picChg>
      </pc:sldChg>
      <pc:sldChg chg="add del">
        <pc:chgData name="Bakhshial Hajano" userId="25062b42db07c8a0" providerId="LiveId" clId="{13B93371-2492-458A-8A28-C9472F253DF9}" dt="2024-06-23T06:11:40.757" v="596" actId="2696"/>
        <pc:sldMkLst>
          <pc:docMk/>
          <pc:sldMk cId="0" sldId="262"/>
        </pc:sldMkLst>
      </pc:sldChg>
      <pc:sldChg chg="del">
        <pc:chgData name="Bakhshial Hajano" userId="25062b42db07c8a0" providerId="LiveId" clId="{13B93371-2492-458A-8A28-C9472F253DF9}" dt="2024-06-24T01:04:32.157" v="825" actId="2696"/>
        <pc:sldMkLst>
          <pc:docMk/>
          <pc:sldMk cId="0" sldId="263"/>
        </pc:sldMkLst>
      </pc:sldChg>
      <pc:sldChg chg="del">
        <pc:chgData name="Bakhshial Hajano" userId="25062b42db07c8a0" providerId="LiveId" clId="{13B93371-2492-458A-8A28-C9472F253DF9}" dt="2024-06-24T01:04:36.053" v="826" actId="2696"/>
        <pc:sldMkLst>
          <pc:docMk/>
          <pc:sldMk cId="0" sldId="264"/>
        </pc:sldMkLst>
      </pc:sldChg>
      <pc:sldChg chg="del">
        <pc:chgData name="Bakhshial Hajano" userId="25062b42db07c8a0" providerId="LiveId" clId="{13B93371-2492-458A-8A28-C9472F253DF9}" dt="2024-06-24T01:04:39.689" v="827" actId="2696"/>
        <pc:sldMkLst>
          <pc:docMk/>
          <pc:sldMk cId="0" sldId="265"/>
        </pc:sldMkLst>
      </pc:sldChg>
      <pc:sldChg chg="del">
        <pc:chgData name="Bakhshial Hajano" userId="25062b42db07c8a0" providerId="LiveId" clId="{13B93371-2492-458A-8A28-C9472F253DF9}" dt="2024-06-23T06:12:23.818" v="598" actId="2696"/>
        <pc:sldMkLst>
          <pc:docMk/>
          <pc:sldMk cId="0" sldId="266"/>
        </pc:sldMkLst>
      </pc:sldChg>
      <pc:sldChg chg="del">
        <pc:chgData name="Bakhshial Hajano" userId="25062b42db07c8a0" providerId="LiveId" clId="{13B93371-2492-458A-8A28-C9472F253DF9}" dt="2024-06-23T06:12:19.029" v="597" actId="2696"/>
        <pc:sldMkLst>
          <pc:docMk/>
          <pc:sldMk cId="0" sldId="267"/>
        </pc:sldMkLst>
      </pc:sldChg>
      <pc:sldChg chg="delSp modSp mod">
        <pc:chgData name="Bakhshial Hajano" userId="25062b42db07c8a0" providerId="LiveId" clId="{13B93371-2492-458A-8A28-C9472F253DF9}" dt="2024-06-23T06:15:01.894" v="786" actId="1076"/>
        <pc:sldMkLst>
          <pc:docMk/>
          <pc:sldMk cId="0" sldId="269"/>
        </pc:sldMkLst>
        <pc:spChg chg="mod">
          <ac:chgData name="Bakhshial Hajano" userId="25062b42db07c8a0" providerId="LiveId" clId="{13B93371-2492-458A-8A28-C9472F253DF9}" dt="2024-06-23T06:15:01.894" v="786" actId="1076"/>
          <ac:spMkLst>
            <pc:docMk/>
            <pc:sldMk cId="0" sldId="269"/>
            <ac:spMk id="20" creationId="{00000000-0000-0000-0000-000000000000}"/>
          </ac:spMkLst>
        </pc:spChg>
        <pc:grpChg chg="del">
          <ac:chgData name="Bakhshial Hajano" userId="25062b42db07c8a0" providerId="LiveId" clId="{13B93371-2492-458A-8A28-C9472F253DF9}" dt="2024-06-23T06:14:57.026" v="785" actId="21"/>
          <ac:grpSpMkLst>
            <pc:docMk/>
            <pc:sldMk cId="0" sldId="269"/>
            <ac:grpSpMk id="9" creationId="{00000000-0000-0000-0000-000000000000}"/>
          </ac:grpSpMkLst>
        </pc:grpChg>
        <pc:grpChg chg="del">
          <ac:chgData name="Bakhshial Hajano" userId="25062b42db07c8a0" providerId="LiveId" clId="{13B93371-2492-458A-8A28-C9472F253DF9}" dt="2024-06-23T06:12:42.086" v="599" actId="478"/>
          <ac:grpSpMkLst>
            <pc:docMk/>
            <pc:sldMk cId="0" sldId="269"/>
            <ac:grpSpMk id="12" creationId="{00000000-0000-0000-0000-000000000000}"/>
          </ac:grpSpMkLst>
        </pc:grpChg>
        <pc:grpChg chg="del">
          <ac:chgData name="Bakhshial Hajano" userId="25062b42db07c8a0" providerId="LiveId" clId="{13B93371-2492-458A-8A28-C9472F253DF9}" dt="2024-06-23T06:12:42.086" v="599" actId="478"/>
          <ac:grpSpMkLst>
            <pc:docMk/>
            <pc:sldMk cId="0" sldId="269"/>
            <ac:grpSpMk id="15" creationId="{00000000-0000-0000-0000-000000000000}"/>
          </ac:grpSpMkLst>
        </pc:grpChg>
        <pc:grpChg chg="del">
          <ac:chgData name="Bakhshial Hajano" userId="25062b42db07c8a0" providerId="LiveId" clId="{13B93371-2492-458A-8A28-C9472F253DF9}" dt="2024-06-23T06:12:42.086" v="599" actId="478"/>
          <ac:grpSpMkLst>
            <pc:docMk/>
            <pc:sldMk cId="0" sldId="269"/>
            <ac:grpSpMk id="21" creationId="{00000000-0000-0000-0000-000000000000}"/>
          </ac:grpSpMkLst>
        </pc:grpChg>
        <pc:grpChg chg="del">
          <ac:chgData name="Bakhshial Hajano" userId="25062b42db07c8a0" providerId="LiveId" clId="{13B93371-2492-458A-8A28-C9472F253DF9}" dt="2024-06-23T06:12:42.086" v="599" actId="478"/>
          <ac:grpSpMkLst>
            <pc:docMk/>
            <pc:sldMk cId="0" sldId="269"/>
            <ac:grpSpMk id="28" creationId="{00000000-0000-0000-0000-000000000000}"/>
          </ac:grpSpMkLst>
        </pc:grpChg>
      </pc:sldChg>
      <pc:sldChg chg="addSp delSp modSp add mod">
        <pc:chgData name="Bakhshial Hajano" userId="25062b42db07c8a0" providerId="LiveId" clId="{13B93371-2492-458A-8A28-C9472F253DF9}" dt="2024-06-23T05:56:44.536" v="509" actId="1076"/>
        <pc:sldMkLst>
          <pc:docMk/>
          <pc:sldMk cId="854206586" sldId="270"/>
        </pc:sldMkLst>
        <pc:spChg chg="mod">
          <ac:chgData name="Bakhshial Hajano" userId="25062b42db07c8a0" providerId="LiveId" clId="{13B93371-2492-458A-8A28-C9472F253DF9}" dt="2024-06-23T05:54:32.778" v="496"/>
          <ac:spMkLst>
            <pc:docMk/>
            <pc:sldMk cId="854206586" sldId="270"/>
            <ac:spMk id="16" creationId="{7B5BE514-72AA-4288-ABFA-3825ED1C39B0}"/>
          </ac:spMkLst>
        </pc:spChg>
        <pc:spChg chg="mod">
          <ac:chgData name="Bakhshial Hajano" userId="25062b42db07c8a0" providerId="LiveId" clId="{13B93371-2492-458A-8A28-C9472F253DF9}" dt="2024-06-23T05:55:53.535" v="503" actId="1076"/>
          <ac:spMkLst>
            <pc:docMk/>
            <pc:sldMk cId="854206586" sldId="270"/>
            <ac:spMk id="18" creationId="{64DCC93B-B611-4B49-8B51-39957C2E44B6}"/>
          </ac:spMkLst>
        </pc:spChg>
        <pc:picChg chg="add mod">
          <ac:chgData name="Bakhshial Hajano" userId="25062b42db07c8a0" providerId="LiveId" clId="{13B93371-2492-458A-8A28-C9472F253DF9}" dt="2024-06-23T05:56:03.649" v="505" actId="14100"/>
          <ac:picMkLst>
            <pc:docMk/>
            <pc:sldMk cId="854206586" sldId="270"/>
            <ac:picMk id="13" creationId="{D667BC11-B799-4B98-B11B-2B3AC2699EBD}"/>
          </ac:picMkLst>
        </pc:picChg>
        <pc:picChg chg="add mod">
          <ac:chgData name="Bakhshial Hajano" userId="25062b42db07c8a0" providerId="LiveId" clId="{13B93371-2492-458A-8A28-C9472F253DF9}" dt="2024-06-23T05:56:44.536" v="509" actId="1076"/>
          <ac:picMkLst>
            <pc:docMk/>
            <pc:sldMk cId="854206586" sldId="270"/>
            <ac:picMk id="17" creationId="{4F226BEB-58CD-4F99-B25B-F37E340635E8}"/>
          </ac:picMkLst>
        </pc:picChg>
        <pc:picChg chg="del">
          <ac:chgData name="Bakhshial Hajano" userId="25062b42db07c8a0" providerId="LiveId" clId="{13B93371-2492-458A-8A28-C9472F253DF9}" dt="2024-06-23T05:54:40.286" v="497" actId="21"/>
          <ac:picMkLst>
            <pc:docMk/>
            <pc:sldMk cId="854206586" sldId="270"/>
            <ac:picMk id="20" creationId="{4A6F9261-FA1B-4813-AAFD-B8FD3D9B80DC}"/>
          </ac:picMkLst>
        </pc:picChg>
      </pc:sldChg>
      <pc:sldChg chg="addSp delSp modSp add mod">
        <pc:chgData name="Bakhshial Hajano" userId="25062b42db07c8a0" providerId="LiveId" clId="{13B93371-2492-458A-8A28-C9472F253DF9}" dt="2024-06-23T06:00:27.878" v="534" actId="1076"/>
        <pc:sldMkLst>
          <pc:docMk/>
          <pc:sldMk cId="4050506439" sldId="271"/>
        </pc:sldMkLst>
        <pc:spChg chg="mod">
          <ac:chgData name="Bakhshial Hajano" userId="25062b42db07c8a0" providerId="LiveId" clId="{13B93371-2492-458A-8A28-C9472F253DF9}" dt="2024-06-23T05:58:33.606" v="521" actId="1076"/>
          <ac:spMkLst>
            <pc:docMk/>
            <pc:sldMk cId="4050506439" sldId="271"/>
            <ac:spMk id="11" creationId="{00000000-0000-0000-0000-000000000000}"/>
          </ac:spMkLst>
        </pc:spChg>
        <pc:spChg chg="mod">
          <ac:chgData name="Bakhshial Hajano" userId="25062b42db07c8a0" providerId="LiveId" clId="{13B93371-2492-458A-8A28-C9472F253DF9}" dt="2024-06-23T05:58:28.534" v="520" actId="1076"/>
          <ac:spMkLst>
            <pc:docMk/>
            <pc:sldMk cId="4050506439" sldId="271"/>
            <ac:spMk id="16" creationId="{7B5BE514-72AA-4288-ABFA-3825ED1C39B0}"/>
          </ac:spMkLst>
        </pc:spChg>
        <pc:spChg chg="mod">
          <ac:chgData name="Bakhshial Hajano" userId="25062b42db07c8a0" providerId="LiveId" clId="{13B93371-2492-458A-8A28-C9472F253DF9}" dt="2024-06-23T05:59:25.562" v="527" actId="1076"/>
          <ac:spMkLst>
            <pc:docMk/>
            <pc:sldMk cId="4050506439" sldId="271"/>
            <ac:spMk id="18" creationId="{64DCC93B-B611-4B49-8B51-39957C2E44B6}"/>
          </ac:spMkLst>
        </pc:spChg>
        <pc:picChg chg="add mod">
          <ac:chgData name="Bakhshial Hajano" userId="25062b42db07c8a0" providerId="LiveId" clId="{13B93371-2492-458A-8A28-C9472F253DF9}" dt="2024-06-23T05:59:44.773" v="530" actId="14100"/>
          <ac:picMkLst>
            <pc:docMk/>
            <pc:sldMk cId="4050506439" sldId="271"/>
            <ac:picMk id="13" creationId="{E3B0CF10-F536-4D81-A3D3-BC7DF31C1D88}"/>
          </ac:picMkLst>
        </pc:picChg>
        <pc:picChg chg="add mod">
          <ac:chgData name="Bakhshial Hajano" userId="25062b42db07c8a0" providerId="LiveId" clId="{13B93371-2492-458A-8A28-C9472F253DF9}" dt="2024-06-23T06:00:27.878" v="534" actId="1076"/>
          <ac:picMkLst>
            <pc:docMk/>
            <pc:sldMk cId="4050506439" sldId="271"/>
            <ac:picMk id="17" creationId="{895380F0-DFCC-4791-BA8B-09BBF0D82481}"/>
          </ac:picMkLst>
        </pc:picChg>
        <pc:picChg chg="del">
          <ac:chgData name="Bakhshial Hajano" userId="25062b42db07c8a0" providerId="LiveId" clId="{13B93371-2492-458A-8A28-C9472F253DF9}" dt="2024-06-23T05:57:24.540" v="511" actId="21"/>
          <ac:picMkLst>
            <pc:docMk/>
            <pc:sldMk cId="4050506439" sldId="271"/>
            <ac:picMk id="20" creationId="{4A6F9261-FA1B-4813-AAFD-B8FD3D9B80DC}"/>
          </ac:picMkLst>
        </pc:picChg>
      </pc:sldChg>
      <pc:sldChg chg="addSp delSp modSp add mod">
        <pc:chgData name="Bakhshial Hajano" userId="25062b42db07c8a0" providerId="LiveId" clId="{13B93371-2492-458A-8A28-C9472F253DF9}" dt="2024-06-23T06:11:08.553" v="593" actId="1076"/>
        <pc:sldMkLst>
          <pc:docMk/>
          <pc:sldMk cId="4110515489" sldId="272"/>
        </pc:sldMkLst>
        <pc:spChg chg="mod">
          <ac:chgData name="Bakhshial Hajano" userId="25062b42db07c8a0" providerId="LiveId" clId="{13B93371-2492-458A-8A28-C9472F253DF9}" dt="2024-06-23T06:09:24.842" v="577"/>
          <ac:spMkLst>
            <pc:docMk/>
            <pc:sldMk cId="4110515489" sldId="272"/>
            <ac:spMk id="24" creationId="{CEC89700-8770-4AA2-8950-83881DD0B130}"/>
          </ac:spMkLst>
        </pc:spChg>
        <pc:spChg chg="mod">
          <ac:chgData name="Bakhshial Hajano" userId="25062b42db07c8a0" providerId="LiveId" clId="{13B93371-2492-458A-8A28-C9472F253DF9}" dt="2024-06-23T06:10:44.851" v="589" actId="1076"/>
          <ac:spMkLst>
            <pc:docMk/>
            <pc:sldMk cId="4110515489" sldId="272"/>
            <ac:spMk id="30" creationId="{B0C731EF-6E93-4C06-924B-3344FE810586}"/>
          </ac:spMkLst>
        </pc:spChg>
        <pc:picChg chg="mod">
          <ac:chgData name="Bakhshial Hajano" userId="25062b42db07c8a0" providerId="LiveId" clId="{13B93371-2492-458A-8A28-C9472F253DF9}" dt="2024-06-23T06:09:57.349" v="583" actId="14100"/>
          <ac:picMkLst>
            <pc:docMk/>
            <pc:sldMk cId="4110515489" sldId="272"/>
            <ac:picMk id="17" creationId="{00000000-0000-0000-0000-000000000000}"/>
          </ac:picMkLst>
        </pc:picChg>
        <pc:picChg chg="add mod">
          <ac:chgData name="Bakhshial Hajano" userId="25062b42db07c8a0" providerId="LiveId" clId="{13B93371-2492-458A-8A28-C9472F253DF9}" dt="2024-06-23T06:10:01.147" v="584" actId="1076"/>
          <ac:picMkLst>
            <pc:docMk/>
            <pc:sldMk cId="4110515489" sldId="272"/>
            <ac:picMk id="20" creationId="{F80EEDDC-79B9-4D01-844F-3F6BB8E9F1AA}"/>
          </ac:picMkLst>
        </pc:picChg>
        <pc:picChg chg="add mod">
          <ac:chgData name="Bakhshial Hajano" userId="25062b42db07c8a0" providerId="LiveId" clId="{13B93371-2492-458A-8A28-C9472F253DF9}" dt="2024-06-23T06:11:08.553" v="593" actId="1076"/>
          <ac:picMkLst>
            <pc:docMk/>
            <pc:sldMk cId="4110515489" sldId="272"/>
            <ac:picMk id="22" creationId="{F55CF914-AE97-46FA-9BAB-B6F6960A4644}"/>
          </ac:picMkLst>
        </pc:picChg>
        <pc:picChg chg="del">
          <ac:chgData name="Bakhshial Hajano" userId="25062b42db07c8a0" providerId="LiveId" clId="{13B93371-2492-458A-8A28-C9472F253DF9}" dt="2024-06-23T06:09:28.246" v="578" actId="21"/>
          <ac:picMkLst>
            <pc:docMk/>
            <pc:sldMk cId="4110515489" sldId="272"/>
            <ac:picMk id="28" creationId="{8E17EA04-BE6D-4EB2-B321-59038E91BAED}"/>
          </ac:picMkLst>
        </pc:picChg>
        <pc:picChg chg="del">
          <ac:chgData name="Bakhshial Hajano" userId="25062b42db07c8a0" providerId="LiveId" clId="{13B93371-2492-458A-8A28-C9472F253DF9}" dt="2024-06-23T06:10:08.089" v="585" actId="21"/>
          <ac:picMkLst>
            <pc:docMk/>
            <pc:sldMk cId="4110515489" sldId="272"/>
            <ac:picMk id="32" creationId="{246D5351-FDC8-479E-8C73-F123F0891C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045939" y="0"/>
            <a:ext cx="1000125" cy="998219"/>
          </a:xfrm>
          <a:custGeom>
            <a:avLst/>
            <a:gdLst/>
            <a:ahLst/>
            <a:cxnLst/>
            <a:rect l="l" t="t" r="r" b="b"/>
            <a:pathLst>
              <a:path w="1000125" h="998219">
                <a:moveTo>
                  <a:pt x="499745" y="0"/>
                </a:moveTo>
                <a:lnTo>
                  <a:pt x="497216" y="43789"/>
                </a:lnTo>
                <a:lnTo>
                  <a:pt x="489830" y="87288"/>
                </a:lnTo>
                <a:lnTo>
                  <a:pt x="477886" y="130192"/>
                </a:lnTo>
                <a:lnTo>
                  <a:pt x="461684" y="172195"/>
                </a:lnTo>
                <a:lnTo>
                  <a:pt x="441524" y="212993"/>
                </a:lnTo>
                <a:lnTo>
                  <a:pt x="417705" y="252280"/>
                </a:lnTo>
                <a:lnTo>
                  <a:pt x="390529" y="289751"/>
                </a:lnTo>
                <a:lnTo>
                  <a:pt x="360293" y="325102"/>
                </a:lnTo>
                <a:lnTo>
                  <a:pt x="327299" y="358027"/>
                </a:lnTo>
                <a:lnTo>
                  <a:pt x="291845" y="388221"/>
                </a:lnTo>
                <a:lnTo>
                  <a:pt x="254232" y="415378"/>
                </a:lnTo>
                <a:lnTo>
                  <a:pt x="214760" y="439195"/>
                </a:lnTo>
                <a:lnTo>
                  <a:pt x="173728" y="459365"/>
                </a:lnTo>
                <a:lnTo>
                  <a:pt x="131436" y="475585"/>
                </a:lnTo>
                <a:lnTo>
                  <a:pt x="88184" y="487548"/>
                </a:lnTo>
                <a:lnTo>
                  <a:pt x="44272" y="494949"/>
                </a:lnTo>
                <a:lnTo>
                  <a:pt x="0" y="497484"/>
                </a:lnTo>
                <a:lnTo>
                  <a:pt x="44272" y="500041"/>
                </a:lnTo>
                <a:lnTo>
                  <a:pt x="88184" y="507504"/>
                </a:lnTo>
                <a:lnTo>
                  <a:pt x="131436" y="519565"/>
                </a:lnTo>
                <a:lnTo>
                  <a:pt x="173728" y="535914"/>
                </a:lnTo>
                <a:lnTo>
                  <a:pt x="214760" y="556241"/>
                </a:lnTo>
                <a:lnTo>
                  <a:pt x="254232" y="580238"/>
                </a:lnTo>
                <a:lnTo>
                  <a:pt x="291845" y="607594"/>
                </a:lnTo>
                <a:lnTo>
                  <a:pt x="327299" y="638000"/>
                </a:lnTo>
                <a:lnTo>
                  <a:pt x="360293" y="671146"/>
                </a:lnTo>
                <a:lnTo>
                  <a:pt x="390529" y="706723"/>
                </a:lnTo>
                <a:lnTo>
                  <a:pt x="417705" y="744422"/>
                </a:lnTo>
                <a:lnTo>
                  <a:pt x="441524" y="783934"/>
                </a:lnTo>
                <a:lnTo>
                  <a:pt x="461684" y="824947"/>
                </a:lnTo>
                <a:lnTo>
                  <a:pt x="477886" y="867154"/>
                </a:lnTo>
                <a:lnTo>
                  <a:pt x="489830" y="910245"/>
                </a:lnTo>
                <a:lnTo>
                  <a:pt x="497216" y="953909"/>
                </a:lnTo>
                <a:lnTo>
                  <a:pt x="499745" y="997839"/>
                </a:lnTo>
                <a:lnTo>
                  <a:pt x="502272" y="953909"/>
                </a:lnTo>
                <a:lnTo>
                  <a:pt x="509656" y="910245"/>
                </a:lnTo>
                <a:lnTo>
                  <a:pt x="521597" y="867154"/>
                </a:lnTo>
                <a:lnTo>
                  <a:pt x="537797" y="824947"/>
                </a:lnTo>
                <a:lnTo>
                  <a:pt x="557958" y="783934"/>
                </a:lnTo>
                <a:lnTo>
                  <a:pt x="581781" y="744422"/>
                </a:lnTo>
                <a:lnTo>
                  <a:pt x="608967" y="706723"/>
                </a:lnTo>
                <a:lnTo>
                  <a:pt x="639218" y="671146"/>
                </a:lnTo>
                <a:lnTo>
                  <a:pt x="672234" y="638000"/>
                </a:lnTo>
                <a:lnTo>
                  <a:pt x="707719" y="607594"/>
                </a:lnTo>
                <a:lnTo>
                  <a:pt x="745373" y="580238"/>
                </a:lnTo>
                <a:lnTo>
                  <a:pt x="784897" y="556241"/>
                </a:lnTo>
                <a:lnTo>
                  <a:pt x="825993" y="535914"/>
                </a:lnTo>
                <a:lnTo>
                  <a:pt x="868362" y="519565"/>
                </a:lnTo>
                <a:lnTo>
                  <a:pt x="911706" y="507504"/>
                </a:lnTo>
                <a:lnTo>
                  <a:pt x="955726" y="500041"/>
                </a:lnTo>
                <a:lnTo>
                  <a:pt x="1000125" y="497484"/>
                </a:lnTo>
                <a:lnTo>
                  <a:pt x="955726" y="494949"/>
                </a:lnTo>
                <a:lnTo>
                  <a:pt x="911706" y="487548"/>
                </a:lnTo>
                <a:lnTo>
                  <a:pt x="868362" y="475585"/>
                </a:lnTo>
                <a:lnTo>
                  <a:pt x="825993" y="459365"/>
                </a:lnTo>
                <a:lnTo>
                  <a:pt x="784897" y="439195"/>
                </a:lnTo>
                <a:lnTo>
                  <a:pt x="745373" y="415378"/>
                </a:lnTo>
                <a:lnTo>
                  <a:pt x="707719" y="388221"/>
                </a:lnTo>
                <a:lnTo>
                  <a:pt x="672234" y="358027"/>
                </a:lnTo>
                <a:lnTo>
                  <a:pt x="639218" y="325102"/>
                </a:lnTo>
                <a:lnTo>
                  <a:pt x="608967" y="289751"/>
                </a:lnTo>
                <a:lnTo>
                  <a:pt x="581781" y="252280"/>
                </a:lnTo>
                <a:lnTo>
                  <a:pt x="557958" y="212993"/>
                </a:lnTo>
                <a:lnTo>
                  <a:pt x="537797" y="172195"/>
                </a:lnTo>
                <a:lnTo>
                  <a:pt x="521597" y="130192"/>
                </a:lnTo>
                <a:lnTo>
                  <a:pt x="509656" y="87288"/>
                </a:lnTo>
                <a:lnTo>
                  <a:pt x="502272" y="43789"/>
                </a:lnTo>
                <a:lnTo>
                  <a:pt x="499745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045982" y="0"/>
            <a:ext cx="1000125" cy="998219"/>
          </a:xfrm>
          <a:custGeom>
            <a:avLst/>
            <a:gdLst/>
            <a:ahLst/>
            <a:cxnLst/>
            <a:rect l="l" t="t" r="r" b="b"/>
            <a:pathLst>
              <a:path w="1000125" h="998219">
                <a:moveTo>
                  <a:pt x="0" y="497480"/>
                </a:moveTo>
                <a:lnTo>
                  <a:pt x="44273" y="494945"/>
                </a:lnTo>
                <a:lnTo>
                  <a:pt x="88185" y="487544"/>
                </a:lnTo>
                <a:lnTo>
                  <a:pt x="131437" y="475581"/>
                </a:lnTo>
                <a:lnTo>
                  <a:pt x="173730" y="459362"/>
                </a:lnTo>
                <a:lnTo>
                  <a:pt x="214762" y="439191"/>
                </a:lnTo>
                <a:lnTo>
                  <a:pt x="254235" y="415375"/>
                </a:lnTo>
                <a:lnTo>
                  <a:pt x="291848" y="388217"/>
                </a:lnTo>
                <a:lnTo>
                  <a:pt x="327302" y="358024"/>
                </a:lnTo>
                <a:lnTo>
                  <a:pt x="360297" y="325099"/>
                </a:lnTo>
                <a:lnTo>
                  <a:pt x="390532" y="289749"/>
                </a:lnTo>
                <a:lnTo>
                  <a:pt x="417710" y="252278"/>
                </a:lnTo>
                <a:lnTo>
                  <a:pt x="441528" y="212991"/>
                </a:lnTo>
                <a:lnTo>
                  <a:pt x="461688" y="172194"/>
                </a:lnTo>
                <a:lnTo>
                  <a:pt x="477890" y="130191"/>
                </a:lnTo>
                <a:lnTo>
                  <a:pt x="489834" y="87287"/>
                </a:lnTo>
                <a:lnTo>
                  <a:pt x="497221" y="43789"/>
                </a:lnTo>
                <a:lnTo>
                  <a:pt x="499749" y="0"/>
                </a:lnTo>
                <a:lnTo>
                  <a:pt x="502277" y="43789"/>
                </a:lnTo>
                <a:lnTo>
                  <a:pt x="509661" y="87287"/>
                </a:lnTo>
                <a:lnTo>
                  <a:pt x="521602" y="130191"/>
                </a:lnTo>
                <a:lnTo>
                  <a:pt x="537801" y="172194"/>
                </a:lnTo>
                <a:lnTo>
                  <a:pt x="557961" y="212991"/>
                </a:lnTo>
                <a:lnTo>
                  <a:pt x="581781" y="252278"/>
                </a:lnTo>
                <a:lnTo>
                  <a:pt x="608964" y="289749"/>
                </a:lnTo>
                <a:lnTo>
                  <a:pt x="639211" y="325099"/>
                </a:lnTo>
                <a:lnTo>
                  <a:pt x="672222" y="358024"/>
                </a:lnTo>
                <a:lnTo>
                  <a:pt x="707700" y="388217"/>
                </a:lnTo>
                <a:lnTo>
                  <a:pt x="745346" y="415375"/>
                </a:lnTo>
                <a:lnTo>
                  <a:pt x="784860" y="439191"/>
                </a:lnTo>
                <a:lnTo>
                  <a:pt x="825944" y="459362"/>
                </a:lnTo>
                <a:lnTo>
                  <a:pt x="868300" y="475581"/>
                </a:lnTo>
                <a:lnTo>
                  <a:pt x="911628" y="487544"/>
                </a:lnTo>
                <a:lnTo>
                  <a:pt x="955630" y="494945"/>
                </a:lnTo>
                <a:lnTo>
                  <a:pt x="1000007" y="497480"/>
                </a:lnTo>
                <a:lnTo>
                  <a:pt x="955630" y="500037"/>
                </a:lnTo>
                <a:lnTo>
                  <a:pt x="911628" y="507500"/>
                </a:lnTo>
                <a:lnTo>
                  <a:pt x="868300" y="519561"/>
                </a:lnTo>
                <a:lnTo>
                  <a:pt x="825944" y="535910"/>
                </a:lnTo>
                <a:lnTo>
                  <a:pt x="784860" y="556237"/>
                </a:lnTo>
                <a:lnTo>
                  <a:pt x="745346" y="580234"/>
                </a:lnTo>
                <a:lnTo>
                  <a:pt x="707700" y="607590"/>
                </a:lnTo>
                <a:lnTo>
                  <a:pt x="672222" y="637996"/>
                </a:lnTo>
                <a:lnTo>
                  <a:pt x="639211" y="671142"/>
                </a:lnTo>
                <a:lnTo>
                  <a:pt x="608964" y="706720"/>
                </a:lnTo>
                <a:lnTo>
                  <a:pt x="581781" y="744420"/>
                </a:lnTo>
                <a:lnTo>
                  <a:pt x="557961" y="783932"/>
                </a:lnTo>
                <a:lnTo>
                  <a:pt x="537801" y="824946"/>
                </a:lnTo>
                <a:lnTo>
                  <a:pt x="521602" y="867154"/>
                </a:lnTo>
                <a:lnTo>
                  <a:pt x="509661" y="910246"/>
                </a:lnTo>
                <a:lnTo>
                  <a:pt x="502277" y="953912"/>
                </a:lnTo>
                <a:lnTo>
                  <a:pt x="499749" y="997843"/>
                </a:lnTo>
                <a:lnTo>
                  <a:pt x="497221" y="953912"/>
                </a:lnTo>
                <a:lnTo>
                  <a:pt x="489834" y="910246"/>
                </a:lnTo>
                <a:lnTo>
                  <a:pt x="477890" y="867154"/>
                </a:lnTo>
                <a:lnTo>
                  <a:pt x="461688" y="824946"/>
                </a:lnTo>
                <a:lnTo>
                  <a:pt x="441528" y="783932"/>
                </a:lnTo>
                <a:lnTo>
                  <a:pt x="417710" y="744420"/>
                </a:lnTo>
                <a:lnTo>
                  <a:pt x="390532" y="706720"/>
                </a:lnTo>
                <a:lnTo>
                  <a:pt x="360297" y="671142"/>
                </a:lnTo>
                <a:lnTo>
                  <a:pt x="327302" y="637996"/>
                </a:lnTo>
                <a:lnTo>
                  <a:pt x="291848" y="607590"/>
                </a:lnTo>
                <a:lnTo>
                  <a:pt x="254235" y="580234"/>
                </a:lnTo>
                <a:lnTo>
                  <a:pt x="214762" y="556237"/>
                </a:lnTo>
                <a:lnTo>
                  <a:pt x="173730" y="535910"/>
                </a:lnTo>
                <a:lnTo>
                  <a:pt x="131437" y="519561"/>
                </a:lnTo>
                <a:lnTo>
                  <a:pt x="88185" y="507500"/>
                </a:lnTo>
                <a:lnTo>
                  <a:pt x="44273" y="500037"/>
                </a:lnTo>
                <a:lnTo>
                  <a:pt x="0" y="497480"/>
                </a:lnTo>
                <a:close/>
              </a:path>
            </a:pathLst>
          </a:custGeom>
          <a:ln w="18718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393794" y="1310284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159766" y="0"/>
                </a:moveTo>
                <a:lnTo>
                  <a:pt x="143891" y="0"/>
                </a:lnTo>
                <a:lnTo>
                  <a:pt x="136017" y="723"/>
                </a:lnTo>
                <a:lnTo>
                  <a:pt x="97155" y="10071"/>
                </a:lnTo>
                <a:lnTo>
                  <a:pt x="62611" y="28790"/>
                </a:lnTo>
                <a:lnTo>
                  <a:pt x="33782" y="56159"/>
                </a:lnTo>
                <a:lnTo>
                  <a:pt x="12954" y="89992"/>
                </a:lnTo>
                <a:lnTo>
                  <a:pt x="2159" y="128143"/>
                </a:lnTo>
                <a:lnTo>
                  <a:pt x="635" y="136067"/>
                </a:lnTo>
                <a:lnTo>
                  <a:pt x="0" y="143992"/>
                </a:lnTo>
                <a:lnTo>
                  <a:pt x="0" y="151904"/>
                </a:lnTo>
                <a:lnTo>
                  <a:pt x="0" y="159829"/>
                </a:lnTo>
                <a:lnTo>
                  <a:pt x="635" y="167741"/>
                </a:lnTo>
                <a:lnTo>
                  <a:pt x="2159" y="175666"/>
                </a:lnTo>
                <a:lnTo>
                  <a:pt x="3556" y="183591"/>
                </a:lnTo>
                <a:lnTo>
                  <a:pt x="4953" y="190779"/>
                </a:lnTo>
                <a:lnTo>
                  <a:pt x="7874" y="198704"/>
                </a:lnTo>
                <a:lnTo>
                  <a:pt x="10033" y="205905"/>
                </a:lnTo>
                <a:lnTo>
                  <a:pt x="13589" y="213106"/>
                </a:lnTo>
                <a:lnTo>
                  <a:pt x="16510" y="220306"/>
                </a:lnTo>
                <a:lnTo>
                  <a:pt x="20828" y="227495"/>
                </a:lnTo>
                <a:lnTo>
                  <a:pt x="44577" y="259181"/>
                </a:lnTo>
                <a:lnTo>
                  <a:pt x="56769" y="269252"/>
                </a:lnTo>
                <a:lnTo>
                  <a:pt x="62611" y="274294"/>
                </a:lnTo>
                <a:lnTo>
                  <a:pt x="97790" y="293014"/>
                </a:lnTo>
                <a:lnTo>
                  <a:pt x="105029" y="295897"/>
                </a:lnTo>
                <a:lnTo>
                  <a:pt x="113030" y="298056"/>
                </a:lnTo>
                <a:lnTo>
                  <a:pt x="120142" y="299491"/>
                </a:lnTo>
                <a:lnTo>
                  <a:pt x="128143" y="300926"/>
                </a:lnTo>
                <a:lnTo>
                  <a:pt x="136017" y="302374"/>
                </a:lnTo>
                <a:lnTo>
                  <a:pt x="143891" y="303098"/>
                </a:lnTo>
                <a:lnTo>
                  <a:pt x="151892" y="303098"/>
                </a:lnTo>
                <a:lnTo>
                  <a:pt x="151892" y="303809"/>
                </a:lnTo>
                <a:lnTo>
                  <a:pt x="159766" y="303809"/>
                </a:lnTo>
                <a:lnTo>
                  <a:pt x="167640" y="303098"/>
                </a:lnTo>
                <a:lnTo>
                  <a:pt x="183515" y="300215"/>
                </a:lnTo>
                <a:lnTo>
                  <a:pt x="190754" y="298767"/>
                </a:lnTo>
                <a:lnTo>
                  <a:pt x="198628" y="295897"/>
                </a:lnTo>
                <a:lnTo>
                  <a:pt x="205867" y="293738"/>
                </a:lnTo>
                <a:lnTo>
                  <a:pt x="213106" y="290131"/>
                </a:lnTo>
                <a:lnTo>
                  <a:pt x="220218" y="287248"/>
                </a:lnTo>
                <a:lnTo>
                  <a:pt x="227457" y="282930"/>
                </a:lnTo>
                <a:lnTo>
                  <a:pt x="233934" y="279336"/>
                </a:lnTo>
                <a:lnTo>
                  <a:pt x="241173" y="274294"/>
                </a:lnTo>
                <a:lnTo>
                  <a:pt x="246888" y="269976"/>
                </a:lnTo>
                <a:lnTo>
                  <a:pt x="253365" y="264210"/>
                </a:lnTo>
                <a:lnTo>
                  <a:pt x="259080" y="259181"/>
                </a:lnTo>
                <a:lnTo>
                  <a:pt x="264160" y="253415"/>
                </a:lnTo>
                <a:lnTo>
                  <a:pt x="269240" y="246938"/>
                </a:lnTo>
                <a:lnTo>
                  <a:pt x="274193" y="241173"/>
                </a:lnTo>
                <a:lnTo>
                  <a:pt x="292989" y="205905"/>
                </a:lnTo>
                <a:lnTo>
                  <a:pt x="295783" y="198704"/>
                </a:lnTo>
                <a:lnTo>
                  <a:pt x="297942" y="190779"/>
                </a:lnTo>
                <a:lnTo>
                  <a:pt x="299466" y="183591"/>
                </a:lnTo>
                <a:lnTo>
                  <a:pt x="302260" y="167741"/>
                </a:lnTo>
                <a:lnTo>
                  <a:pt x="303022" y="159829"/>
                </a:lnTo>
                <a:lnTo>
                  <a:pt x="303022" y="151904"/>
                </a:lnTo>
                <a:lnTo>
                  <a:pt x="303784" y="151904"/>
                </a:lnTo>
                <a:lnTo>
                  <a:pt x="303784" y="143992"/>
                </a:lnTo>
                <a:lnTo>
                  <a:pt x="303022" y="136067"/>
                </a:lnTo>
                <a:lnTo>
                  <a:pt x="301625" y="128143"/>
                </a:lnTo>
                <a:lnTo>
                  <a:pt x="300101" y="120230"/>
                </a:lnTo>
                <a:lnTo>
                  <a:pt x="298704" y="112306"/>
                </a:lnTo>
                <a:lnTo>
                  <a:pt x="283591" y="76314"/>
                </a:lnTo>
                <a:lnTo>
                  <a:pt x="259080" y="44640"/>
                </a:lnTo>
                <a:lnTo>
                  <a:pt x="253365" y="38874"/>
                </a:lnTo>
                <a:lnTo>
                  <a:pt x="213741" y="12954"/>
                </a:lnTo>
                <a:lnTo>
                  <a:pt x="167640" y="723"/>
                </a:lnTo>
                <a:lnTo>
                  <a:pt x="159766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393713" y="1310280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0" y="151903"/>
                </a:moveTo>
                <a:lnTo>
                  <a:pt x="0" y="143991"/>
                </a:lnTo>
                <a:lnTo>
                  <a:pt x="762" y="136066"/>
                </a:lnTo>
                <a:lnTo>
                  <a:pt x="2159" y="128141"/>
                </a:lnTo>
                <a:lnTo>
                  <a:pt x="3683" y="120229"/>
                </a:lnTo>
                <a:lnTo>
                  <a:pt x="5080" y="112317"/>
                </a:lnTo>
                <a:lnTo>
                  <a:pt x="7239" y="105104"/>
                </a:lnTo>
                <a:lnTo>
                  <a:pt x="10160" y="97192"/>
                </a:lnTo>
                <a:lnTo>
                  <a:pt x="12954" y="89991"/>
                </a:lnTo>
                <a:lnTo>
                  <a:pt x="16637" y="82790"/>
                </a:lnTo>
                <a:lnTo>
                  <a:pt x="20193" y="75589"/>
                </a:lnTo>
                <a:lnTo>
                  <a:pt x="24511" y="69112"/>
                </a:lnTo>
                <a:lnTo>
                  <a:pt x="28829" y="62635"/>
                </a:lnTo>
                <a:lnTo>
                  <a:pt x="33909" y="56158"/>
                </a:lnTo>
                <a:lnTo>
                  <a:pt x="38862" y="50393"/>
                </a:lnTo>
                <a:lnTo>
                  <a:pt x="44704" y="44640"/>
                </a:lnTo>
                <a:lnTo>
                  <a:pt x="50419" y="38874"/>
                </a:lnTo>
                <a:lnTo>
                  <a:pt x="82804" y="16560"/>
                </a:lnTo>
                <a:lnTo>
                  <a:pt x="120270" y="3594"/>
                </a:lnTo>
                <a:lnTo>
                  <a:pt x="144019" y="0"/>
                </a:lnTo>
                <a:lnTo>
                  <a:pt x="152020" y="0"/>
                </a:lnTo>
                <a:lnTo>
                  <a:pt x="159894" y="0"/>
                </a:lnTo>
                <a:lnTo>
                  <a:pt x="198756" y="7200"/>
                </a:lnTo>
                <a:lnTo>
                  <a:pt x="234698" y="24472"/>
                </a:lnTo>
                <a:lnTo>
                  <a:pt x="241175" y="28790"/>
                </a:lnTo>
                <a:lnTo>
                  <a:pt x="247652" y="33832"/>
                </a:lnTo>
                <a:lnTo>
                  <a:pt x="253494" y="38874"/>
                </a:lnTo>
                <a:lnTo>
                  <a:pt x="259209" y="44640"/>
                </a:lnTo>
                <a:lnTo>
                  <a:pt x="265051" y="50393"/>
                </a:lnTo>
                <a:lnTo>
                  <a:pt x="287276" y="82790"/>
                </a:lnTo>
                <a:lnTo>
                  <a:pt x="300231" y="120229"/>
                </a:lnTo>
                <a:lnTo>
                  <a:pt x="301755" y="128141"/>
                </a:lnTo>
                <a:lnTo>
                  <a:pt x="303152" y="136066"/>
                </a:lnTo>
                <a:lnTo>
                  <a:pt x="303914" y="143991"/>
                </a:lnTo>
                <a:lnTo>
                  <a:pt x="303914" y="151903"/>
                </a:lnTo>
                <a:lnTo>
                  <a:pt x="303152" y="151903"/>
                </a:lnTo>
                <a:lnTo>
                  <a:pt x="303152" y="159828"/>
                </a:lnTo>
                <a:lnTo>
                  <a:pt x="295912" y="198702"/>
                </a:lnTo>
                <a:lnTo>
                  <a:pt x="293118" y="205903"/>
                </a:lnTo>
                <a:lnTo>
                  <a:pt x="290197" y="213828"/>
                </a:lnTo>
                <a:lnTo>
                  <a:pt x="269369" y="246936"/>
                </a:lnTo>
                <a:lnTo>
                  <a:pt x="264289" y="253413"/>
                </a:lnTo>
                <a:lnTo>
                  <a:pt x="259209" y="259179"/>
                </a:lnTo>
                <a:lnTo>
                  <a:pt x="253494" y="264221"/>
                </a:lnTo>
                <a:lnTo>
                  <a:pt x="247017" y="269974"/>
                </a:lnTo>
                <a:lnTo>
                  <a:pt x="241175" y="274292"/>
                </a:lnTo>
                <a:lnTo>
                  <a:pt x="234063" y="279334"/>
                </a:lnTo>
                <a:lnTo>
                  <a:pt x="227586" y="282928"/>
                </a:lnTo>
                <a:lnTo>
                  <a:pt x="220347" y="287258"/>
                </a:lnTo>
                <a:lnTo>
                  <a:pt x="213108" y="290129"/>
                </a:lnTo>
                <a:lnTo>
                  <a:pt x="205996" y="293735"/>
                </a:lnTo>
                <a:lnTo>
                  <a:pt x="198756" y="295894"/>
                </a:lnTo>
                <a:lnTo>
                  <a:pt x="159894" y="303819"/>
                </a:lnTo>
                <a:lnTo>
                  <a:pt x="152020" y="303819"/>
                </a:lnTo>
                <a:lnTo>
                  <a:pt x="152020" y="303095"/>
                </a:lnTo>
                <a:lnTo>
                  <a:pt x="144019" y="303095"/>
                </a:lnTo>
                <a:lnTo>
                  <a:pt x="105157" y="295894"/>
                </a:lnTo>
                <a:lnTo>
                  <a:pt x="97917" y="293012"/>
                </a:lnTo>
                <a:lnTo>
                  <a:pt x="90043" y="290129"/>
                </a:lnTo>
                <a:lnTo>
                  <a:pt x="56896" y="269250"/>
                </a:lnTo>
                <a:lnTo>
                  <a:pt x="50419" y="264221"/>
                </a:lnTo>
                <a:lnTo>
                  <a:pt x="44704" y="259179"/>
                </a:lnTo>
                <a:lnTo>
                  <a:pt x="39624" y="253413"/>
                </a:lnTo>
                <a:lnTo>
                  <a:pt x="33909" y="246936"/>
                </a:lnTo>
                <a:lnTo>
                  <a:pt x="29591" y="241183"/>
                </a:lnTo>
                <a:lnTo>
                  <a:pt x="24511" y="233982"/>
                </a:lnTo>
                <a:lnTo>
                  <a:pt x="20955" y="227505"/>
                </a:lnTo>
                <a:lnTo>
                  <a:pt x="16637" y="220305"/>
                </a:lnTo>
                <a:lnTo>
                  <a:pt x="13716" y="213104"/>
                </a:lnTo>
                <a:lnTo>
                  <a:pt x="10160" y="205903"/>
                </a:lnTo>
                <a:lnTo>
                  <a:pt x="8001" y="198702"/>
                </a:lnTo>
                <a:lnTo>
                  <a:pt x="0" y="159828"/>
                </a:lnTo>
                <a:lnTo>
                  <a:pt x="0" y="151903"/>
                </a:lnTo>
                <a:close/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7923706"/>
            <a:ext cx="1184910" cy="2362200"/>
          </a:xfrm>
          <a:custGeom>
            <a:avLst/>
            <a:gdLst/>
            <a:ahLst/>
            <a:cxnLst/>
            <a:rect l="l" t="t" r="r" b="b"/>
            <a:pathLst>
              <a:path w="1184910" h="2362200">
                <a:moveTo>
                  <a:pt x="16948" y="1866900"/>
                </a:moveTo>
                <a:lnTo>
                  <a:pt x="1433" y="1866900"/>
                </a:lnTo>
                <a:lnTo>
                  <a:pt x="10940" y="1917700"/>
                </a:lnTo>
                <a:lnTo>
                  <a:pt x="23997" y="1955800"/>
                </a:lnTo>
                <a:lnTo>
                  <a:pt x="40449" y="2006600"/>
                </a:lnTo>
                <a:lnTo>
                  <a:pt x="60138" y="2044700"/>
                </a:lnTo>
                <a:lnTo>
                  <a:pt x="82909" y="2082800"/>
                </a:lnTo>
                <a:lnTo>
                  <a:pt x="108605" y="2120900"/>
                </a:lnTo>
                <a:lnTo>
                  <a:pt x="137070" y="2159000"/>
                </a:lnTo>
                <a:lnTo>
                  <a:pt x="168147" y="2197100"/>
                </a:lnTo>
                <a:lnTo>
                  <a:pt x="201681" y="2222500"/>
                </a:lnTo>
                <a:lnTo>
                  <a:pt x="237515" y="2247900"/>
                </a:lnTo>
                <a:lnTo>
                  <a:pt x="275492" y="2273300"/>
                </a:lnTo>
                <a:lnTo>
                  <a:pt x="315457" y="2298700"/>
                </a:lnTo>
                <a:lnTo>
                  <a:pt x="357253" y="2324100"/>
                </a:lnTo>
                <a:lnTo>
                  <a:pt x="400724" y="2336800"/>
                </a:lnTo>
                <a:lnTo>
                  <a:pt x="492064" y="2362200"/>
                </a:lnTo>
                <a:lnTo>
                  <a:pt x="684877" y="2362200"/>
                </a:lnTo>
                <a:lnTo>
                  <a:pt x="731423" y="2349500"/>
                </a:lnTo>
                <a:lnTo>
                  <a:pt x="494512" y="2349500"/>
                </a:lnTo>
                <a:lnTo>
                  <a:pt x="405544" y="2324100"/>
                </a:lnTo>
                <a:lnTo>
                  <a:pt x="363217" y="2311400"/>
                </a:lnTo>
                <a:lnTo>
                  <a:pt x="322529" y="2286000"/>
                </a:lnTo>
                <a:lnTo>
                  <a:pt x="283631" y="2260600"/>
                </a:lnTo>
                <a:lnTo>
                  <a:pt x="246673" y="2235200"/>
                </a:lnTo>
                <a:lnTo>
                  <a:pt x="211805" y="2209800"/>
                </a:lnTo>
                <a:lnTo>
                  <a:pt x="179180" y="2184400"/>
                </a:lnTo>
                <a:lnTo>
                  <a:pt x="148946" y="2146300"/>
                </a:lnTo>
                <a:lnTo>
                  <a:pt x="121255" y="2120900"/>
                </a:lnTo>
                <a:lnTo>
                  <a:pt x="96258" y="2082800"/>
                </a:lnTo>
                <a:lnTo>
                  <a:pt x="74105" y="2044700"/>
                </a:lnTo>
                <a:lnTo>
                  <a:pt x="54947" y="1993900"/>
                </a:lnTo>
                <a:lnTo>
                  <a:pt x="38934" y="1955800"/>
                </a:lnTo>
                <a:lnTo>
                  <a:pt x="26217" y="1917700"/>
                </a:lnTo>
                <a:lnTo>
                  <a:pt x="16948" y="1866900"/>
                </a:lnTo>
                <a:close/>
              </a:path>
              <a:path w="1184910" h="2362200">
                <a:moveTo>
                  <a:pt x="730515" y="1193800"/>
                </a:moveTo>
                <a:lnTo>
                  <a:pt x="635809" y="1193800"/>
                </a:lnTo>
                <a:lnTo>
                  <a:pt x="682333" y="1206500"/>
                </a:lnTo>
                <a:lnTo>
                  <a:pt x="727651" y="1206500"/>
                </a:lnTo>
                <a:lnTo>
                  <a:pt x="771613" y="1219200"/>
                </a:lnTo>
                <a:lnTo>
                  <a:pt x="814070" y="1244600"/>
                </a:lnTo>
                <a:lnTo>
                  <a:pt x="854871" y="1257300"/>
                </a:lnTo>
                <a:lnTo>
                  <a:pt x="893868" y="1282700"/>
                </a:lnTo>
                <a:lnTo>
                  <a:pt x="930910" y="1308100"/>
                </a:lnTo>
                <a:lnTo>
                  <a:pt x="965849" y="1333500"/>
                </a:lnTo>
                <a:lnTo>
                  <a:pt x="998534" y="1358900"/>
                </a:lnTo>
                <a:lnTo>
                  <a:pt x="1028817" y="1397000"/>
                </a:lnTo>
                <a:lnTo>
                  <a:pt x="1056546" y="1435100"/>
                </a:lnTo>
                <a:lnTo>
                  <a:pt x="1081574" y="1473200"/>
                </a:lnTo>
                <a:lnTo>
                  <a:pt x="1103750" y="1511300"/>
                </a:lnTo>
                <a:lnTo>
                  <a:pt x="1122925" y="1549400"/>
                </a:lnTo>
                <a:lnTo>
                  <a:pt x="1138948" y="1587500"/>
                </a:lnTo>
                <a:lnTo>
                  <a:pt x="1151672" y="1638300"/>
                </a:lnTo>
                <a:lnTo>
                  <a:pt x="1160945" y="1676400"/>
                </a:lnTo>
                <a:lnTo>
                  <a:pt x="1166619" y="1727200"/>
                </a:lnTo>
                <a:lnTo>
                  <a:pt x="1168543" y="1778000"/>
                </a:lnTo>
                <a:lnTo>
                  <a:pt x="1166619" y="1816100"/>
                </a:lnTo>
                <a:lnTo>
                  <a:pt x="1160945" y="1866900"/>
                </a:lnTo>
                <a:lnTo>
                  <a:pt x="1151672" y="1917700"/>
                </a:lnTo>
                <a:lnTo>
                  <a:pt x="1138948" y="1955800"/>
                </a:lnTo>
                <a:lnTo>
                  <a:pt x="1122925" y="1993900"/>
                </a:lnTo>
                <a:lnTo>
                  <a:pt x="1103750" y="2044700"/>
                </a:lnTo>
                <a:lnTo>
                  <a:pt x="1081574" y="2082800"/>
                </a:lnTo>
                <a:lnTo>
                  <a:pt x="1056546" y="2120900"/>
                </a:lnTo>
                <a:lnTo>
                  <a:pt x="1028817" y="2146300"/>
                </a:lnTo>
                <a:lnTo>
                  <a:pt x="998534" y="2184400"/>
                </a:lnTo>
                <a:lnTo>
                  <a:pt x="965849" y="2209800"/>
                </a:lnTo>
                <a:lnTo>
                  <a:pt x="930910" y="2235200"/>
                </a:lnTo>
                <a:lnTo>
                  <a:pt x="893868" y="2260600"/>
                </a:lnTo>
                <a:lnTo>
                  <a:pt x="854871" y="2286000"/>
                </a:lnTo>
                <a:lnTo>
                  <a:pt x="814070" y="2311400"/>
                </a:lnTo>
                <a:lnTo>
                  <a:pt x="771613" y="2324100"/>
                </a:lnTo>
                <a:lnTo>
                  <a:pt x="682333" y="2349500"/>
                </a:lnTo>
                <a:lnTo>
                  <a:pt x="731423" y="2349500"/>
                </a:lnTo>
                <a:lnTo>
                  <a:pt x="820191" y="2324100"/>
                </a:lnTo>
                <a:lnTo>
                  <a:pt x="862104" y="2298700"/>
                </a:lnTo>
                <a:lnTo>
                  <a:pt x="902165" y="2273300"/>
                </a:lnTo>
                <a:lnTo>
                  <a:pt x="940220" y="2247900"/>
                </a:lnTo>
                <a:lnTo>
                  <a:pt x="976115" y="2222500"/>
                </a:lnTo>
                <a:lnTo>
                  <a:pt x="1009696" y="2197100"/>
                </a:lnTo>
                <a:lnTo>
                  <a:pt x="1040809" y="2159000"/>
                </a:lnTo>
                <a:lnTo>
                  <a:pt x="1069300" y="2120900"/>
                </a:lnTo>
                <a:lnTo>
                  <a:pt x="1095016" y="2082800"/>
                </a:lnTo>
                <a:lnTo>
                  <a:pt x="1117803" y="2044700"/>
                </a:lnTo>
                <a:lnTo>
                  <a:pt x="1137506" y="2006600"/>
                </a:lnTo>
                <a:lnTo>
                  <a:pt x="1153971" y="1955800"/>
                </a:lnTo>
                <a:lnTo>
                  <a:pt x="1167046" y="1917700"/>
                </a:lnTo>
                <a:lnTo>
                  <a:pt x="1176575" y="1866900"/>
                </a:lnTo>
                <a:lnTo>
                  <a:pt x="1182406" y="1828800"/>
                </a:lnTo>
                <a:lnTo>
                  <a:pt x="1184384" y="1778000"/>
                </a:lnTo>
                <a:lnTo>
                  <a:pt x="1182396" y="1727200"/>
                </a:lnTo>
                <a:lnTo>
                  <a:pt x="1176539" y="1676400"/>
                </a:lnTo>
                <a:lnTo>
                  <a:pt x="1166967" y="1625600"/>
                </a:lnTo>
                <a:lnTo>
                  <a:pt x="1153838" y="1587500"/>
                </a:lnTo>
                <a:lnTo>
                  <a:pt x="1137307" y="1536700"/>
                </a:lnTo>
                <a:lnTo>
                  <a:pt x="1117531" y="1498600"/>
                </a:lnTo>
                <a:lnTo>
                  <a:pt x="1094666" y="1460500"/>
                </a:lnTo>
                <a:lnTo>
                  <a:pt x="1068869" y="1422400"/>
                </a:lnTo>
                <a:lnTo>
                  <a:pt x="1040295" y="1384300"/>
                </a:lnTo>
                <a:lnTo>
                  <a:pt x="1009101" y="1358900"/>
                </a:lnTo>
                <a:lnTo>
                  <a:pt x="975444" y="1320800"/>
                </a:lnTo>
                <a:lnTo>
                  <a:pt x="939479" y="1295400"/>
                </a:lnTo>
                <a:lnTo>
                  <a:pt x="901364" y="1270000"/>
                </a:lnTo>
                <a:lnTo>
                  <a:pt x="861253" y="1244600"/>
                </a:lnTo>
                <a:lnTo>
                  <a:pt x="819304" y="1219200"/>
                </a:lnTo>
                <a:lnTo>
                  <a:pt x="730515" y="1193800"/>
                </a:lnTo>
                <a:close/>
              </a:path>
              <a:path w="1184910" h="2362200">
                <a:moveTo>
                  <a:pt x="683989" y="1181100"/>
                </a:moveTo>
                <a:lnTo>
                  <a:pt x="493910" y="1181100"/>
                </a:lnTo>
                <a:lnTo>
                  <a:pt x="447302" y="1193800"/>
                </a:lnTo>
                <a:lnTo>
                  <a:pt x="358401" y="1219200"/>
                </a:lnTo>
                <a:lnTo>
                  <a:pt x="316418" y="1244600"/>
                </a:lnTo>
                <a:lnTo>
                  <a:pt x="276288" y="1270000"/>
                </a:lnTo>
                <a:lnTo>
                  <a:pt x="238165" y="1295400"/>
                </a:lnTo>
                <a:lnTo>
                  <a:pt x="202204" y="1320800"/>
                </a:lnTo>
                <a:lnTo>
                  <a:pt x="168560" y="1358900"/>
                </a:lnTo>
                <a:lnTo>
                  <a:pt x="137389" y="1384300"/>
                </a:lnTo>
                <a:lnTo>
                  <a:pt x="108844" y="1422400"/>
                </a:lnTo>
                <a:lnTo>
                  <a:pt x="83082" y="1460500"/>
                </a:lnTo>
                <a:lnTo>
                  <a:pt x="60258" y="1498600"/>
                </a:lnTo>
                <a:lnTo>
                  <a:pt x="40525" y="1549400"/>
                </a:lnTo>
                <a:lnTo>
                  <a:pt x="24040" y="1587500"/>
                </a:lnTo>
                <a:lnTo>
                  <a:pt x="10958" y="1638300"/>
                </a:lnTo>
                <a:lnTo>
                  <a:pt x="1433" y="1676400"/>
                </a:lnTo>
                <a:lnTo>
                  <a:pt x="0" y="1676400"/>
                </a:lnTo>
                <a:lnTo>
                  <a:pt x="0" y="1879600"/>
                </a:lnTo>
                <a:lnTo>
                  <a:pt x="1433" y="1866900"/>
                </a:lnTo>
                <a:lnTo>
                  <a:pt x="16948" y="1866900"/>
                </a:lnTo>
                <a:lnTo>
                  <a:pt x="11275" y="1816100"/>
                </a:lnTo>
                <a:lnTo>
                  <a:pt x="9351" y="1778000"/>
                </a:lnTo>
                <a:lnTo>
                  <a:pt x="11275" y="1727200"/>
                </a:lnTo>
                <a:lnTo>
                  <a:pt x="16948" y="1676400"/>
                </a:lnTo>
                <a:lnTo>
                  <a:pt x="26217" y="1638300"/>
                </a:lnTo>
                <a:lnTo>
                  <a:pt x="38934" y="1587500"/>
                </a:lnTo>
                <a:lnTo>
                  <a:pt x="54947" y="1549400"/>
                </a:lnTo>
                <a:lnTo>
                  <a:pt x="74105" y="1511300"/>
                </a:lnTo>
                <a:lnTo>
                  <a:pt x="96258" y="1473200"/>
                </a:lnTo>
                <a:lnTo>
                  <a:pt x="121255" y="1435100"/>
                </a:lnTo>
                <a:lnTo>
                  <a:pt x="148946" y="1397000"/>
                </a:lnTo>
                <a:lnTo>
                  <a:pt x="179180" y="1358900"/>
                </a:lnTo>
                <a:lnTo>
                  <a:pt x="211805" y="1333500"/>
                </a:lnTo>
                <a:lnTo>
                  <a:pt x="246673" y="1308100"/>
                </a:lnTo>
                <a:lnTo>
                  <a:pt x="283631" y="1282700"/>
                </a:lnTo>
                <a:lnTo>
                  <a:pt x="322529" y="1257300"/>
                </a:lnTo>
                <a:lnTo>
                  <a:pt x="363217" y="1244600"/>
                </a:lnTo>
                <a:lnTo>
                  <a:pt x="405544" y="1219200"/>
                </a:lnTo>
                <a:lnTo>
                  <a:pt x="449360" y="1206500"/>
                </a:lnTo>
                <a:lnTo>
                  <a:pt x="494512" y="1206500"/>
                </a:lnTo>
                <a:lnTo>
                  <a:pt x="540852" y="1193800"/>
                </a:lnTo>
                <a:lnTo>
                  <a:pt x="730515" y="1193800"/>
                </a:lnTo>
                <a:lnTo>
                  <a:pt x="683989" y="1181100"/>
                </a:lnTo>
                <a:close/>
              </a:path>
              <a:path w="1184910" h="2362200">
                <a:moveTo>
                  <a:pt x="0" y="495300"/>
                </a:moveTo>
                <a:lnTo>
                  <a:pt x="0" y="698500"/>
                </a:lnTo>
                <a:lnTo>
                  <a:pt x="1433" y="698500"/>
                </a:lnTo>
                <a:lnTo>
                  <a:pt x="10958" y="736600"/>
                </a:lnTo>
                <a:lnTo>
                  <a:pt x="24040" y="787400"/>
                </a:lnTo>
                <a:lnTo>
                  <a:pt x="40525" y="825500"/>
                </a:lnTo>
                <a:lnTo>
                  <a:pt x="60258" y="876300"/>
                </a:lnTo>
                <a:lnTo>
                  <a:pt x="83082" y="914400"/>
                </a:lnTo>
                <a:lnTo>
                  <a:pt x="108844" y="952500"/>
                </a:lnTo>
                <a:lnTo>
                  <a:pt x="137389" y="990600"/>
                </a:lnTo>
                <a:lnTo>
                  <a:pt x="168560" y="1016000"/>
                </a:lnTo>
                <a:lnTo>
                  <a:pt x="202204" y="1054100"/>
                </a:lnTo>
                <a:lnTo>
                  <a:pt x="238165" y="1079500"/>
                </a:lnTo>
                <a:lnTo>
                  <a:pt x="276288" y="1104900"/>
                </a:lnTo>
                <a:lnTo>
                  <a:pt x="316418" y="1130300"/>
                </a:lnTo>
                <a:lnTo>
                  <a:pt x="358401" y="1143000"/>
                </a:lnTo>
                <a:lnTo>
                  <a:pt x="402080" y="1168400"/>
                </a:lnTo>
                <a:lnTo>
                  <a:pt x="447302" y="1181100"/>
                </a:lnTo>
                <a:lnTo>
                  <a:pt x="540852" y="1181100"/>
                </a:lnTo>
                <a:lnTo>
                  <a:pt x="449360" y="1155700"/>
                </a:lnTo>
                <a:lnTo>
                  <a:pt x="405544" y="1143000"/>
                </a:lnTo>
                <a:lnTo>
                  <a:pt x="363217" y="1130300"/>
                </a:lnTo>
                <a:lnTo>
                  <a:pt x="322529" y="1117600"/>
                </a:lnTo>
                <a:lnTo>
                  <a:pt x="283631" y="1092200"/>
                </a:lnTo>
                <a:lnTo>
                  <a:pt x="246673" y="1066800"/>
                </a:lnTo>
                <a:lnTo>
                  <a:pt x="211805" y="1041400"/>
                </a:lnTo>
                <a:lnTo>
                  <a:pt x="179180" y="1003300"/>
                </a:lnTo>
                <a:lnTo>
                  <a:pt x="148946" y="977900"/>
                </a:lnTo>
                <a:lnTo>
                  <a:pt x="121255" y="939800"/>
                </a:lnTo>
                <a:lnTo>
                  <a:pt x="96258" y="901700"/>
                </a:lnTo>
                <a:lnTo>
                  <a:pt x="74105" y="863600"/>
                </a:lnTo>
                <a:lnTo>
                  <a:pt x="54947" y="825500"/>
                </a:lnTo>
                <a:lnTo>
                  <a:pt x="38934" y="787400"/>
                </a:lnTo>
                <a:lnTo>
                  <a:pt x="26217" y="736600"/>
                </a:lnTo>
                <a:lnTo>
                  <a:pt x="16948" y="698500"/>
                </a:lnTo>
                <a:lnTo>
                  <a:pt x="11275" y="647700"/>
                </a:lnTo>
                <a:lnTo>
                  <a:pt x="9351" y="596900"/>
                </a:lnTo>
                <a:lnTo>
                  <a:pt x="11275" y="546100"/>
                </a:lnTo>
                <a:lnTo>
                  <a:pt x="16948" y="508000"/>
                </a:lnTo>
                <a:lnTo>
                  <a:pt x="1433" y="508000"/>
                </a:lnTo>
                <a:lnTo>
                  <a:pt x="0" y="495300"/>
                </a:lnTo>
                <a:close/>
              </a:path>
              <a:path w="1184910" h="2362200">
                <a:moveTo>
                  <a:pt x="731423" y="25400"/>
                </a:moveTo>
                <a:lnTo>
                  <a:pt x="682333" y="25400"/>
                </a:lnTo>
                <a:lnTo>
                  <a:pt x="771613" y="50800"/>
                </a:lnTo>
                <a:lnTo>
                  <a:pt x="814070" y="63500"/>
                </a:lnTo>
                <a:lnTo>
                  <a:pt x="854871" y="88900"/>
                </a:lnTo>
                <a:lnTo>
                  <a:pt x="893868" y="101600"/>
                </a:lnTo>
                <a:lnTo>
                  <a:pt x="930910" y="127000"/>
                </a:lnTo>
                <a:lnTo>
                  <a:pt x="965849" y="165100"/>
                </a:lnTo>
                <a:lnTo>
                  <a:pt x="998534" y="190500"/>
                </a:lnTo>
                <a:lnTo>
                  <a:pt x="1028817" y="215900"/>
                </a:lnTo>
                <a:lnTo>
                  <a:pt x="1056546" y="254000"/>
                </a:lnTo>
                <a:lnTo>
                  <a:pt x="1081574" y="292100"/>
                </a:lnTo>
                <a:lnTo>
                  <a:pt x="1103750" y="330200"/>
                </a:lnTo>
                <a:lnTo>
                  <a:pt x="1122925" y="368300"/>
                </a:lnTo>
                <a:lnTo>
                  <a:pt x="1138948" y="419100"/>
                </a:lnTo>
                <a:lnTo>
                  <a:pt x="1151672" y="457200"/>
                </a:lnTo>
                <a:lnTo>
                  <a:pt x="1160945" y="508000"/>
                </a:lnTo>
                <a:lnTo>
                  <a:pt x="1166619" y="546100"/>
                </a:lnTo>
                <a:lnTo>
                  <a:pt x="1168543" y="596900"/>
                </a:lnTo>
                <a:lnTo>
                  <a:pt x="1166619" y="647700"/>
                </a:lnTo>
                <a:lnTo>
                  <a:pt x="1160945" y="698500"/>
                </a:lnTo>
                <a:lnTo>
                  <a:pt x="1151672" y="736600"/>
                </a:lnTo>
                <a:lnTo>
                  <a:pt x="1138948" y="787400"/>
                </a:lnTo>
                <a:lnTo>
                  <a:pt x="1122925" y="825500"/>
                </a:lnTo>
                <a:lnTo>
                  <a:pt x="1103750" y="863600"/>
                </a:lnTo>
                <a:lnTo>
                  <a:pt x="1081574" y="901700"/>
                </a:lnTo>
                <a:lnTo>
                  <a:pt x="1056546" y="939800"/>
                </a:lnTo>
                <a:lnTo>
                  <a:pt x="1028817" y="977900"/>
                </a:lnTo>
                <a:lnTo>
                  <a:pt x="998534" y="1003300"/>
                </a:lnTo>
                <a:lnTo>
                  <a:pt x="965849" y="1041400"/>
                </a:lnTo>
                <a:lnTo>
                  <a:pt x="930910" y="1066800"/>
                </a:lnTo>
                <a:lnTo>
                  <a:pt x="893868" y="1092200"/>
                </a:lnTo>
                <a:lnTo>
                  <a:pt x="854871" y="1117600"/>
                </a:lnTo>
                <a:lnTo>
                  <a:pt x="814070" y="1130300"/>
                </a:lnTo>
                <a:lnTo>
                  <a:pt x="771613" y="1143000"/>
                </a:lnTo>
                <a:lnTo>
                  <a:pt x="727651" y="1155700"/>
                </a:lnTo>
                <a:lnTo>
                  <a:pt x="635809" y="1181100"/>
                </a:lnTo>
                <a:lnTo>
                  <a:pt x="730515" y="1181100"/>
                </a:lnTo>
                <a:lnTo>
                  <a:pt x="775673" y="1168400"/>
                </a:lnTo>
                <a:lnTo>
                  <a:pt x="819304" y="1143000"/>
                </a:lnTo>
                <a:lnTo>
                  <a:pt x="861253" y="1130300"/>
                </a:lnTo>
                <a:lnTo>
                  <a:pt x="901364" y="1104900"/>
                </a:lnTo>
                <a:lnTo>
                  <a:pt x="939479" y="1079500"/>
                </a:lnTo>
                <a:lnTo>
                  <a:pt x="975444" y="1054100"/>
                </a:lnTo>
                <a:lnTo>
                  <a:pt x="1009101" y="1016000"/>
                </a:lnTo>
                <a:lnTo>
                  <a:pt x="1040295" y="990600"/>
                </a:lnTo>
                <a:lnTo>
                  <a:pt x="1068869" y="952500"/>
                </a:lnTo>
                <a:lnTo>
                  <a:pt x="1094666" y="914400"/>
                </a:lnTo>
                <a:lnTo>
                  <a:pt x="1117531" y="876300"/>
                </a:lnTo>
                <a:lnTo>
                  <a:pt x="1137307" y="825500"/>
                </a:lnTo>
                <a:lnTo>
                  <a:pt x="1153838" y="787400"/>
                </a:lnTo>
                <a:lnTo>
                  <a:pt x="1166967" y="736600"/>
                </a:lnTo>
                <a:lnTo>
                  <a:pt x="1176539" y="698500"/>
                </a:lnTo>
                <a:lnTo>
                  <a:pt x="1182396" y="647700"/>
                </a:lnTo>
                <a:lnTo>
                  <a:pt x="1184384" y="596900"/>
                </a:lnTo>
                <a:lnTo>
                  <a:pt x="1182406" y="546100"/>
                </a:lnTo>
                <a:lnTo>
                  <a:pt x="1176575" y="508000"/>
                </a:lnTo>
                <a:lnTo>
                  <a:pt x="1167046" y="457200"/>
                </a:lnTo>
                <a:lnTo>
                  <a:pt x="1153971" y="406400"/>
                </a:lnTo>
                <a:lnTo>
                  <a:pt x="1137506" y="368300"/>
                </a:lnTo>
                <a:lnTo>
                  <a:pt x="1117803" y="330200"/>
                </a:lnTo>
                <a:lnTo>
                  <a:pt x="1095016" y="279400"/>
                </a:lnTo>
                <a:lnTo>
                  <a:pt x="1069300" y="241300"/>
                </a:lnTo>
                <a:lnTo>
                  <a:pt x="1040809" y="215900"/>
                </a:lnTo>
                <a:lnTo>
                  <a:pt x="1009696" y="177800"/>
                </a:lnTo>
                <a:lnTo>
                  <a:pt x="976115" y="152400"/>
                </a:lnTo>
                <a:lnTo>
                  <a:pt x="940220" y="114300"/>
                </a:lnTo>
                <a:lnTo>
                  <a:pt x="902165" y="88900"/>
                </a:lnTo>
                <a:lnTo>
                  <a:pt x="862104" y="76200"/>
                </a:lnTo>
                <a:lnTo>
                  <a:pt x="820191" y="50800"/>
                </a:lnTo>
                <a:lnTo>
                  <a:pt x="731423" y="25400"/>
                </a:lnTo>
                <a:close/>
              </a:path>
              <a:path w="1184910" h="2362200">
                <a:moveTo>
                  <a:pt x="637094" y="0"/>
                </a:moveTo>
                <a:lnTo>
                  <a:pt x="539621" y="0"/>
                </a:lnTo>
                <a:lnTo>
                  <a:pt x="445713" y="25400"/>
                </a:lnTo>
                <a:lnTo>
                  <a:pt x="357253" y="50800"/>
                </a:lnTo>
                <a:lnTo>
                  <a:pt x="315457" y="76200"/>
                </a:lnTo>
                <a:lnTo>
                  <a:pt x="275492" y="88900"/>
                </a:lnTo>
                <a:lnTo>
                  <a:pt x="237515" y="114300"/>
                </a:lnTo>
                <a:lnTo>
                  <a:pt x="201681" y="152400"/>
                </a:lnTo>
                <a:lnTo>
                  <a:pt x="168147" y="177800"/>
                </a:lnTo>
                <a:lnTo>
                  <a:pt x="137070" y="215900"/>
                </a:lnTo>
                <a:lnTo>
                  <a:pt x="108605" y="254000"/>
                </a:lnTo>
                <a:lnTo>
                  <a:pt x="82909" y="292100"/>
                </a:lnTo>
                <a:lnTo>
                  <a:pt x="60138" y="330200"/>
                </a:lnTo>
                <a:lnTo>
                  <a:pt x="40449" y="368300"/>
                </a:lnTo>
                <a:lnTo>
                  <a:pt x="23997" y="406400"/>
                </a:lnTo>
                <a:lnTo>
                  <a:pt x="10940" y="457200"/>
                </a:lnTo>
                <a:lnTo>
                  <a:pt x="1433" y="508000"/>
                </a:lnTo>
                <a:lnTo>
                  <a:pt x="16948" y="508000"/>
                </a:lnTo>
                <a:lnTo>
                  <a:pt x="26217" y="457200"/>
                </a:lnTo>
                <a:lnTo>
                  <a:pt x="38934" y="419100"/>
                </a:lnTo>
                <a:lnTo>
                  <a:pt x="54947" y="368300"/>
                </a:lnTo>
                <a:lnTo>
                  <a:pt x="74105" y="330200"/>
                </a:lnTo>
                <a:lnTo>
                  <a:pt x="96258" y="292100"/>
                </a:lnTo>
                <a:lnTo>
                  <a:pt x="121255" y="254000"/>
                </a:lnTo>
                <a:lnTo>
                  <a:pt x="148946" y="215900"/>
                </a:lnTo>
                <a:lnTo>
                  <a:pt x="179180" y="190500"/>
                </a:lnTo>
                <a:lnTo>
                  <a:pt x="211805" y="165100"/>
                </a:lnTo>
                <a:lnTo>
                  <a:pt x="246673" y="127000"/>
                </a:lnTo>
                <a:lnTo>
                  <a:pt x="283631" y="101600"/>
                </a:lnTo>
                <a:lnTo>
                  <a:pt x="322529" y="88900"/>
                </a:lnTo>
                <a:lnTo>
                  <a:pt x="363217" y="63500"/>
                </a:lnTo>
                <a:lnTo>
                  <a:pt x="405544" y="50800"/>
                </a:lnTo>
                <a:lnTo>
                  <a:pt x="494512" y="25400"/>
                </a:lnTo>
                <a:lnTo>
                  <a:pt x="731423" y="25400"/>
                </a:lnTo>
                <a:lnTo>
                  <a:pt x="637094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7921434"/>
            <a:ext cx="1184910" cy="2364740"/>
          </a:xfrm>
          <a:custGeom>
            <a:avLst/>
            <a:gdLst/>
            <a:ahLst/>
            <a:cxnLst/>
            <a:rect l="l" t="t" r="r" b="b"/>
            <a:pathLst>
              <a:path w="1184910" h="2364740">
                <a:moveTo>
                  <a:pt x="683988" y="1182236"/>
                </a:moveTo>
                <a:lnTo>
                  <a:pt x="730515" y="1172735"/>
                </a:lnTo>
                <a:lnTo>
                  <a:pt x="775673" y="1159695"/>
                </a:lnTo>
                <a:lnTo>
                  <a:pt x="819304" y="1143267"/>
                </a:lnTo>
                <a:lnTo>
                  <a:pt x="861253" y="1123606"/>
                </a:lnTo>
                <a:lnTo>
                  <a:pt x="901364" y="1100865"/>
                </a:lnTo>
                <a:lnTo>
                  <a:pt x="939479" y="1075198"/>
                </a:lnTo>
                <a:lnTo>
                  <a:pt x="975444" y="1046757"/>
                </a:lnTo>
                <a:lnTo>
                  <a:pt x="1009101" y="1015696"/>
                </a:lnTo>
                <a:lnTo>
                  <a:pt x="1040295" y="982169"/>
                </a:lnTo>
                <a:lnTo>
                  <a:pt x="1068869" y="946328"/>
                </a:lnTo>
                <a:lnTo>
                  <a:pt x="1094666" y="908328"/>
                </a:lnTo>
                <a:lnTo>
                  <a:pt x="1117531" y="868321"/>
                </a:lnTo>
                <a:lnTo>
                  <a:pt x="1137307" y="826460"/>
                </a:lnTo>
                <a:lnTo>
                  <a:pt x="1153838" y="782900"/>
                </a:lnTo>
                <a:lnTo>
                  <a:pt x="1166967" y="737794"/>
                </a:lnTo>
                <a:lnTo>
                  <a:pt x="1176539" y="691294"/>
                </a:lnTo>
                <a:lnTo>
                  <a:pt x="1182396" y="643554"/>
                </a:lnTo>
                <a:lnTo>
                  <a:pt x="1184384" y="594728"/>
                </a:lnTo>
                <a:lnTo>
                  <a:pt x="1182406" y="545970"/>
                </a:lnTo>
                <a:lnTo>
                  <a:pt x="1176575" y="498294"/>
                </a:lnTo>
                <a:lnTo>
                  <a:pt x="1167046" y="451853"/>
                </a:lnTo>
                <a:lnTo>
                  <a:pt x="1153971" y="406801"/>
                </a:lnTo>
                <a:lnTo>
                  <a:pt x="1137506" y="363291"/>
                </a:lnTo>
                <a:lnTo>
                  <a:pt x="1117803" y="321477"/>
                </a:lnTo>
                <a:lnTo>
                  <a:pt x="1095016" y="281512"/>
                </a:lnTo>
                <a:lnTo>
                  <a:pt x="1069300" y="243549"/>
                </a:lnTo>
                <a:lnTo>
                  <a:pt x="1040809" y="207742"/>
                </a:lnTo>
                <a:lnTo>
                  <a:pt x="1009696" y="174244"/>
                </a:lnTo>
                <a:lnTo>
                  <a:pt x="976115" y="143208"/>
                </a:lnTo>
                <a:lnTo>
                  <a:pt x="940220" y="114788"/>
                </a:lnTo>
                <a:lnTo>
                  <a:pt x="902165" y="89137"/>
                </a:lnTo>
                <a:lnTo>
                  <a:pt x="862104" y="66408"/>
                </a:lnTo>
                <a:lnTo>
                  <a:pt x="820191" y="46756"/>
                </a:lnTo>
                <a:lnTo>
                  <a:pt x="776579" y="30332"/>
                </a:lnTo>
                <a:lnTo>
                  <a:pt x="731423" y="17292"/>
                </a:lnTo>
                <a:lnTo>
                  <a:pt x="684877" y="7787"/>
                </a:lnTo>
                <a:lnTo>
                  <a:pt x="637094" y="1972"/>
                </a:lnTo>
                <a:lnTo>
                  <a:pt x="588228" y="0"/>
                </a:lnTo>
                <a:lnTo>
                  <a:pt x="539621" y="1974"/>
                </a:lnTo>
                <a:lnTo>
                  <a:pt x="492064" y="7796"/>
                </a:lnTo>
                <a:lnTo>
                  <a:pt x="445713" y="17313"/>
                </a:lnTo>
                <a:lnTo>
                  <a:pt x="400724" y="30372"/>
                </a:lnTo>
                <a:lnTo>
                  <a:pt x="357253" y="46821"/>
                </a:lnTo>
                <a:lnTo>
                  <a:pt x="315457" y="66507"/>
                </a:lnTo>
                <a:lnTo>
                  <a:pt x="275492" y="89277"/>
                </a:lnTo>
                <a:lnTo>
                  <a:pt x="237515" y="114979"/>
                </a:lnTo>
                <a:lnTo>
                  <a:pt x="201681" y="143460"/>
                </a:lnTo>
                <a:lnTo>
                  <a:pt x="168147" y="174568"/>
                </a:lnTo>
                <a:lnTo>
                  <a:pt x="137070" y="208150"/>
                </a:lnTo>
                <a:lnTo>
                  <a:pt x="108605" y="244054"/>
                </a:lnTo>
                <a:lnTo>
                  <a:pt x="82909" y="282126"/>
                </a:lnTo>
                <a:lnTo>
                  <a:pt x="60138" y="322215"/>
                </a:lnTo>
                <a:lnTo>
                  <a:pt x="40449" y="364168"/>
                </a:lnTo>
                <a:lnTo>
                  <a:pt x="23997" y="407831"/>
                </a:lnTo>
                <a:lnTo>
                  <a:pt x="10940" y="453053"/>
                </a:lnTo>
                <a:lnTo>
                  <a:pt x="1433" y="499681"/>
                </a:lnTo>
                <a:lnTo>
                  <a:pt x="0" y="492565"/>
                </a:lnTo>
              </a:path>
              <a:path w="1184910" h="2364740">
                <a:moveTo>
                  <a:pt x="0" y="1871907"/>
                </a:moveTo>
                <a:lnTo>
                  <a:pt x="1433" y="1864791"/>
                </a:lnTo>
                <a:lnTo>
                  <a:pt x="10940" y="1911419"/>
                </a:lnTo>
                <a:lnTo>
                  <a:pt x="23997" y="1956642"/>
                </a:lnTo>
                <a:lnTo>
                  <a:pt x="40449" y="2000305"/>
                </a:lnTo>
                <a:lnTo>
                  <a:pt x="60138" y="2042258"/>
                </a:lnTo>
                <a:lnTo>
                  <a:pt x="82909" y="2082346"/>
                </a:lnTo>
                <a:lnTo>
                  <a:pt x="108605" y="2120419"/>
                </a:lnTo>
                <a:lnTo>
                  <a:pt x="137070" y="2156322"/>
                </a:lnTo>
                <a:lnTo>
                  <a:pt x="168147" y="2189904"/>
                </a:lnTo>
                <a:lnTo>
                  <a:pt x="201681" y="2221012"/>
                </a:lnTo>
                <a:lnTo>
                  <a:pt x="237515" y="2249493"/>
                </a:lnTo>
                <a:lnTo>
                  <a:pt x="275492" y="2275195"/>
                </a:lnTo>
                <a:lnTo>
                  <a:pt x="315457" y="2297965"/>
                </a:lnTo>
                <a:lnTo>
                  <a:pt x="357253" y="2317651"/>
                </a:lnTo>
                <a:lnTo>
                  <a:pt x="400724" y="2334099"/>
                </a:lnTo>
                <a:lnTo>
                  <a:pt x="445713" y="2347158"/>
                </a:lnTo>
                <a:lnTo>
                  <a:pt x="492064" y="2356675"/>
                </a:lnTo>
                <a:lnTo>
                  <a:pt x="539621" y="2362497"/>
                </a:lnTo>
                <a:lnTo>
                  <a:pt x="588228" y="2364472"/>
                </a:lnTo>
                <a:lnTo>
                  <a:pt x="637094" y="2362499"/>
                </a:lnTo>
                <a:lnTo>
                  <a:pt x="684877" y="2356684"/>
                </a:lnTo>
                <a:lnTo>
                  <a:pt x="731423" y="2347180"/>
                </a:lnTo>
                <a:lnTo>
                  <a:pt x="776579" y="2334139"/>
                </a:lnTo>
                <a:lnTo>
                  <a:pt x="820191" y="2317716"/>
                </a:lnTo>
                <a:lnTo>
                  <a:pt x="862104" y="2298064"/>
                </a:lnTo>
                <a:lnTo>
                  <a:pt x="902165" y="2275336"/>
                </a:lnTo>
                <a:lnTo>
                  <a:pt x="940220" y="2249686"/>
                </a:lnTo>
                <a:lnTo>
                  <a:pt x="976115" y="2221266"/>
                </a:lnTo>
                <a:lnTo>
                  <a:pt x="1009696" y="2190231"/>
                </a:lnTo>
                <a:lnTo>
                  <a:pt x="1040809" y="2156733"/>
                </a:lnTo>
                <a:lnTo>
                  <a:pt x="1069300" y="2120927"/>
                </a:lnTo>
                <a:lnTo>
                  <a:pt x="1095016" y="2082965"/>
                </a:lnTo>
                <a:lnTo>
                  <a:pt x="1117803" y="2043000"/>
                </a:lnTo>
                <a:lnTo>
                  <a:pt x="1137506" y="2001187"/>
                </a:lnTo>
                <a:lnTo>
                  <a:pt x="1153971" y="1957678"/>
                </a:lnTo>
                <a:lnTo>
                  <a:pt x="1167046" y="1912627"/>
                </a:lnTo>
                <a:lnTo>
                  <a:pt x="1176575" y="1866187"/>
                </a:lnTo>
                <a:lnTo>
                  <a:pt x="1182406" y="1818512"/>
                </a:lnTo>
                <a:lnTo>
                  <a:pt x="1184384" y="1769755"/>
                </a:lnTo>
                <a:lnTo>
                  <a:pt x="1182396" y="1721034"/>
                </a:lnTo>
                <a:lnTo>
                  <a:pt x="1176539" y="1673375"/>
                </a:lnTo>
                <a:lnTo>
                  <a:pt x="1166967" y="1626934"/>
                </a:lnTo>
                <a:lnTo>
                  <a:pt x="1153838" y="1581867"/>
                </a:lnTo>
                <a:lnTo>
                  <a:pt x="1137307" y="1538329"/>
                </a:lnTo>
                <a:lnTo>
                  <a:pt x="1117531" y="1496475"/>
                </a:lnTo>
                <a:lnTo>
                  <a:pt x="1094666" y="1456461"/>
                </a:lnTo>
                <a:lnTo>
                  <a:pt x="1068869" y="1418443"/>
                </a:lnTo>
                <a:lnTo>
                  <a:pt x="1040295" y="1382576"/>
                </a:lnTo>
                <a:lnTo>
                  <a:pt x="1009101" y="1349015"/>
                </a:lnTo>
                <a:lnTo>
                  <a:pt x="975444" y="1317917"/>
                </a:lnTo>
                <a:lnTo>
                  <a:pt x="939479" y="1289436"/>
                </a:lnTo>
                <a:lnTo>
                  <a:pt x="901364" y="1263729"/>
                </a:lnTo>
                <a:lnTo>
                  <a:pt x="861253" y="1240951"/>
                </a:lnTo>
                <a:lnTo>
                  <a:pt x="819304" y="1221257"/>
                </a:lnTo>
                <a:lnTo>
                  <a:pt x="775673" y="1204803"/>
                </a:lnTo>
                <a:lnTo>
                  <a:pt x="730515" y="1191744"/>
                </a:lnTo>
                <a:lnTo>
                  <a:pt x="683988" y="1182236"/>
                </a:lnTo>
              </a:path>
              <a:path w="1184910" h="2364740">
                <a:moveTo>
                  <a:pt x="588228" y="15125"/>
                </a:moveTo>
                <a:lnTo>
                  <a:pt x="635809" y="17050"/>
                </a:lnTo>
                <a:lnTo>
                  <a:pt x="682333" y="22723"/>
                </a:lnTo>
                <a:lnTo>
                  <a:pt x="727651" y="31994"/>
                </a:lnTo>
                <a:lnTo>
                  <a:pt x="771613" y="44714"/>
                </a:lnTo>
                <a:lnTo>
                  <a:pt x="814070" y="60732"/>
                </a:lnTo>
                <a:lnTo>
                  <a:pt x="854871" y="79899"/>
                </a:lnTo>
                <a:lnTo>
                  <a:pt x="893868" y="102064"/>
                </a:lnTo>
                <a:lnTo>
                  <a:pt x="930910" y="127076"/>
                </a:lnTo>
                <a:lnTo>
                  <a:pt x="965849" y="154787"/>
                </a:lnTo>
                <a:lnTo>
                  <a:pt x="998534" y="185045"/>
                </a:lnTo>
                <a:lnTo>
                  <a:pt x="1028817" y="217701"/>
                </a:lnTo>
                <a:lnTo>
                  <a:pt x="1056546" y="252604"/>
                </a:lnTo>
                <a:lnTo>
                  <a:pt x="1081574" y="289605"/>
                </a:lnTo>
                <a:lnTo>
                  <a:pt x="1103750" y="328553"/>
                </a:lnTo>
                <a:lnTo>
                  <a:pt x="1122925" y="369298"/>
                </a:lnTo>
                <a:lnTo>
                  <a:pt x="1138948" y="411690"/>
                </a:lnTo>
                <a:lnTo>
                  <a:pt x="1151672" y="455580"/>
                </a:lnTo>
                <a:lnTo>
                  <a:pt x="1160945" y="500816"/>
                </a:lnTo>
                <a:lnTo>
                  <a:pt x="1166619" y="547248"/>
                </a:lnTo>
                <a:lnTo>
                  <a:pt x="1168543" y="594728"/>
                </a:lnTo>
                <a:lnTo>
                  <a:pt x="1166619" y="642205"/>
                </a:lnTo>
                <a:lnTo>
                  <a:pt x="1160945" y="688637"/>
                </a:lnTo>
                <a:lnTo>
                  <a:pt x="1151672" y="733871"/>
                </a:lnTo>
                <a:lnTo>
                  <a:pt x="1138948" y="777759"/>
                </a:lnTo>
                <a:lnTo>
                  <a:pt x="1122925" y="820150"/>
                </a:lnTo>
                <a:lnTo>
                  <a:pt x="1103750" y="860894"/>
                </a:lnTo>
                <a:lnTo>
                  <a:pt x="1081574" y="899842"/>
                </a:lnTo>
                <a:lnTo>
                  <a:pt x="1056546" y="936842"/>
                </a:lnTo>
                <a:lnTo>
                  <a:pt x="1028817" y="971744"/>
                </a:lnTo>
                <a:lnTo>
                  <a:pt x="998534" y="1004400"/>
                </a:lnTo>
                <a:lnTo>
                  <a:pt x="965849" y="1034657"/>
                </a:lnTo>
                <a:lnTo>
                  <a:pt x="930910" y="1062368"/>
                </a:lnTo>
                <a:lnTo>
                  <a:pt x="893868" y="1087380"/>
                </a:lnTo>
                <a:lnTo>
                  <a:pt x="854871" y="1109544"/>
                </a:lnTo>
                <a:lnTo>
                  <a:pt x="814070" y="1128711"/>
                </a:lnTo>
                <a:lnTo>
                  <a:pt x="771613" y="1144729"/>
                </a:lnTo>
                <a:lnTo>
                  <a:pt x="727651" y="1157449"/>
                </a:lnTo>
                <a:lnTo>
                  <a:pt x="682333" y="1166720"/>
                </a:lnTo>
                <a:lnTo>
                  <a:pt x="635809" y="1172393"/>
                </a:lnTo>
                <a:lnTo>
                  <a:pt x="588228" y="1174318"/>
                </a:lnTo>
                <a:lnTo>
                  <a:pt x="540852" y="1172393"/>
                </a:lnTo>
                <a:lnTo>
                  <a:pt x="494512" y="1166720"/>
                </a:lnTo>
                <a:lnTo>
                  <a:pt x="449360" y="1157449"/>
                </a:lnTo>
                <a:lnTo>
                  <a:pt x="405544" y="1144729"/>
                </a:lnTo>
                <a:lnTo>
                  <a:pt x="363217" y="1128711"/>
                </a:lnTo>
                <a:lnTo>
                  <a:pt x="322529" y="1109544"/>
                </a:lnTo>
                <a:lnTo>
                  <a:pt x="283631" y="1087380"/>
                </a:lnTo>
                <a:lnTo>
                  <a:pt x="246673" y="1062368"/>
                </a:lnTo>
                <a:lnTo>
                  <a:pt x="211805" y="1034657"/>
                </a:lnTo>
                <a:lnTo>
                  <a:pt x="179180" y="1004400"/>
                </a:lnTo>
                <a:lnTo>
                  <a:pt x="148946" y="971744"/>
                </a:lnTo>
                <a:lnTo>
                  <a:pt x="121255" y="936842"/>
                </a:lnTo>
                <a:lnTo>
                  <a:pt x="96258" y="899842"/>
                </a:lnTo>
                <a:lnTo>
                  <a:pt x="74105" y="860894"/>
                </a:lnTo>
                <a:lnTo>
                  <a:pt x="54947" y="820150"/>
                </a:lnTo>
                <a:lnTo>
                  <a:pt x="38934" y="777759"/>
                </a:lnTo>
                <a:lnTo>
                  <a:pt x="26217" y="733871"/>
                </a:lnTo>
                <a:lnTo>
                  <a:pt x="16948" y="688637"/>
                </a:lnTo>
                <a:lnTo>
                  <a:pt x="11275" y="642205"/>
                </a:lnTo>
                <a:lnTo>
                  <a:pt x="9351" y="594728"/>
                </a:lnTo>
                <a:lnTo>
                  <a:pt x="11275" y="547248"/>
                </a:lnTo>
                <a:lnTo>
                  <a:pt x="16948" y="500816"/>
                </a:lnTo>
                <a:lnTo>
                  <a:pt x="26217" y="455580"/>
                </a:lnTo>
                <a:lnTo>
                  <a:pt x="38934" y="411690"/>
                </a:lnTo>
                <a:lnTo>
                  <a:pt x="54947" y="369298"/>
                </a:lnTo>
                <a:lnTo>
                  <a:pt x="74105" y="328553"/>
                </a:lnTo>
                <a:lnTo>
                  <a:pt x="96258" y="289605"/>
                </a:lnTo>
                <a:lnTo>
                  <a:pt x="121255" y="252604"/>
                </a:lnTo>
                <a:lnTo>
                  <a:pt x="148946" y="217701"/>
                </a:lnTo>
                <a:lnTo>
                  <a:pt x="179180" y="185045"/>
                </a:lnTo>
                <a:lnTo>
                  <a:pt x="211805" y="154787"/>
                </a:lnTo>
                <a:lnTo>
                  <a:pt x="246673" y="127076"/>
                </a:lnTo>
                <a:lnTo>
                  <a:pt x="283631" y="102064"/>
                </a:lnTo>
                <a:lnTo>
                  <a:pt x="322529" y="79899"/>
                </a:lnTo>
                <a:lnTo>
                  <a:pt x="363217" y="60732"/>
                </a:lnTo>
                <a:lnTo>
                  <a:pt x="405544" y="44714"/>
                </a:lnTo>
                <a:lnTo>
                  <a:pt x="449360" y="31994"/>
                </a:lnTo>
                <a:lnTo>
                  <a:pt x="494512" y="22723"/>
                </a:lnTo>
                <a:lnTo>
                  <a:pt x="540852" y="17050"/>
                </a:lnTo>
                <a:lnTo>
                  <a:pt x="588228" y="15125"/>
                </a:lnTo>
                <a:close/>
              </a:path>
              <a:path w="1184910" h="2364740">
                <a:moveTo>
                  <a:pt x="493910" y="1182236"/>
                </a:moveTo>
                <a:lnTo>
                  <a:pt x="447302" y="1191644"/>
                </a:lnTo>
                <a:lnTo>
                  <a:pt x="402080" y="1204640"/>
                </a:lnTo>
                <a:lnTo>
                  <a:pt x="358401" y="1221068"/>
                </a:lnTo>
                <a:lnTo>
                  <a:pt x="316418" y="1240771"/>
                </a:lnTo>
                <a:lnTo>
                  <a:pt x="276288" y="1263592"/>
                </a:lnTo>
                <a:lnTo>
                  <a:pt x="238165" y="1289372"/>
                </a:lnTo>
                <a:lnTo>
                  <a:pt x="202204" y="1317957"/>
                </a:lnTo>
                <a:lnTo>
                  <a:pt x="168560" y="1349187"/>
                </a:lnTo>
                <a:lnTo>
                  <a:pt x="137389" y="1382906"/>
                </a:lnTo>
                <a:lnTo>
                  <a:pt x="108844" y="1418957"/>
                </a:lnTo>
                <a:lnTo>
                  <a:pt x="83082" y="1457183"/>
                </a:lnTo>
                <a:lnTo>
                  <a:pt x="60258" y="1497426"/>
                </a:lnTo>
                <a:lnTo>
                  <a:pt x="40525" y="1539530"/>
                </a:lnTo>
                <a:lnTo>
                  <a:pt x="24040" y="1583337"/>
                </a:lnTo>
                <a:lnTo>
                  <a:pt x="10958" y="1628690"/>
                </a:lnTo>
                <a:lnTo>
                  <a:pt x="1433" y="1675432"/>
                </a:lnTo>
                <a:lnTo>
                  <a:pt x="0" y="1668308"/>
                </a:lnTo>
              </a:path>
              <a:path w="1184910" h="2364740">
                <a:moveTo>
                  <a:pt x="0" y="697571"/>
                </a:moveTo>
                <a:lnTo>
                  <a:pt x="1433" y="690486"/>
                </a:lnTo>
                <a:lnTo>
                  <a:pt x="10958" y="736973"/>
                </a:lnTo>
                <a:lnTo>
                  <a:pt x="24040" y="782104"/>
                </a:lnTo>
                <a:lnTo>
                  <a:pt x="40525" y="825718"/>
                </a:lnTo>
                <a:lnTo>
                  <a:pt x="60258" y="867656"/>
                </a:lnTo>
                <a:lnTo>
                  <a:pt x="83082" y="907760"/>
                </a:lnTo>
                <a:lnTo>
                  <a:pt x="108844" y="945869"/>
                </a:lnTo>
                <a:lnTo>
                  <a:pt x="137389" y="981825"/>
                </a:lnTo>
                <a:lnTo>
                  <a:pt x="168560" y="1015468"/>
                </a:lnTo>
                <a:lnTo>
                  <a:pt x="202204" y="1046638"/>
                </a:lnTo>
                <a:lnTo>
                  <a:pt x="238165" y="1075178"/>
                </a:lnTo>
                <a:lnTo>
                  <a:pt x="276288" y="1100927"/>
                </a:lnTo>
                <a:lnTo>
                  <a:pt x="316418" y="1123726"/>
                </a:lnTo>
                <a:lnTo>
                  <a:pt x="358401" y="1143415"/>
                </a:lnTo>
                <a:lnTo>
                  <a:pt x="402080" y="1159836"/>
                </a:lnTo>
                <a:lnTo>
                  <a:pt x="447302" y="1172830"/>
                </a:lnTo>
                <a:lnTo>
                  <a:pt x="493910" y="1182236"/>
                </a:lnTo>
              </a:path>
              <a:path w="1184910" h="2364740">
                <a:moveTo>
                  <a:pt x="588228" y="2349351"/>
                </a:moveTo>
                <a:lnTo>
                  <a:pt x="540852" y="2347426"/>
                </a:lnTo>
                <a:lnTo>
                  <a:pt x="494512" y="2341753"/>
                </a:lnTo>
                <a:lnTo>
                  <a:pt x="449360" y="2332482"/>
                </a:lnTo>
                <a:lnTo>
                  <a:pt x="405544" y="2319762"/>
                </a:lnTo>
                <a:lnTo>
                  <a:pt x="363217" y="2303744"/>
                </a:lnTo>
                <a:lnTo>
                  <a:pt x="322529" y="2284577"/>
                </a:lnTo>
                <a:lnTo>
                  <a:pt x="283631" y="2262413"/>
                </a:lnTo>
                <a:lnTo>
                  <a:pt x="246673" y="2237400"/>
                </a:lnTo>
                <a:lnTo>
                  <a:pt x="211805" y="2209690"/>
                </a:lnTo>
                <a:lnTo>
                  <a:pt x="179180" y="2179432"/>
                </a:lnTo>
                <a:lnTo>
                  <a:pt x="148946" y="2146776"/>
                </a:lnTo>
                <a:lnTo>
                  <a:pt x="121255" y="2111873"/>
                </a:lnTo>
                <a:lnTo>
                  <a:pt x="96258" y="2074873"/>
                </a:lnTo>
                <a:lnTo>
                  <a:pt x="74105" y="2035925"/>
                </a:lnTo>
                <a:lnTo>
                  <a:pt x="54947" y="1995181"/>
                </a:lnTo>
                <a:lnTo>
                  <a:pt x="38934" y="1952789"/>
                </a:lnTo>
                <a:lnTo>
                  <a:pt x="26217" y="1908900"/>
                </a:lnTo>
                <a:lnTo>
                  <a:pt x="16948" y="1863665"/>
                </a:lnTo>
                <a:lnTo>
                  <a:pt x="11275" y="1817233"/>
                </a:lnTo>
                <a:lnTo>
                  <a:pt x="9351" y="1769755"/>
                </a:lnTo>
                <a:lnTo>
                  <a:pt x="11275" y="1722276"/>
                </a:lnTo>
                <a:lnTo>
                  <a:pt x="16948" y="1675844"/>
                </a:lnTo>
                <a:lnTo>
                  <a:pt x="26217" y="1630609"/>
                </a:lnTo>
                <a:lnTo>
                  <a:pt x="38934" y="1586720"/>
                </a:lnTo>
                <a:lnTo>
                  <a:pt x="54947" y="1544329"/>
                </a:lnTo>
                <a:lnTo>
                  <a:pt x="74105" y="1503584"/>
                </a:lnTo>
                <a:lnTo>
                  <a:pt x="96258" y="1464636"/>
                </a:lnTo>
                <a:lnTo>
                  <a:pt x="121255" y="1427636"/>
                </a:lnTo>
                <a:lnTo>
                  <a:pt x="148946" y="1392733"/>
                </a:lnTo>
                <a:lnTo>
                  <a:pt x="179180" y="1360077"/>
                </a:lnTo>
                <a:lnTo>
                  <a:pt x="211805" y="1329819"/>
                </a:lnTo>
                <a:lnTo>
                  <a:pt x="246673" y="1302109"/>
                </a:lnTo>
                <a:lnTo>
                  <a:pt x="283631" y="1277097"/>
                </a:lnTo>
                <a:lnTo>
                  <a:pt x="322529" y="1254932"/>
                </a:lnTo>
                <a:lnTo>
                  <a:pt x="363217" y="1235766"/>
                </a:lnTo>
                <a:lnTo>
                  <a:pt x="405544" y="1219747"/>
                </a:lnTo>
                <a:lnTo>
                  <a:pt x="449360" y="1207027"/>
                </a:lnTo>
                <a:lnTo>
                  <a:pt x="494512" y="1197756"/>
                </a:lnTo>
                <a:lnTo>
                  <a:pt x="540852" y="1192083"/>
                </a:lnTo>
                <a:lnTo>
                  <a:pt x="588228" y="1190158"/>
                </a:lnTo>
                <a:lnTo>
                  <a:pt x="635809" y="1192083"/>
                </a:lnTo>
                <a:lnTo>
                  <a:pt x="682333" y="1197756"/>
                </a:lnTo>
                <a:lnTo>
                  <a:pt x="727651" y="1207027"/>
                </a:lnTo>
                <a:lnTo>
                  <a:pt x="771613" y="1219747"/>
                </a:lnTo>
                <a:lnTo>
                  <a:pt x="814070" y="1235766"/>
                </a:lnTo>
                <a:lnTo>
                  <a:pt x="854871" y="1254932"/>
                </a:lnTo>
                <a:lnTo>
                  <a:pt x="893868" y="1277097"/>
                </a:lnTo>
                <a:lnTo>
                  <a:pt x="930910" y="1302109"/>
                </a:lnTo>
                <a:lnTo>
                  <a:pt x="965849" y="1329819"/>
                </a:lnTo>
                <a:lnTo>
                  <a:pt x="998534" y="1360077"/>
                </a:lnTo>
                <a:lnTo>
                  <a:pt x="1028817" y="1392733"/>
                </a:lnTo>
                <a:lnTo>
                  <a:pt x="1056546" y="1427636"/>
                </a:lnTo>
                <a:lnTo>
                  <a:pt x="1081574" y="1464636"/>
                </a:lnTo>
                <a:lnTo>
                  <a:pt x="1103750" y="1503584"/>
                </a:lnTo>
                <a:lnTo>
                  <a:pt x="1122925" y="1544329"/>
                </a:lnTo>
                <a:lnTo>
                  <a:pt x="1138948" y="1586720"/>
                </a:lnTo>
                <a:lnTo>
                  <a:pt x="1151672" y="1630609"/>
                </a:lnTo>
                <a:lnTo>
                  <a:pt x="1160945" y="1675844"/>
                </a:lnTo>
                <a:lnTo>
                  <a:pt x="1166619" y="1722276"/>
                </a:lnTo>
                <a:lnTo>
                  <a:pt x="1168543" y="1769755"/>
                </a:lnTo>
                <a:lnTo>
                  <a:pt x="1166619" y="1817233"/>
                </a:lnTo>
                <a:lnTo>
                  <a:pt x="1160945" y="1863665"/>
                </a:lnTo>
                <a:lnTo>
                  <a:pt x="1151672" y="1908900"/>
                </a:lnTo>
                <a:lnTo>
                  <a:pt x="1138948" y="1952789"/>
                </a:lnTo>
                <a:lnTo>
                  <a:pt x="1122925" y="1995181"/>
                </a:lnTo>
                <a:lnTo>
                  <a:pt x="1103750" y="2035925"/>
                </a:lnTo>
                <a:lnTo>
                  <a:pt x="1081574" y="2074873"/>
                </a:lnTo>
                <a:lnTo>
                  <a:pt x="1056546" y="2111873"/>
                </a:lnTo>
                <a:lnTo>
                  <a:pt x="1028817" y="2146776"/>
                </a:lnTo>
                <a:lnTo>
                  <a:pt x="998534" y="2179432"/>
                </a:lnTo>
                <a:lnTo>
                  <a:pt x="965849" y="2209690"/>
                </a:lnTo>
                <a:lnTo>
                  <a:pt x="930910" y="2237400"/>
                </a:lnTo>
                <a:lnTo>
                  <a:pt x="893868" y="2262413"/>
                </a:lnTo>
                <a:lnTo>
                  <a:pt x="854871" y="2284577"/>
                </a:lnTo>
                <a:lnTo>
                  <a:pt x="814070" y="2303744"/>
                </a:lnTo>
                <a:lnTo>
                  <a:pt x="771613" y="2319762"/>
                </a:lnTo>
                <a:lnTo>
                  <a:pt x="727651" y="2332482"/>
                </a:lnTo>
                <a:lnTo>
                  <a:pt x="682333" y="2341753"/>
                </a:lnTo>
                <a:lnTo>
                  <a:pt x="635809" y="2347426"/>
                </a:lnTo>
                <a:lnTo>
                  <a:pt x="588228" y="2349351"/>
                </a:lnTo>
                <a:close/>
              </a:path>
            </a:pathLst>
          </a:custGeom>
          <a:ln w="18719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74952" y="9276469"/>
            <a:ext cx="829944" cy="829944"/>
          </a:xfrm>
          <a:custGeom>
            <a:avLst/>
            <a:gdLst/>
            <a:ahLst/>
            <a:cxnLst/>
            <a:rect l="l" t="t" r="r" b="b"/>
            <a:pathLst>
              <a:path w="829944" h="829945">
                <a:moveTo>
                  <a:pt x="10800" y="0"/>
                </a:moveTo>
                <a:lnTo>
                  <a:pt x="0" y="10800"/>
                </a:lnTo>
                <a:lnTo>
                  <a:pt x="817914" y="829434"/>
                </a:lnTo>
                <a:lnTo>
                  <a:pt x="829433" y="817914"/>
                </a:lnTo>
                <a:lnTo>
                  <a:pt x="10800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4952" y="9276469"/>
            <a:ext cx="829944" cy="829944"/>
          </a:xfrm>
          <a:custGeom>
            <a:avLst/>
            <a:gdLst/>
            <a:ahLst/>
            <a:cxnLst/>
            <a:rect l="l" t="t" r="r" b="b"/>
            <a:pathLst>
              <a:path w="829944" h="829945">
                <a:moveTo>
                  <a:pt x="0" y="10800"/>
                </a:moveTo>
                <a:lnTo>
                  <a:pt x="817914" y="829434"/>
                </a:lnTo>
                <a:lnTo>
                  <a:pt x="829433" y="817914"/>
                </a:lnTo>
                <a:lnTo>
                  <a:pt x="10800" y="0"/>
                </a:lnTo>
                <a:lnTo>
                  <a:pt x="0" y="10800"/>
                </a:lnTo>
                <a:close/>
              </a:path>
            </a:pathLst>
          </a:custGeom>
          <a:ln w="18719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66628" y="7936560"/>
            <a:ext cx="14604" cy="1157605"/>
          </a:xfrm>
          <a:custGeom>
            <a:avLst/>
            <a:gdLst/>
            <a:ahLst/>
            <a:cxnLst/>
            <a:rect l="l" t="t" r="r" b="b"/>
            <a:pathLst>
              <a:path w="14604" h="1157604">
                <a:moveTo>
                  <a:pt x="14401" y="0"/>
                </a:moveTo>
                <a:lnTo>
                  <a:pt x="0" y="0"/>
                </a:lnTo>
                <a:lnTo>
                  <a:pt x="0" y="1157029"/>
                </a:lnTo>
                <a:lnTo>
                  <a:pt x="7198" y="1157029"/>
                </a:lnTo>
                <a:lnTo>
                  <a:pt x="14401" y="1157029"/>
                </a:lnTo>
                <a:lnTo>
                  <a:pt x="14401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66628" y="7936560"/>
            <a:ext cx="14604" cy="1157605"/>
          </a:xfrm>
          <a:custGeom>
            <a:avLst/>
            <a:gdLst/>
            <a:ahLst/>
            <a:cxnLst/>
            <a:rect l="l" t="t" r="r" b="b"/>
            <a:pathLst>
              <a:path w="14604" h="1157604">
                <a:moveTo>
                  <a:pt x="7198" y="1157029"/>
                </a:moveTo>
                <a:lnTo>
                  <a:pt x="0" y="1157029"/>
                </a:lnTo>
                <a:lnTo>
                  <a:pt x="0" y="0"/>
                </a:lnTo>
                <a:lnTo>
                  <a:pt x="14401" y="0"/>
                </a:lnTo>
                <a:lnTo>
                  <a:pt x="14401" y="1157029"/>
                </a:lnTo>
                <a:lnTo>
                  <a:pt x="7198" y="1157029"/>
                </a:lnTo>
                <a:close/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09854"/>
            <a:ext cx="126712" cy="197202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17219549" y="8884793"/>
            <a:ext cx="652145" cy="650240"/>
          </a:xfrm>
          <a:custGeom>
            <a:avLst/>
            <a:gdLst/>
            <a:ahLst/>
            <a:cxnLst/>
            <a:rect l="l" t="t" r="r" b="b"/>
            <a:pathLst>
              <a:path w="652144" h="650240">
                <a:moveTo>
                  <a:pt x="326009" y="0"/>
                </a:moveTo>
                <a:lnTo>
                  <a:pt x="322097" y="44058"/>
                </a:lnTo>
                <a:lnTo>
                  <a:pt x="310848" y="87386"/>
                </a:lnTo>
                <a:lnTo>
                  <a:pt x="292994" y="129253"/>
                </a:lnTo>
                <a:lnTo>
                  <a:pt x="269264" y="168929"/>
                </a:lnTo>
                <a:lnTo>
                  <a:pt x="240388" y="205684"/>
                </a:lnTo>
                <a:lnTo>
                  <a:pt x="207099" y="238787"/>
                </a:lnTo>
                <a:lnTo>
                  <a:pt x="170125" y="267509"/>
                </a:lnTo>
                <a:lnTo>
                  <a:pt x="130198" y="291119"/>
                </a:lnTo>
                <a:lnTo>
                  <a:pt x="88047" y="308888"/>
                </a:lnTo>
                <a:lnTo>
                  <a:pt x="44404" y="320085"/>
                </a:lnTo>
                <a:lnTo>
                  <a:pt x="0" y="323979"/>
                </a:lnTo>
                <a:lnTo>
                  <a:pt x="44404" y="327908"/>
                </a:lnTo>
                <a:lnTo>
                  <a:pt x="88047" y="339201"/>
                </a:lnTo>
                <a:lnTo>
                  <a:pt x="130198" y="357118"/>
                </a:lnTo>
                <a:lnTo>
                  <a:pt x="170125" y="380919"/>
                </a:lnTo>
                <a:lnTo>
                  <a:pt x="207099" y="409864"/>
                </a:lnTo>
                <a:lnTo>
                  <a:pt x="240388" y="443213"/>
                </a:lnTo>
                <a:lnTo>
                  <a:pt x="269264" y="480227"/>
                </a:lnTo>
                <a:lnTo>
                  <a:pt x="292994" y="520164"/>
                </a:lnTo>
                <a:lnTo>
                  <a:pt x="310848" y="562286"/>
                </a:lnTo>
                <a:lnTo>
                  <a:pt x="322097" y="605852"/>
                </a:lnTo>
                <a:lnTo>
                  <a:pt x="326009" y="650121"/>
                </a:lnTo>
                <a:lnTo>
                  <a:pt x="329906" y="605852"/>
                </a:lnTo>
                <a:lnTo>
                  <a:pt x="341118" y="562286"/>
                </a:lnTo>
                <a:lnTo>
                  <a:pt x="358923" y="520164"/>
                </a:lnTo>
                <a:lnTo>
                  <a:pt x="382599" y="480227"/>
                </a:lnTo>
                <a:lnTo>
                  <a:pt x="411426" y="443213"/>
                </a:lnTo>
                <a:lnTo>
                  <a:pt x="444681" y="409864"/>
                </a:lnTo>
                <a:lnTo>
                  <a:pt x="481644" y="380919"/>
                </a:lnTo>
                <a:lnTo>
                  <a:pt x="521593" y="357118"/>
                </a:lnTo>
                <a:lnTo>
                  <a:pt x="563807" y="339201"/>
                </a:lnTo>
                <a:lnTo>
                  <a:pt x="607565" y="327908"/>
                </a:lnTo>
                <a:lnTo>
                  <a:pt x="652145" y="323979"/>
                </a:lnTo>
                <a:lnTo>
                  <a:pt x="607565" y="320085"/>
                </a:lnTo>
                <a:lnTo>
                  <a:pt x="563807" y="308888"/>
                </a:lnTo>
                <a:lnTo>
                  <a:pt x="521593" y="291119"/>
                </a:lnTo>
                <a:lnTo>
                  <a:pt x="481644" y="267509"/>
                </a:lnTo>
                <a:lnTo>
                  <a:pt x="444681" y="238787"/>
                </a:lnTo>
                <a:lnTo>
                  <a:pt x="411426" y="205684"/>
                </a:lnTo>
                <a:lnTo>
                  <a:pt x="382599" y="168929"/>
                </a:lnTo>
                <a:lnTo>
                  <a:pt x="358923" y="129253"/>
                </a:lnTo>
                <a:lnTo>
                  <a:pt x="341118" y="87386"/>
                </a:lnTo>
                <a:lnTo>
                  <a:pt x="329906" y="44058"/>
                </a:lnTo>
                <a:lnTo>
                  <a:pt x="326009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7219457" y="8884797"/>
            <a:ext cx="652780" cy="650240"/>
          </a:xfrm>
          <a:custGeom>
            <a:avLst/>
            <a:gdLst/>
            <a:ahLst/>
            <a:cxnLst/>
            <a:rect l="l" t="t" r="r" b="b"/>
            <a:pathLst>
              <a:path w="652780" h="650240">
                <a:moveTo>
                  <a:pt x="0" y="323972"/>
                </a:moveTo>
                <a:lnTo>
                  <a:pt x="44433" y="320077"/>
                </a:lnTo>
                <a:lnTo>
                  <a:pt x="88100" y="308881"/>
                </a:lnTo>
                <a:lnTo>
                  <a:pt x="130268" y="291112"/>
                </a:lnTo>
                <a:lnTo>
                  <a:pt x="170209" y="267502"/>
                </a:lnTo>
                <a:lnTo>
                  <a:pt x="207193" y="238781"/>
                </a:lnTo>
                <a:lnTo>
                  <a:pt x="240490" y="205678"/>
                </a:lnTo>
                <a:lnTo>
                  <a:pt x="269369" y="168924"/>
                </a:lnTo>
                <a:lnTo>
                  <a:pt x="293101" y="129248"/>
                </a:lnTo>
                <a:lnTo>
                  <a:pt x="310957" y="87383"/>
                </a:lnTo>
                <a:lnTo>
                  <a:pt x="322205" y="44056"/>
                </a:lnTo>
                <a:lnTo>
                  <a:pt x="326117" y="0"/>
                </a:lnTo>
                <a:lnTo>
                  <a:pt x="330014" y="44056"/>
                </a:lnTo>
                <a:lnTo>
                  <a:pt x="341226" y="87383"/>
                </a:lnTo>
                <a:lnTo>
                  <a:pt x="359029" y="129248"/>
                </a:lnTo>
                <a:lnTo>
                  <a:pt x="382704" y="168924"/>
                </a:lnTo>
                <a:lnTo>
                  <a:pt x="411529" y="205678"/>
                </a:lnTo>
                <a:lnTo>
                  <a:pt x="444783" y="238781"/>
                </a:lnTo>
                <a:lnTo>
                  <a:pt x="481744" y="267502"/>
                </a:lnTo>
                <a:lnTo>
                  <a:pt x="521691" y="291112"/>
                </a:lnTo>
                <a:lnTo>
                  <a:pt x="563902" y="308881"/>
                </a:lnTo>
                <a:lnTo>
                  <a:pt x="607657" y="320077"/>
                </a:lnTo>
                <a:lnTo>
                  <a:pt x="652234" y="323972"/>
                </a:lnTo>
                <a:lnTo>
                  <a:pt x="607657" y="327901"/>
                </a:lnTo>
                <a:lnTo>
                  <a:pt x="563902" y="339193"/>
                </a:lnTo>
                <a:lnTo>
                  <a:pt x="521691" y="357110"/>
                </a:lnTo>
                <a:lnTo>
                  <a:pt x="481744" y="380912"/>
                </a:lnTo>
                <a:lnTo>
                  <a:pt x="444783" y="409857"/>
                </a:lnTo>
                <a:lnTo>
                  <a:pt x="411529" y="443206"/>
                </a:lnTo>
                <a:lnTo>
                  <a:pt x="382704" y="480220"/>
                </a:lnTo>
                <a:lnTo>
                  <a:pt x="359029" y="520157"/>
                </a:lnTo>
                <a:lnTo>
                  <a:pt x="341226" y="562279"/>
                </a:lnTo>
                <a:lnTo>
                  <a:pt x="330014" y="605845"/>
                </a:lnTo>
                <a:lnTo>
                  <a:pt x="326117" y="650115"/>
                </a:lnTo>
                <a:lnTo>
                  <a:pt x="322205" y="605845"/>
                </a:lnTo>
                <a:lnTo>
                  <a:pt x="310957" y="562279"/>
                </a:lnTo>
                <a:lnTo>
                  <a:pt x="293101" y="520157"/>
                </a:lnTo>
                <a:lnTo>
                  <a:pt x="269369" y="480220"/>
                </a:lnTo>
                <a:lnTo>
                  <a:pt x="240490" y="443206"/>
                </a:lnTo>
                <a:lnTo>
                  <a:pt x="207193" y="409857"/>
                </a:lnTo>
                <a:lnTo>
                  <a:pt x="170209" y="380912"/>
                </a:lnTo>
                <a:lnTo>
                  <a:pt x="130268" y="357110"/>
                </a:lnTo>
                <a:lnTo>
                  <a:pt x="88100" y="339193"/>
                </a:lnTo>
                <a:lnTo>
                  <a:pt x="44433" y="327901"/>
                </a:lnTo>
                <a:lnTo>
                  <a:pt x="0" y="323972"/>
                </a:lnTo>
                <a:close/>
              </a:path>
            </a:pathLst>
          </a:custGeom>
          <a:ln w="18717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34238" y="857516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90">
                <a:moveTo>
                  <a:pt x="220285" y="0"/>
                </a:moveTo>
                <a:lnTo>
                  <a:pt x="208766" y="0"/>
                </a:lnTo>
                <a:lnTo>
                  <a:pt x="185727" y="2882"/>
                </a:lnTo>
                <a:lnTo>
                  <a:pt x="174932" y="5041"/>
                </a:lnTo>
                <a:lnTo>
                  <a:pt x="163413" y="7924"/>
                </a:lnTo>
                <a:lnTo>
                  <a:pt x="152613" y="10795"/>
                </a:lnTo>
                <a:lnTo>
                  <a:pt x="141818" y="15125"/>
                </a:lnTo>
                <a:lnTo>
                  <a:pt x="131018" y="19431"/>
                </a:lnTo>
                <a:lnTo>
                  <a:pt x="91424" y="42468"/>
                </a:lnTo>
                <a:lnTo>
                  <a:pt x="56871" y="73431"/>
                </a:lnTo>
                <a:lnTo>
                  <a:pt x="30237" y="110147"/>
                </a:lnTo>
                <a:lnTo>
                  <a:pt x="7918" y="163410"/>
                </a:lnTo>
                <a:lnTo>
                  <a:pt x="5759" y="174929"/>
                </a:lnTo>
                <a:lnTo>
                  <a:pt x="3601" y="185737"/>
                </a:lnTo>
                <a:lnTo>
                  <a:pt x="720" y="208762"/>
                </a:lnTo>
                <a:lnTo>
                  <a:pt x="720" y="220281"/>
                </a:lnTo>
                <a:lnTo>
                  <a:pt x="0" y="220281"/>
                </a:lnTo>
                <a:lnTo>
                  <a:pt x="0" y="231800"/>
                </a:lnTo>
                <a:lnTo>
                  <a:pt x="2877" y="254838"/>
                </a:lnTo>
                <a:lnTo>
                  <a:pt x="14396" y="299466"/>
                </a:lnTo>
                <a:lnTo>
                  <a:pt x="35272" y="340499"/>
                </a:lnTo>
                <a:lnTo>
                  <a:pt x="72707" y="383692"/>
                </a:lnTo>
                <a:lnTo>
                  <a:pt x="120218" y="416814"/>
                </a:lnTo>
                <a:lnTo>
                  <a:pt x="163413" y="433374"/>
                </a:lnTo>
                <a:lnTo>
                  <a:pt x="208766" y="440575"/>
                </a:lnTo>
                <a:lnTo>
                  <a:pt x="231800" y="440575"/>
                </a:lnTo>
                <a:lnTo>
                  <a:pt x="277153" y="433374"/>
                </a:lnTo>
                <a:lnTo>
                  <a:pt x="320347" y="416814"/>
                </a:lnTo>
                <a:lnTo>
                  <a:pt x="359222" y="391617"/>
                </a:lnTo>
                <a:lnTo>
                  <a:pt x="391617" y="359219"/>
                </a:lnTo>
                <a:lnTo>
                  <a:pt x="416812" y="320344"/>
                </a:lnTo>
                <a:lnTo>
                  <a:pt x="433368" y="277152"/>
                </a:lnTo>
                <a:lnTo>
                  <a:pt x="440566" y="231800"/>
                </a:lnTo>
                <a:lnTo>
                  <a:pt x="440566" y="220281"/>
                </a:lnTo>
                <a:lnTo>
                  <a:pt x="440566" y="208762"/>
                </a:lnTo>
                <a:lnTo>
                  <a:pt x="432648" y="163410"/>
                </a:lnTo>
                <a:lnTo>
                  <a:pt x="416088" y="120218"/>
                </a:lnTo>
                <a:lnTo>
                  <a:pt x="390897" y="82067"/>
                </a:lnTo>
                <a:lnTo>
                  <a:pt x="349860" y="42468"/>
                </a:lnTo>
                <a:lnTo>
                  <a:pt x="309547" y="19431"/>
                </a:lnTo>
                <a:lnTo>
                  <a:pt x="265638" y="5753"/>
                </a:lnTo>
                <a:lnTo>
                  <a:pt x="254838" y="3606"/>
                </a:lnTo>
                <a:lnTo>
                  <a:pt x="231800" y="723"/>
                </a:lnTo>
                <a:lnTo>
                  <a:pt x="220285" y="723"/>
                </a:lnTo>
                <a:lnTo>
                  <a:pt x="220285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34238" y="857516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90">
                <a:moveTo>
                  <a:pt x="440566" y="220281"/>
                </a:moveTo>
                <a:lnTo>
                  <a:pt x="440566" y="231800"/>
                </a:lnTo>
                <a:lnTo>
                  <a:pt x="439127" y="243319"/>
                </a:lnTo>
                <a:lnTo>
                  <a:pt x="437688" y="254838"/>
                </a:lnTo>
                <a:lnTo>
                  <a:pt x="426170" y="299466"/>
                </a:lnTo>
                <a:lnTo>
                  <a:pt x="405293" y="340499"/>
                </a:lnTo>
                <a:lnTo>
                  <a:pt x="375776" y="375780"/>
                </a:lnTo>
                <a:lnTo>
                  <a:pt x="367859" y="383692"/>
                </a:lnTo>
                <a:lnTo>
                  <a:pt x="359222" y="391617"/>
                </a:lnTo>
                <a:lnTo>
                  <a:pt x="349860" y="398818"/>
                </a:lnTo>
                <a:lnTo>
                  <a:pt x="340503" y="405295"/>
                </a:lnTo>
                <a:lnTo>
                  <a:pt x="330423" y="411048"/>
                </a:lnTo>
                <a:lnTo>
                  <a:pt x="320347" y="416814"/>
                </a:lnTo>
                <a:lnTo>
                  <a:pt x="277153" y="433374"/>
                </a:lnTo>
                <a:lnTo>
                  <a:pt x="243319" y="439127"/>
                </a:lnTo>
                <a:lnTo>
                  <a:pt x="231800" y="440575"/>
                </a:lnTo>
                <a:lnTo>
                  <a:pt x="220285" y="440575"/>
                </a:lnTo>
                <a:lnTo>
                  <a:pt x="208766" y="440575"/>
                </a:lnTo>
                <a:lnTo>
                  <a:pt x="197247" y="439127"/>
                </a:lnTo>
                <a:lnTo>
                  <a:pt x="151894" y="429768"/>
                </a:lnTo>
                <a:lnTo>
                  <a:pt x="110143" y="411048"/>
                </a:lnTo>
                <a:lnTo>
                  <a:pt x="100062" y="405295"/>
                </a:lnTo>
                <a:lnTo>
                  <a:pt x="90705" y="398818"/>
                </a:lnTo>
                <a:lnTo>
                  <a:pt x="81344" y="391617"/>
                </a:lnTo>
                <a:lnTo>
                  <a:pt x="72707" y="383692"/>
                </a:lnTo>
                <a:lnTo>
                  <a:pt x="64790" y="375780"/>
                </a:lnTo>
                <a:lnTo>
                  <a:pt x="56871" y="367868"/>
                </a:lnTo>
                <a:lnTo>
                  <a:pt x="29517" y="330428"/>
                </a:lnTo>
                <a:lnTo>
                  <a:pt x="10800" y="288671"/>
                </a:lnTo>
                <a:lnTo>
                  <a:pt x="1438" y="243319"/>
                </a:lnTo>
                <a:lnTo>
                  <a:pt x="0" y="231800"/>
                </a:lnTo>
                <a:lnTo>
                  <a:pt x="0" y="220281"/>
                </a:lnTo>
                <a:lnTo>
                  <a:pt x="720" y="220281"/>
                </a:lnTo>
                <a:lnTo>
                  <a:pt x="720" y="208762"/>
                </a:lnTo>
                <a:lnTo>
                  <a:pt x="2157" y="197256"/>
                </a:lnTo>
                <a:lnTo>
                  <a:pt x="3601" y="185737"/>
                </a:lnTo>
                <a:lnTo>
                  <a:pt x="5759" y="174929"/>
                </a:lnTo>
                <a:lnTo>
                  <a:pt x="7918" y="163410"/>
                </a:lnTo>
                <a:lnTo>
                  <a:pt x="11518" y="152615"/>
                </a:lnTo>
                <a:lnTo>
                  <a:pt x="15116" y="141820"/>
                </a:lnTo>
                <a:lnTo>
                  <a:pt x="19437" y="131013"/>
                </a:lnTo>
                <a:lnTo>
                  <a:pt x="42475" y="90703"/>
                </a:lnTo>
                <a:lnTo>
                  <a:pt x="73427" y="56870"/>
                </a:lnTo>
                <a:lnTo>
                  <a:pt x="110143" y="29514"/>
                </a:lnTo>
                <a:lnTo>
                  <a:pt x="141818" y="15125"/>
                </a:lnTo>
                <a:lnTo>
                  <a:pt x="152613" y="10795"/>
                </a:lnTo>
                <a:lnTo>
                  <a:pt x="163413" y="7924"/>
                </a:lnTo>
                <a:lnTo>
                  <a:pt x="174932" y="5041"/>
                </a:lnTo>
                <a:lnTo>
                  <a:pt x="185727" y="2882"/>
                </a:lnTo>
                <a:lnTo>
                  <a:pt x="197247" y="1447"/>
                </a:lnTo>
                <a:lnTo>
                  <a:pt x="208766" y="0"/>
                </a:lnTo>
                <a:lnTo>
                  <a:pt x="220285" y="0"/>
                </a:lnTo>
                <a:lnTo>
                  <a:pt x="220285" y="723"/>
                </a:lnTo>
                <a:lnTo>
                  <a:pt x="231800" y="723"/>
                </a:lnTo>
                <a:lnTo>
                  <a:pt x="243319" y="2159"/>
                </a:lnTo>
                <a:lnTo>
                  <a:pt x="254838" y="3606"/>
                </a:lnTo>
                <a:lnTo>
                  <a:pt x="265638" y="5753"/>
                </a:lnTo>
                <a:lnTo>
                  <a:pt x="277153" y="7924"/>
                </a:lnTo>
                <a:lnTo>
                  <a:pt x="320347" y="24472"/>
                </a:lnTo>
                <a:lnTo>
                  <a:pt x="358501" y="49669"/>
                </a:lnTo>
                <a:lnTo>
                  <a:pt x="390897" y="82067"/>
                </a:lnTo>
                <a:lnTo>
                  <a:pt x="416088" y="120218"/>
                </a:lnTo>
                <a:lnTo>
                  <a:pt x="425450" y="141820"/>
                </a:lnTo>
                <a:lnTo>
                  <a:pt x="429771" y="152615"/>
                </a:lnTo>
                <a:lnTo>
                  <a:pt x="432648" y="163410"/>
                </a:lnTo>
                <a:lnTo>
                  <a:pt x="435526" y="174929"/>
                </a:lnTo>
                <a:lnTo>
                  <a:pt x="437688" y="185737"/>
                </a:lnTo>
                <a:lnTo>
                  <a:pt x="439127" y="197256"/>
                </a:lnTo>
                <a:lnTo>
                  <a:pt x="440566" y="208762"/>
                </a:lnTo>
                <a:lnTo>
                  <a:pt x="440566" y="220281"/>
                </a:lnTo>
                <a:close/>
              </a:path>
            </a:pathLst>
          </a:custGeom>
          <a:ln w="18716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0182" y="1184186"/>
            <a:ext cx="15080335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038" y="0"/>
            <a:ext cx="3058410" cy="153351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7322419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506900" y="0"/>
                </a:moveTo>
                <a:lnTo>
                  <a:pt x="488344" y="0"/>
                </a:lnTo>
                <a:lnTo>
                  <a:pt x="487646" y="4150"/>
                </a:lnTo>
                <a:lnTo>
                  <a:pt x="475680" y="47486"/>
                </a:lnTo>
                <a:lnTo>
                  <a:pt x="459456" y="89850"/>
                </a:lnTo>
                <a:lnTo>
                  <a:pt x="439280" y="130943"/>
                </a:lnTo>
                <a:lnTo>
                  <a:pt x="415457" y="170467"/>
                </a:lnTo>
                <a:lnTo>
                  <a:pt x="388292" y="208122"/>
                </a:lnTo>
                <a:lnTo>
                  <a:pt x="358091" y="243609"/>
                </a:lnTo>
                <a:lnTo>
                  <a:pt x="325158" y="276631"/>
                </a:lnTo>
                <a:lnTo>
                  <a:pt x="289800" y="306887"/>
                </a:lnTo>
                <a:lnTo>
                  <a:pt x="252320" y="334079"/>
                </a:lnTo>
                <a:lnTo>
                  <a:pt x="213025" y="357907"/>
                </a:lnTo>
                <a:lnTo>
                  <a:pt x="172220" y="378074"/>
                </a:lnTo>
                <a:lnTo>
                  <a:pt x="130209" y="394279"/>
                </a:lnTo>
                <a:lnTo>
                  <a:pt x="87299" y="406225"/>
                </a:lnTo>
                <a:lnTo>
                  <a:pt x="43794" y="413611"/>
                </a:lnTo>
                <a:lnTo>
                  <a:pt x="0" y="416140"/>
                </a:lnTo>
                <a:lnTo>
                  <a:pt x="43794" y="418668"/>
                </a:lnTo>
                <a:lnTo>
                  <a:pt x="87299" y="426054"/>
                </a:lnTo>
                <a:lnTo>
                  <a:pt x="130209" y="437997"/>
                </a:lnTo>
                <a:lnTo>
                  <a:pt x="172220" y="454198"/>
                </a:lnTo>
                <a:lnTo>
                  <a:pt x="213025" y="474356"/>
                </a:lnTo>
                <a:lnTo>
                  <a:pt x="252320" y="498172"/>
                </a:lnTo>
                <a:lnTo>
                  <a:pt x="289800" y="525346"/>
                </a:lnTo>
                <a:lnTo>
                  <a:pt x="325158" y="555579"/>
                </a:lnTo>
                <a:lnTo>
                  <a:pt x="358091" y="588569"/>
                </a:lnTo>
                <a:lnTo>
                  <a:pt x="388292" y="624018"/>
                </a:lnTo>
                <a:lnTo>
                  <a:pt x="415457" y="661626"/>
                </a:lnTo>
                <a:lnTo>
                  <a:pt x="439280" y="701092"/>
                </a:lnTo>
                <a:lnTo>
                  <a:pt x="459456" y="742117"/>
                </a:lnTo>
                <a:lnTo>
                  <a:pt x="475680" y="784401"/>
                </a:lnTo>
                <a:lnTo>
                  <a:pt x="487646" y="827644"/>
                </a:lnTo>
                <a:lnTo>
                  <a:pt x="495050" y="871546"/>
                </a:lnTo>
                <a:lnTo>
                  <a:pt x="497586" y="915808"/>
                </a:lnTo>
                <a:lnTo>
                  <a:pt x="500142" y="871546"/>
                </a:lnTo>
                <a:lnTo>
                  <a:pt x="507604" y="827644"/>
                </a:lnTo>
                <a:lnTo>
                  <a:pt x="519662" y="784401"/>
                </a:lnTo>
                <a:lnTo>
                  <a:pt x="536008" y="742117"/>
                </a:lnTo>
                <a:lnTo>
                  <a:pt x="556331" y="701092"/>
                </a:lnTo>
                <a:lnTo>
                  <a:pt x="580323" y="661626"/>
                </a:lnTo>
                <a:lnTo>
                  <a:pt x="607673" y="624018"/>
                </a:lnTo>
                <a:lnTo>
                  <a:pt x="638073" y="588569"/>
                </a:lnTo>
                <a:lnTo>
                  <a:pt x="671212" y="555579"/>
                </a:lnTo>
                <a:lnTo>
                  <a:pt x="706783" y="525346"/>
                </a:lnTo>
                <a:lnTo>
                  <a:pt x="744474" y="498172"/>
                </a:lnTo>
                <a:lnTo>
                  <a:pt x="783977" y="474356"/>
                </a:lnTo>
                <a:lnTo>
                  <a:pt x="824983" y="454198"/>
                </a:lnTo>
                <a:lnTo>
                  <a:pt x="867181" y="437997"/>
                </a:lnTo>
                <a:lnTo>
                  <a:pt x="910263" y="426054"/>
                </a:lnTo>
                <a:lnTo>
                  <a:pt x="953918" y="418668"/>
                </a:lnTo>
                <a:lnTo>
                  <a:pt x="965601" y="417996"/>
                </a:lnTo>
                <a:lnTo>
                  <a:pt x="965601" y="414284"/>
                </a:lnTo>
                <a:lnTo>
                  <a:pt x="953918" y="413611"/>
                </a:lnTo>
                <a:lnTo>
                  <a:pt x="910263" y="406225"/>
                </a:lnTo>
                <a:lnTo>
                  <a:pt x="867181" y="394279"/>
                </a:lnTo>
                <a:lnTo>
                  <a:pt x="824983" y="378074"/>
                </a:lnTo>
                <a:lnTo>
                  <a:pt x="783977" y="357907"/>
                </a:lnTo>
                <a:lnTo>
                  <a:pt x="744474" y="334079"/>
                </a:lnTo>
                <a:lnTo>
                  <a:pt x="706783" y="306887"/>
                </a:lnTo>
                <a:lnTo>
                  <a:pt x="671212" y="276631"/>
                </a:lnTo>
                <a:lnTo>
                  <a:pt x="638073" y="243609"/>
                </a:lnTo>
                <a:lnTo>
                  <a:pt x="607673" y="208122"/>
                </a:lnTo>
                <a:lnTo>
                  <a:pt x="580323" y="170467"/>
                </a:lnTo>
                <a:lnTo>
                  <a:pt x="556331" y="130943"/>
                </a:lnTo>
                <a:lnTo>
                  <a:pt x="536008" y="89850"/>
                </a:lnTo>
                <a:lnTo>
                  <a:pt x="519662" y="47486"/>
                </a:lnTo>
                <a:lnTo>
                  <a:pt x="507604" y="4150"/>
                </a:lnTo>
                <a:lnTo>
                  <a:pt x="506900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322493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497446" y="915851"/>
                </a:moveTo>
                <a:lnTo>
                  <a:pt x="494912" y="871590"/>
                </a:lnTo>
                <a:lnTo>
                  <a:pt x="487512" y="827689"/>
                </a:lnTo>
                <a:lnTo>
                  <a:pt x="475551" y="784447"/>
                </a:lnTo>
                <a:lnTo>
                  <a:pt x="459335" y="742165"/>
                </a:lnTo>
                <a:lnTo>
                  <a:pt x="439169" y="701141"/>
                </a:lnTo>
                <a:lnTo>
                  <a:pt x="415356" y="661676"/>
                </a:lnTo>
                <a:lnTo>
                  <a:pt x="388202" y="624070"/>
                </a:lnTo>
                <a:lnTo>
                  <a:pt x="358013" y="588622"/>
                </a:lnTo>
                <a:lnTo>
                  <a:pt x="325092" y="555632"/>
                </a:lnTo>
                <a:lnTo>
                  <a:pt x="289746" y="525401"/>
                </a:lnTo>
                <a:lnTo>
                  <a:pt x="252278" y="498228"/>
                </a:lnTo>
                <a:lnTo>
                  <a:pt x="212993" y="474412"/>
                </a:lnTo>
                <a:lnTo>
                  <a:pt x="172198" y="454255"/>
                </a:lnTo>
                <a:lnTo>
                  <a:pt x="130196" y="438054"/>
                </a:lnTo>
                <a:lnTo>
                  <a:pt x="87292" y="426112"/>
                </a:lnTo>
                <a:lnTo>
                  <a:pt x="43792" y="418726"/>
                </a:lnTo>
                <a:lnTo>
                  <a:pt x="0" y="416198"/>
                </a:lnTo>
                <a:lnTo>
                  <a:pt x="43792" y="413669"/>
                </a:lnTo>
                <a:lnTo>
                  <a:pt x="87292" y="406282"/>
                </a:lnTo>
                <a:lnTo>
                  <a:pt x="130196" y="394337"/>
                </a:lnTo>
                <a:lnTo>
                  <a:pt x="172198" y="378131"/>
                </a:lnTo>
                <a:lnTo>
                  <a:pt x="212993" y="357964"/>
                </a:lnTo>
                <a:lnTo>
                  <a:pt x="252278" y="334135"/>
                </a:lnTo>
                <a:lnTo>
                  <a:pt x="289746" y="306943"/>
                </a:lnTo>
                <a:lnTo>
                  <a:pt x="325092" y="276686"/>
                </a:lnTo>
                <a:lnTo>
                  <a:pt x="358013" y="243664"/>
                </a:lnTo>
                <a:lnTo>
                  <a:pt x="388202" y="208176"/>
                </a:lnTo>
                <a:lnTo>
                  <a:pt x="415356" y="170520"/>
                </a:lnTo>
                <a:lnTo>
                  <a:pt x="439169" y="130995"/>
                </a:lnTo>
                <a:lnTo>
                  <a:pt x="459335" y="89901"/>
                </a:lnTo>
                <a:lnTo>
                  <a:pt x="475551" y="47536"/>
                </a:lnTo>
                <a:lnTo>
                  <a:pt x="487512" y="4200"/>
                </a:lnTo>
                <a:lnTo>
                  <a:pt x="488218" y="0"/>
                </a:lnTo>
              </a:path>
              <a:path w="965834" h="916305">
                <a:moveTo>
                  <a:pt x="506756" y="0"/>
                </a:moveTo>
                <a:lnTo>
                  <a:pt x="519533" y="47536"/>
                </a:lnTo>
                <a:lnTo>
                  <a:pt x="535885" y="89901"/>
                </a:lnTo>
                <a:lnTo>
                  <a:pt x="556217" y="130995"/>
                </a:lnTo>
                <a:lnTo>
                  <a:pt x="580217" y="170520"/>
                </a:lnTo>
                <a:lnTo>
                  <a:pt x="607578" y="208176"/>
                </a:lnTo>
                <a:lnTo>
                  <a:pt x="637988" y="243664"/>
                </a:lnTo>
                <a:lnTo>
                  <a:pt x="671138" y="276686"/>
                </a:lnTo>
                <a:lnTo>
                  <a:pt x="706718" y="306943"/>
                </a:lnTo>
                <a:lnTo>
                  <a:pt x="744419" y="334135"/>
                </a:lnTo>
                <a:lnTo>
                  <a:pt x="783931" y="357964"/>
                </a:lnTo>
                <a:lnTo>
                  <a:pt x="824944" y="378131"/>
                </a:lnTo>
                <a:lnTo>
                  <a:pt x="867149" y="394337"/>
                </a:lnTo>
                <a:lnTo>
                  <a:pt x="910235" y="406282"/>
                </a:lnTo>
                <a:lnTo>
                  <a:pt x="953893" y="413669"/>
                </a:lnTo>
                <a:lnTo>
                  <a:pt x="965529" y="414339"/>
                </a:lnTo>
              </a:path>
              <a:path w="965834" h="916305">
                <a:moveTo>
                  <a:pt x="965529" y="418056"/>
                </a:moveTo>
                <a:lnTo>
                  <a:pt x="910235" y="426112"/>
                </a:lnTo>
                <a:lnTo>
                  <a:pt x="867149" y="438054"/>
                </a:lnTo>
                <a:lnTo>
                  <a:pt x="824944" y="454255"/>
                </a:lnTo>
                <a:lnTo>
                  <a:pt x="783931" y="474412"/>
                </a:lnTo>
                <a:lnTo>
                  <a:pt x="744419" y="498228"/>
                </a:lnTo>
                <a:lnTo>
                  <a:pt x="706718" y="525401"/>
                </a:lnTo>
                <a:lnTo>
                  <a:pt x="671138" y="555632"/>
                </a:lnTo>
                <a:lnTo>
                  <a:pt x="637988" y="588622"/>
                </a:lnTo>
                <a:lnTo>
                  <a:pt x="607578" y="624070"/>
                </a:lnTo>
                <a:lnTo>
                  <a:pt x="580217" y="661676"/>
                </a:lnTo>
                <a:lnTo>
                  <a:pt x="556217" y="701141"/>
                </a:lnTo>
                <a:lnTo>
                  <a:pt x="535885" y="742165"/>
                </a:lnTo>
                <a:lnTo>
                  <a:pt x="519533" y="784447"/>
                </a:lnTo>
                <a:lnTo>
                  <a:pt x="507469" y="827689"/>
                </a:lnTo>
                <a:lnTo>
                  <a:pt x="500003" y="871590"/>
                </a:lnTo>
                <a:lnTo>
                  <a:pt x="497446" y="915851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322419" y="840930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586" y="0"/>
                </a:moveTo>
                <a:lnTo>
                  <a:pt x="495050" y="44382"/>
                </a:lnTo>
                <a:lnTo>
                  <a:pt x="487646" y="88390"/>
                </a:lnTo>
                <a:lnTo>
                  <a:pt x="475680" y="131726"/>
                </a:lnTo>
                <a:lnTo>
                  <a:pt x="459456" y="174089"/>
                </a:lnTo>
                <a:lnTo>
                  <a:pt x="439280" y="215183"/>
                </a:lnTo>
                <a:lnTo>
                  <a:pt x="415457" y="254706"/>
                </a:lnTo>
                <a:lnTo>
                  <a:pt x="388292" y="292362"/>
                </a:lnTo>
                <a:lnTo>
                  <a:pt x="358091" y="327849"/>
                </a:lnTo>
                <a:lnTo>
                  <a:pt x="325158" y="360871"/>
                </a:lnTo>
                <a:lnTo>
                  <a:pt x="289800" y="391127"/>
                </a:lnTo>
                <a:lnTo>
                  <a:pt x="252320" y="418319"/>
                </a:lnTo>
                <a:lnTo>
                  <a:pt x="213025" y="442147"/>
                </a:lnTo>
                <a:lnTo>
                  <a:pt x="172220" y="462314"/>
                </a:lnTo>
                <a:lnTo>
                  <a:pt x="130209" y="478519"/>
                </a:lnTo>
                <a:lnTo>
                  <a:pt x="87299" y="490464"/>
                </a:lnTo>
                <a:lnTo>
                  <a:pt x="43794" y="497851"/>
                </a:lnTo>
                <a:lnTo>
                  <a:pt x="0" y="500380"/>
                </a:lnTo>
                <a:lnTo>
                  <a:pt x="43794" y="502908"/>
                </a:lnTo>
                <a:lnTo>
                  <a:pt x="87299" y="510294"/>
                </a:lnTo>
                <a:lnTo>
                  <a:pt x="130209" y="522237"/>
                </a:lnTo>
                <a:lnTo>
                  <a:pt x="172220" y="538438"/>
                </a:lnTo>
                <a:lnTo>
                  <a:pt x="213025" y="558596"/>
                </a:lnTo>
                <a:lnTo>
                  <a:pt x="252320" y="582412"/>
                </a:lnTo>
                <a:lnTo>
                  <a:pt x="289800" y="609586"/>
                </a:lnTo>
                <a:lnTo>
                  <a:pt x="325158" y="639819"/>
                </a:lnTo>
                <a:lnTo>
                  <a:pt x="358091" y="672809"/>
                </a:lnTo>
                <a:lnTo>
                  <a:pt x="388292" y="708258"/>
                </a:lnTo>
                <a:lnTo>
                  <a:pt x="415457" y="745866"/>
                </a:lnTo>
                <a:lnTo>
                  <a:pt x="439280" y="785332"/>
                </a:lnTo>
                <a:lnTo>
                  <a:pt x="459456" y="826357"/>
                </a:lnTo>
                <a:lnTo>
                  <a:pt x="475680" y="868641"/>
                </a:lnTo>
                <a:lnTo>
                  <a:pt x="487646" y="911884"/>
                </a:lnTo>
                <a:lnTo>
                  <a:pt x="495050" y="955786"/>
                </a:lnTo>
                <a:lnTo>
                  <a:pt x="497586" y="1000048"/>
                </a:lnTo>
                <a:lnTo>
                  <a:pt x="500142" y="955786"/>
                </a:lnTo>
                <a:lnTo>
                  <a:pt x="507604" y="911884"/>
                </a:lnTo>
                <a:lnTo>
                  <a:pt x="519662" y="868641"/>
                </a:lnTo>
                <a:lnTo>
                  <a:pt x="536008" y="826357"/>
                </a:lnTo>
                <a:lnTo>
                  <a:pt x="556331" y="785332"/>
                </a:lnTo>
                <a:lnTo>
                  <a:pt x="580323" y="745866"/>
                </a:lnTo>
                <a:lnTo>
                  <a:pt x="607673" y="708258"/>
                </a:lnTo>
                <a:lnTo>
                  <a:pt x="638073" y="672809"/>
                </a:lnTo>
                <a:lnTo>
                  <a:pt x="671212" y="639819"/>
                </a:lnTo>
                <a:lnTo>
                  <a:pt x="706783" y="609586"/>
                </a:lnTo>
                <a:lnTo>
                  <a:pt x="744474" y="582412"/>
                </a:lnTo>
                <a:lnTo>
                  <a:pt x="783977" y="558596"/>
                </a:lnTo>
                <a:lnTo>
                  <a:pt x="824983" y="538438"/>
                </a:lnTo>
                <a:lnTo>
                  <a:pt x="867181" y="522237"/>
                </a:lnTo>
                <a:lnTo>
                  <a:pt x="910263" y="510294"/>
                </a:lnTo>
                <a:lnTo>
                  <a:pt x="953918" y="502908"/>
                </a:lnTo>
                <a:lnTo>
                  <a:pt x="965601" y="502236"/>
                </a:lnTo>
                <a:lnTo>
                  <a:pt x="965601" y="498524"/>
                </a:lnTo>
                <a:lnTo>
                  <a:pt x="953918" y="497851"/>
                </a:lnTo>
                <a:lnTo>
                  <a:pt x="910263" y="490464"/>
                </a:lnTo>
                <a:lnTo>
                  <a:pt x="867181" y="478519"/>
                </a:lnTo>
                <a:lnTo>
                  <a:pt x="824983" y="462314"/>
                </a:lnTo>
                <a:lnTo>
                  <a:pt x="783977" y="442147"/>
                </a:lnTo>
                <a:lnTo>
                  <a:pt x="744474" y="418319"/>
                </a:lnTo>
                <a:lnTo>
                  <a:pt x="706783" y="391127"/>
                </a:lnTo>
                <a:lnTo>
                  <a:pt x="671212" y="360871"/>
                </a:lnTo>
                <a:lnTo>
                  <a:pt x="638073" y="327849"/>
                </a:lnTo>
                <a:lnTo>
                  <a:pt x="607673" y="292362"/>
                </a:lnTo>
                <a:lnTo>
                  <a:pt x="580323" y="254706"/>
                </a:lnTo>
                <a:lnTo>
                  <a:pt x="556331" y="215183"/>
                </a:lnTo>
                <a:lnTo>
                  <a:pt x="536008" y="174089"/>
                </a:lnTo>
                <a:lnTo>
                  <a:pt x="519662" y="131726"/>
                </a:lnTo>
                <a:lnTo>
                  <a:pt x="507604" y="88390"/>
                </a:lnTo>
                <a:lnTo>
                  <a:pt x="500142" y="44382"/>
                </a:lnTo>
                <a:lnTo>
                  <a:pt x="497586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322493" y="840983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446" y="1000043"/>
                </a:moveTo>
                <a:lnTo>
                  <a:pt x="494912" y="955780"/>
                </a:lnTo>
                <a:lnTo>
                  <a:pt x="487512" y="911877"/>
                </a:lnTo>
                <a:lnTo>
                  <a:pt x="475551" y="868634"/>
                </a:lnTo>
                <a:lnTo>
                  <a:pt x="459335" y="826350"/>
                </a:lnTo>
                <a:lnTo>
                  <a:pt x="439169" y="785325"/>
                </a:lnTo>
                <a:lnTo>
                  <a:pt x="415356" y="745859"/>
                </a:lnTo>
                <a:lnTo>
                  <a:pt x="388202" y="708251"/>
                </a:lnTo>
                <a:lnTo>
                  <a:pt x="358013" y="672803"/>
                </a:lnTo>
                <a:lnTo>
                  <a:pt x="325092" y="639813"/>
                </a:lnTo>
                <a:lnTo>
                  <a:pt x="289746" y="609581"/>
                </a:lnTo>
                <a:lnTo>
                  <a:pt x="252278" y="582408"/>
                </a:lnTo>
                <a:lnTo>
                  <a:pt x="212993" y="558592"/>
                </a:lnTo>
                <a:lnTo>
                  <a:pt x="172198" y="538434"/>
                </a:lnTo>
                <a:lnTo>
                  <a:pt x="130196" y="522234"/>
                </a:lnTo>
                <a:lnTo>
                  <a:pt x="87292" y="510291"/>
                </a:lnTo>
                <a:lnTo>
                  <a:pt x="43792" y="502905"/>
                </a:lnTo>
                <a:lnTo>
                  <a:pt x="0" y="500377"/>
                </a:lnTo>
                <a:lnTo>
                  <a:pt x="43792" y="497848"/>
                </a:lnTo>
                <a:lnTo>
                  <a:pt x="87292" y="490462"/>
                </a:lnTo>
                <a:lnTo>
                  <a:pt x="130196" y="478516"/>
                </a:lnTo>
                <a:lnTo>
                  <a:pt x="172198" y="462310"/>
                </a:lnTo>
                <a:lnTo>
                  <a:pt x="212993" y="442144"/>
                </a:lnTo>
                <a:lnTo>
                  <a:pt x="252278" y="418315"/>
                </a:lnTo>
                <a:lnTo>
                  <a:pt x="289746" y="391123"/>
                </a:lnTo>
                <a:lnTo>
                  <a:pt x="325092" y="360867"/>
                </a:lnTo>
                <a:lnTo>
                  <a:pt x="358013" y="327845"/>
                </a:lnTo>
                <a:lnTo>
                  <a:pt x="388202" y="292357"/>
                </a:lnTo>
                <a:lnTo>
                  <a:pt x="415356" y="254702"/>
                </a:lnTo>
                <a:lnTo>
                  <a:pt x="439169" y="215179"/>
                </a:lnTo>
                <a:lnTo>
                  <a:pt x="459335" y="174086"/>
                </a:lnTo>
                <a:lnTo>
                  <a:pt x="475551" y="131723"/>
                </a:lnTo>
                <a:lnTo>
                  <a:pt x="487512" y="88388"/>
                </a:lnTo>
                <a:lnTo>
                  <a:pt x="494912" y="44380"/>
                </a:lnTo>
                <a:lnTo>
                  <a:pt x="497446" y="0"/>
                </a:lnTo>
                <a:lnTo>
                  <a:pt x="500003" y="44380"/>
                </a:lnTo>
                <a:lnTo>
                  <a:pt x="507469" y="88388"/>
                </a:lnTo>
                <a:lnTo>
                  <a:pt x="519533" y="131723"/>
                </a:lnTo>
                <a:lnTo>
                  <a:pt x="535885" y="174086"/>
                </a:lnTo>
                <a:lnTo>
                  <a:pt x="556217" y="215179"/>
                </a:lnTo>
                <a:lnTo>
                  <a:pt x="580217" y="254702"/>
                </a:lnTo>
                <a:lnTo>
                  <a:pt x="607578" y="292357"/>
                </a:lnTo>
                <a:lnTo>
                  <a:pt x="637988" y="327845"/>
                </a:lnTo>
                <a:lnTo>
                  <a:pt x="671138" y="360867"/>
                </a:lnTo>
                <a:lnTo>
                  <a:pt x="706718" y="391123"/>
                </a:lnTo>
                <a:lnTo>
                  <a:pt x="744419" y="418315"/>
                </a:lnTo>
                <a:lnTo>
                  <a:pt x="783931" y="442144"/>
                </a:lnTo>
                <a:lnTo>
                  <a:pt x="824944" y="462310"/>
                </a:lnTo>
                <a:lnTo>
                  <a:pt x="867149" y="478516"/>
                </a:lnTo>
                <a:lnTo>
                  <a:pt x="910235" y="490462"/>
                </a:lnTo>
                <a:lnTo>
                  <a:pt x="953893" y="497848"/>
                </a:lnTo>
                <a:lnTo>
                  <a:pt x="965529" y="498518"/>
                </a:lnTo>
              </a:path>
              <a:path w="965834" h="1000125">
                <a:moveTo>
                  <a:pt x="965529" y="502235"/>
                </a:moveTo>
                <a:lnTo>
                  <a:pt x="910235" y="510291"/>
                </a:lnTo>
                <a:lnTo>
                  <a:pt x="867149" y="522234"/>
                </a:lnTo>
                <a:lnTo>
                  <a:pt x="824944" y="538434"/>
                </a:lnTo>
                <a:lnTo>
                  <a:pt x="783931" y="558592"/>
                </a:lnTo>
                <a:lnTo>
                  <a:pt x="744419" y="582408"/>
                </a:lnTo>
                <a:lnTo>
                  <a:pt x="706718" y="609581"/>
                </a:lnTo>
                <a:lnTo>
                  <a:pt x="671138" y="639813"/>
                </a:lnTo>
                <a:lnTo>
                  <a:pt x="637988" y="672803"/>
                </a:lnTo>
                <a:lnTo>
                  <a:pt x="607578" y="708251"/>
                </a:lnTo>
                <a:lnTo>
                  <a:pt x="580217" y="745859"/>
                </a:lnTo>
                <a:lnTo>
                  <a:pt x="556217" y="785325"/>
                </a:lnTo>
                <a:lnTo>
                  <a:pt x="535885" y="826350"/>
                </a:lnTo>
                <a:lnTo>
                  <a:pt x="519533" y="868634"/>
                </a:lnTo>
                <a:lnTo>
                  <a:pt x="507469" y="911877"/>
                </a:lnTo>
                <a:lnTo>
                  <a:pt x="500003" y="955780"/>
                </a:lnTo>
                <a:lnTo>
                  <a:pt x="497446" y="1000043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297220" y="0"/>
            <a:ext cx="991235" cy="1841500"/>
          </a:xfrm>
          <a:custGeom>
            <a:avLst/>
            <a:gdLst/>
            <a:ahLst/>
            <a:cxnLst/>
            <a:rect l="l" t="t" r="r" b="b"/>
            <a:pathLst>
              <a:path w="991234" h="1841500">
                <a:moveTo>
                  <a:pt x="990801" y="1841026"/>
                </a:moveTo>
                <a:lnTo>
                  <a:pt x="0" y="1841026"/>
                </a:lnTo>
                <a:lnTo>
                  <a:pt x="0" y="0"/>
                </a:lnTo>
              </a:path>
            </a:pathLst>
          </a:custGeom>
          <a:ln w="38157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7601057" y="2326970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231902" y="0"/>
                </a:moveTo>
                <a:lnTo>
                  <a:pt x="208788" y="0"/>
                </a:lnTo>
                <a:lnTo>
                  <a:pt x="185801" y="2870"/>
                </a:lnTo>
                <a:lnTo>
                  <a:pt x="141097" y="14389"/>
                </a:lnTo>
                <a:lnTo>
                  <a:pt x="110236" y="29514"/>
                </a:lnTo>
                <a:lnTo>
                  <a:pt x="100076" y="35267"/>
                </a:lnTo>
                <a:lnTo>
                  <a:pt x="64770" y="64795"/>
                </a:lnTo>
                <a:lnTo>
                  <a:pt x="35306" y="100076"/>
                </a:lnTo>
                <a:lnTo>
                  <a:pt x="29591" y="110147"/>
                </a:lnTo>
                <a:lnTo>
                  <a:pt x="23749" y="120230"/>
                </a:lnTo>
                <a:lnTo>
                  <a:pt x="7239" y="163423"/>
                </a:lnTo>
                <a:lnTo>
                  <a:pt x="1524" y="197269"/>
                </a:lnTo>
                <a:lnTo>
                  <a:pt x="0" y="208788"/>
                </a:lnTo>
                <a:lnTo>
                  <a:pt x="0" y="220306"/>
                </a:lnTo>
                <a:lnTo>
                  <a:pt x="0" y="231825"/>
                </a:lnTo>
                <a:lnTo>
                  <a:pt x="1524" y="243344"/>
                </a:lnTo>
                <a:lnTo>
                  <a:pt x="10795" y="287985"/>
                </a:lnTo>
                <a:lnTo>
                  <a:pt x="29591" y="330466"/>
                </a:lnTo>
                <a:lnTo>
                  <a:pt x="56896" y="367182"/>
                </a:lnTo>
                <a:lnTo>
                  <a:pt x="82169" y="390944"/>
                </a:lnTo>
                <a:lnTo>
                  <a:pt x="90805" y="398145"/>
                </a:lnTo>
                <a:lnTo>
                  <a:pt x="131064" y="421182"/>
                </a:lnTo>
                <a:lnTo>
                  <a:pt x="175006" y="434860"/>
                </a:lnTo>
                <a:lnTo>
                  <a:pt x="185801" y="437019"/>
                </a:lnTo>
                <a:lnTo>
                  <a:pt x="208788" y="439902"/>
                </a:lnTo>
                <a:lnTo>
                  <a:pt x="220345" y="439902"/>
                </a:lnTo>
                <a:lnTo>
                  <a:pt x="220345" y="440626"/>
                </a:lnTo>
                <a:lnTo>
                  <a:pt x="231902" y="440626"/>
                </a:lnTo>
                <a:lnTo>
                  <a:pt x="243332" y="439178"/>
                </a:lnTo>
                <a:lnTo>
                  <a:pt x="254889" y="437743"/>
                </a:lnTo>
                <a:lnTo>
                  <a:pt x="309626" y="421182"/>
                </a:lnTo>
                <a:lnTo>
                  <a:pt x="349250" y="398145"/>
                </a:lnTo>
                <a:lnTo>
                  <a:pt x="383794" y="367182"/>
                </a:lnTo>
                <a:lnTo>
                  <a:pt x="390906" y="358546"/>
                </a:lnTo>
                <a:lnTo>
                  <a:pt x="398145" y="349910"/>
                </a:lnTo>
                <a:lnTo>
                  <a:pt x="421259" y="309587"/>
                </a:lnTo>
                <a:lnTo>
                  <a:pt x="434848" y="265671"/>
                </a:lnTo>
                <a:lnTo>
                  <a:pt x="437007" y="254863"/>
                </a:lnTo>
                <a:lnTo>
                  <a:pt x="438531" y="243344"/>
                </a:lnTo>
                <a:lnTo>
                  <a:pt x="439928" y="231825"/>
                </a:lnTo>
                <a:lnTo>
                  <a:pt x="439928" y="220306"/>
                </a:lnTo>
                <a:lnTo>
                  <a:pt x="440690" y="220306"/>
                </a:lnTo>
                <a:lnTo>
                  <a:pt x="440690" y="208788"/>
                </a:lnTo>
                <a:lnTo>
                  <a:pt x="439166" y="197269"/>
                </a:lnTo>
                <a:lnTo>
                  <a:pt x="437769" y="185750"/>
                </a:lnTo>
                <a:lnTo>
                  <a:pt x="426212" y="141109"/>
                </a:lnTo>
                <a:lnTo>
                  <a:pt x="411099" y="110147"/>
                </a:lnTo>
                <a:lnTo>
                  <a:pt x="405384" y="100076"/>
                </a:lnTo>
                <a:lnTo>
                  <a:pt x="398907" y="90716"/>
                </a:lnTo>
                <a:lnTo>
                  <a:pt x="391668" y="81343"/>
                </a:lnTo>
                <a:lnTo>
                  <a:pt x="383794" y="72707"/>
                </a:lnTo>
                <a:lnTo>
                  <a:pt x="375793" y="64795"/>
                </a:lnTo>
                <a:lnTo>
                  <a:pt x="367919" y="56870"/>
                </a:lnTo>
                <a:lnTo>
                  <a:pt x="359283" y="48958"/>
                </a:lnTo>
                <a:lnTo>
                  <a:pt x="349885" y="41757"/>
                </a:lnTo>
                <a:lnTo>
                  <a:pt x="340614" y="35267"/>
                </a:lnTo>
                <a:lnTo>
                  <a:pt x="330454" y="29514"/>
                </a:lnTo>
                <a:lnTo>
                  <a:pt x="320421" y="23749"/>
                </a:lnTo>
                <a:lnTo>
                  <a:pt x="277241" y="7188"/>
                </a:lnTo>
                <a:lnTo>
                  <a:pt x="254889" y="2870"/>
                </a:lnTo>
                <a:lnTo>
                  <a:pt x="231902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601124" y="2327001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0" y="220311"/>
                </a:moveTo>
                <a:lnTo>
                  <a:pt x="0" y="208792"/>
                </a:lnTo>
                <a:lnTo>
                  <a:pt x="1396" y="197273"/>
                </a:lnTo>
                <a:lnTo>
                  <a:pt x="2793" y="185753"/>
                </a:lnTo>
                <a:lnTo>
                  <a:pt x="14350" y="141112"/>
                </a:lnTo>
                <a:lnTo>
                  <a:pt x="35305" y="100077"/>
                </a:lnTo>
                <a:lnTo>
                  <a:pt x="64768" y="64796"/>
                </a:lnTo>
                <a:lnTo>
                  <a:pt x="100073" y="35281"/>
                </a:lnTo>
                <a:lnTo>
                  <a:pt x="141093" y="14402"/>
                </a:lnTo>
                <a:lnTo>
                  <a:pt x="185669" y="2882"/>
                </a:lnTo>
                <a:lnTo>
                  <a:pt x="197226" y="1447"/>
                </a:lnTo>
                <a:lnTo>
                  <a:pt x="208782" y="0"/>
                </a:lnTo>
                <a:lnTo>
                  <a:pt x="220212" y="0"/>
                </a:lnTo>
                <a:lnTo>
                  <a:pt x="231769" y="0"/>
                </a:lnTo>
                <a:lnTo>
                  <a:pt x="243325" y="1447"/>
                </a:lnTo>
                <a:lnTo>
                  <a:pt x="288663" y="10807"/>
                </a:lnTo>
                <a:lnTo>
                  <a:pt x="330445" y="29515"/>
                </a:lnTo>
                <a:lnTo>
                  <a:pt x="367909" y="56884"/>
                </a:lnTo>
                <a:lnTo>
                  <a:pt x="398770" y="90717"/>
                </a:lnTo>
                <a:lnTo>
                  <a:pt x="421883" y="131041"/>
                </a:lnTo>
                <a:lnTo>
                  <a:pt x="435472" y="174234"/>
                </a:lnTo>
                <a:lnTo>
                  <a:pt x="440551" y="208792"/>
                </a:lnTo>
                <a:lnTo>
                  <a:pt x="440551" y="220311"/>
                </a:lnTo>
                <a:lnTo>
                  <a:pt x="439789" y="220311"/>
                </a:lnTo>
                <a:lnTo>
                  <a:pt x="439789" y="231830"/>
                </a:lnTo>
                <a:lnTo>
                  <a:pt x="438393" y="243362"/>
                </a:lnTo>
                <a:lnTo>
                  <a:pt x="436996" y="254881"/>
                </a:lnTo>
                <a:lnTo>
                  <a:pt x="434837" y="265676"/>
                </a:lnTo>
                <a:lnTo>
                  <a:pt x="432678" y="277195"/>
                </a:lnTo>
                <a:lnTo>
                  <a:pt x="428995" y="287990"/>
                </a:lnTo>
                <a:lnTo>
                  <a:pt x="425439" y="298786"/>
                </a:lnTo>
                <a:lnTo>
                  <a:pt x="421121" y="309594"/>
                </a:lnTo>
                <a:lnTo>
                  <a:pt x="398135" y="349917"/>
                </a:lnTo>
                <a:lnTo>
                  <a:pt x="390896" y="358553"/>
                </a:lnTo>
                <a:lnTo>
                  <a:pt x="383657" y="367189"/>
                </a:lnTo>
                <a:lnTo>
                  <a:pt x="349114" y="398140"/>
                </a:lnTo>
                <a:lnTo>
                  <a:pt x="339716" y="404630"/>
                </a:lnTo>
                <a:lnTo>
                  <a:pt x="330445" y="411107"/>
                </a:lnTo>
                <a:lnTo>
                  <a:pt x="287901" y="429827"/>
                </a:lnTo>
                <a:lnTo>
                  <a:pt x="243325" y="439187"/>
                </a:lnTo>
                <a:lnTo>
                  <a:pt x="231769" y="440622"/>
                </a:lnTo>
                <a:lnTo>
                  <a:pt x="220212" y="440622"/>
                </a:lnTo>
                <a:lnTo>
                  <a:pt x="220212" y="439911"/>
                </a:lnTo>
                <a:lnTo>
                  <a:pt x="208782" y="439911"/>
                </a:lnTo>
                <a:lnTo>
                  <a:pt x="197226" y="438463"/>
                </a:lnTo>
                <a:lnTo>
                  <a:pt x="185669" y="437028"/>
                </a:lnTo>
                <a:lnTo>
                  <a:pt x="174874" y="434869"/>
                </a:lnTo>
                <a:lnTo>
                  <a:pt x="163444" y="432710"/>
                </a:lnTo>
                <a:lnTo>
                  <a:pt x="152650" y="429103"/>
                </a:lnTo>
                <a:lnTo>
                  <a:pt x="141855" y="425509"/>
                </a:lnTo>
                <a:lnTo>
                  <a:pt x="100708" y="404630"/>
                </a:lnTo>
                <a:lnTo>
                  <a:pt x="64768" y="375825"/>
                </a:lnTo>
                <a:lnTo>
                  <a:pt x="35940" y="339833"/>
                </a:lnTo>
                <a:lnTo>
                  <a:pt x="15112" y="298786"/>
                </a:lnTo>
                <a:lnTo>
                  <a:pt x="10794" y="287990"/>
                </a:lnTo>
                <a:lnTo>
                  <a:pt x="1396" y="243362"/>
                </a:lnTo>
                <a:lnTo>
                  <a:pt x="0" y="231830"/>
                </a:lnTo>
                <a:lnTo>
                  <a:pt x="0" y="220311"/>
                </a:lnTo>
                <a:close/>
              </a:path>
            </a:pathLst>
          </a:custGeom>
          <a:ln w="18718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952219" y="8116557"/>
            <a:ext cx="3336290" cy="2171065"/>
          </a:xfrm>
          <a:custGeom>
            <a:avLst/>
            <a:gdLst/>
            <a:ahLst/>
            <a:cxnLst/>
            <a:rect l="l" t="t" r="r" b="b"/>
            <a:pathLst>
              <a:path w="3336290" h="2171065">
                <a:moveTo>
                  <a:pt x="1136904" y="1106587"/>
                </a:moveTo>
                <a:lnTo>
                  <a:pt x="553720" y="1106587"/>
                </a:lnTo>
                <a:lnTo>
                  <a:pt x="0" y="1660961"/>
                </a:lnTo>
                <a:lnTo>
                  <a:pt x="0" y="2170440"/>
                </a:lnTo>
                <a:lnTo>
                  <a:pt x="29591" y="2170440"/>
                </a:lnTo>
                <a:lnTo>
                  <a:pt x="29591" y="1689760"/>
                </a:lnTo>
                <a:lnTo>
                  <a:pt x="1600344" y="1689760"/>
                </a:lnTo>
                <a:lnTo>
                  <a:pt x="1629920" y="1660961"/>
                </a:lnTo>
                <a:lnTo>
                  <a:pt x="42545" y="1660961"/>
                </a:lnTo>
                <a:lnTo>
                  <a:pt x="553720" y="1148349"/>
                </a:lnTo>
                <a:lnTo>
                  <a:pt x="583946" y="1148349"/>
                </a:lnTo>
                <a:lnTo>
                  <a:pt x="583946" y="1136829"/>
                </a:lnTo>
                <a:lnTo>
                  <a:pt x="1136904" y="1136829"/>
                </a:lnTo>
                <a:lnTo>
                  <a:pt x="1136904" y="1106587"/>
                </a:lnTo>
                <a:close/>
              </a:path>
              <a:path w="3336290" h="2171065">
                <a:moveTo>
                  <a:pt x="583946" y="1689760"/>
                </a:moveTo>
                <a:lnTo>
                  <a:pt x="553720" y="1689760"/>
                </a:lnTo>
                <a:lnTo>
                  <a:pt x="553720" y="2170440"/>
                </a:lnTo>
                <a:lnTo>
                  <a:pt x="583946" y="2170440"/>
                </a:lnTo>
                <a:lnTo>
                  <a:pt x="583946" y="1689760"/>
                </a:lnTo>
                <a:close/>
              </a:path>
              <a:path w="3336290" h="2171065">
                <a:moveTo>
                  <a:pt x="1136904" y="1689760"/>
                </a:moveTo>
                <a:lnTo>
                  <a:pt x="1106678" y="1689760"/>
                </a:lnTo>
                <a:lnTo>
                  <a:pt x="1106678" y="2170440"/>
                </a:lnTo>
                <a:lnTo>
                  <a:pt x="1136904" y="2141009"/>
                </a:lnTo>
                <a:lnTo>
                  <a:pt x="1136904" y="1689760"/>
                </a:lnTo>
                <a:close/>
              </a:path>
              <a:path w="3336290" h="2171065">
                <a:moveTo>
                  <a:pt x="1661033" y="1689760"/>
                </a:moveTo>
                <a:lnTo>
                  <a:pt x="1600344" y="1689760"/>
                </a:lnTo>
                <a:lnTo>
                  <a:pt x="1136904" y="2141009"/>
                </a:lnTo>
                <a:lnTo>
                  <a:pt x="1136904" y="2170440"/>
                </a:lnTo>
                <a:lnTo>
                  <a:pt x="1661033" y="2170440"/>
                </a:lnTo>
                <a:lnTo>
                  <a:pt x="1661033" y="1689760"/>
                </a:lnTo>
                <a:close/>
              </a:path>
              <a:path w="3336290" h="2171065">
                <a:moveTo>
                  <a:pt x="3335755" y="1136829"/>
                </a:moveTo>
                <a:lnTo>
                  <a:pt x="2791460" y="1136829"/>
                </a:lnTo>
                <a:lnTo>
                  <a:pt x="2245614" y="1689760"/>
                </a:lnTo>
                <a:lnTo>
                  <a:pt x="1691259" y="1689760"/>
                </a:lnTo>
                <a:lnTo>
                  <a:pt x="1691259" y="2170440"/>
                </a:lnTo>
                <a:lnTo>
                  <a:pt x="3335755" y="1136829"/>
                </a:lnTo>
                <a:close/>
              </a:path>
              <a:path w="3336290" h="2171065">
                <a:moveTo>
                  <a:pt x="583946" y="1148349"/>
                </a:moveTo>
                <a:lnTo>
                  <a:pt x="553720" y="1148349"/>
                </a:lnTo>
                <a:lnTo>
                  <a:pt x="553720" y="1660961"/>
                </a:lnTo>
                <a:lnTo>
                  <a:pt x="583946" y="1660961"/>
                </a:lnTo>
                <a:lnTo>
                  <a:pt x="583946" y="1148349"/>
                </a:lnTo>
                <a:close/>
              </a:path>
              <a:path w="3336290" h="2171065">
                <a:moveTo>
                  <a:pt x="1136904" y="1136829"/>
                </a:moveTo>
                <a:lnTo>
                  <a:pt x="1106678" y="1136829"/>
                </a:lnTo>
                <a:lnTo>
                  <a:pt x="1106678" y="1660961"/>
                </a:lnTo>
                <a:lnTo>
                  <a:pt x="1136904" y="1660961"/>
                </a:lnTo>
                <a:lnTo>
                  <a:pt x="1136904" y="1136829"/>
                </a:lnTo>
                <a:close/>
              </a:path>
              <a:path w="3336290" h="2171065">
                <a:moveTo>
                  <a:pt x="1661033" y="1630668"/>
                </a:moveTo>
                <a:lnTo>
                  <a:pt x="1629920" y="1660961"/>
                </a:lnTo>
                <a:lnTo>
                  <a:pt x="1661033" y="1660961"/>
                </a:lnTo>
                <a:lnTo>
                  <a:pt x="1661033" y="1630668"/>
                </a:lnTo>
                <a:close/>
              </a:path>
              <a:path w="3336290" h="2171065">
                <a:moveTo>
                  <a:pt x="2215388" y="1136829"/>
                </a:moveTo>
                <a:lnTo>
                  <a:pt x="2168213" y="1136829"/>
                </a:lnTo>
                <a:lnTo>
                  <a:pt x="1691259" y="1601237"/>
                </a:lnTo>
                <a:lnTo>
                  <a:pt x="1691259" y="1660961"/>
                </a:lnTo>
                <a:lnTo>
                  <a:pt x="2215388" y="1660961"/>
                </a:lnTo>
                <a:lnTo>
                  <a:pt x="2215388" y="1136829"/>
                </a:lnTo>
                <a:close/>
              </a:path>
              <a:path w="3336290" h="2171065">
                <a:moveTo>
                  <a:pt x="2749677" y="1136829"/>
                </a:moveTo>
                <a:lnTo>
                  <a:pt x="2245614" y="1136829"/>
                </a:lnTo>
                <a:lnTo>
                  <a:pt x="2245614" y="1646561"/>
                </a:lnTo>
                <a:lnTo>
                  <a:pt x="2749677" y="1136829"/>
                </a:lnTo>
                <a:close/>
              </a:path>
              <a:path w="3336290" h="2171065">
                <a:moveTo>
                  <a:pt x="2199271" y="1106587"/>
                </a:moveTo>
                <a:lnTo>
                  <a:pt x="1661033" y="1106587"/>
                </a:lnTo>
                <a:lnTo>
                  <a:pt x="1661033" y="1630668"/>
                </a:lnTo>
                <a:lnTo>
                  <a:pt x="1691259" y="1601237"/>
                </a:lnTo>
                <a:lnTo>
                  <a:pt x="1691259" y="1136829"/>
                </a:lnTo>
                <a:lnTo>
                  <a:pt x="2168213" y="1136829"/>
                </a:lnTo>
                <a:lnTo>
                  <a:pt x="2199271" y="1106587"/>
                </a:lnTo>
                <a:close/>
              </a:path>
              <a:path w="3336290" h="2171065">
                <a:moveTo>
                  <a:pt x="3321304" y="602615"/>
                </a:moveTo>
                <a:lnTo>
                  <a:pt x="2797175" y="1131069"/>
                </a:lnTo>
                <a:lnTo>
                  <a:pt x="2797175" y="1136829"/>
                </a:lnTo>
                <a:lnTo>
                  <a:pt x="3321304" y="1136829"/>
                </a:lnTo>
                <a:lnTo>
                  <a:pt x="3321304" y="602615"/>
                </a:lnTo>
                <a:close/>
              </a:path>
              <a:path w="3336290" h="2171065">
                <a:moveTo>
                  <a:pt x="2215388" y="1090895"/>
                </a:moveTo>
                <a:lnTo>
                  <a:pt x="2199271" y="1106587"/>
                </a:lnTo>
                <a:lnTo>
                  <a:pt x="2215388" y="1106587"/>
                </a:lnTo>
                <a:lnTo>
                  <a:pt x="2215388" y="1090895"/>
                </a:lnTo>
                <a:close/>
              </a:path>
              <a:path w="3336290" h="2171065">
                <a:moveTo>
                  <a:pt x="2768346" y="582460"/>
                </a:moveTo>
                <a:lnTo>
                  <a:pt x="2737559" y="582460"/>
                </a:lnTo>
                <a:lnTo>
                  <a:pt x="2245614" y="1061464"/>
                </a:lnTo>
                <a:lnTo>
                  <a:pt x="2245614" y="1106587"/>
                </a:lnTo>
                <a:lnTo>
                  <a:pt x="2768346" y="1106587"/>
                </a:lnTo>
                <a:lnTo>
                  <a:pt x="2768346" y="582460"/>
                </a:lnTo>
                <a:close/>
              </a:path>
              <a:path w="3336290" h="2171065">
                <a:moveTo>
                  <a:pt x="3335755" y="0"/>
                </a:moveTo>
                <a:lnTo>
                  <a:pt x="2768346" y="0"/>
                </a:lnTo>
                <a:lnTo>
                  <a:pt x="2768346" y="552221"/>
                </a:lnTo>
                <a:lnTo>
                  <a:pt x="2215388" y="552221"/>
                </a:lnTo>
                <a:lnTo>
                  <a:pt x="2215388" y="1090895"/>
                </a:lnTo>
                <a:lnTo>
                  <a:pt x="2245614" y="1061464"/>
                </a:lnTo>
                <a:lnTo>
                  <a:pt x="2245614" y="582460"/>
                </a:lnTo>
                <a:lnTo>
                  <a:pt x="2737559" y="582460"/>
                </a:lnTo>
                <a:lnTo>
                  <a:pt x="2797175" y="524412"/>
                </a:lnTo>
                <a:lnTo>
                  <a:pt x="2797175" y="29527"/>
                </a:lnTo>
                <a:lnTo>
                  <a:pt x="3305430" y="29527"/>
                </a:lnTo>
                <a:lnTo>
                  <a:pt x="3335755" y="0"/>
                </a:lnTo>
                <a:close/>
              </a:path>
              <a:path w="3336290" h="2171065">
                <a:moveTo>
                  <a:pt x="3298317" y="582460"/>
                </a:moveTo>
                <a:lnTo>
                  <a:pt x="2797175" y="582460"/>
                </a:lnTo>
                <a:lnTo>
                  <a:pt x="2797175" y="1087869"/>
                </a:lnTo>
                <a:lnTo>
                  <a:pt x="3298317" y="582460"/>
                </a:lnTo>
                <a:close/>
              </a:path>
              <a:path w="3336290" h="2171065">
                <a:moveTo>
                  <a:pt x="3321304" y="29527"/>
                </a:moveTo>
                <a:lnTo>
                  <a:pt x="3305430" y="29527"/>
                </a:lnTo>
                <a:lnTo>
                  <a:pt x="2797175" y="524412"/>
                </a:lnTo>
                <a:lnTo>
                  <a:pt x="2797175" y="552221"/>
                </a:lnTo>
                <a:lnTo>
                  <a:pt x="3321304" y="552221"/>
                </a:lnTo>
                <a:lnTo>
                  <a:pt x="3321304" y="29527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656433" y="9899191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159766" y="0"/>
                </a:moveTo>
                <a:lnTo>
                  <a:pt x="144018" y="0"/>
                </a:lnTo>
                <a:lnTo>
                  <a:pt x="136017" y="718"/>
                </a:lnTo>
                <a:lnTo>
                  <a:pt x="97155" y="10081"/>
                </a:lnTo>
                <a:lnTo>
                  <a:pt x="62611" y="28798"/>
                </a:lnTo>
                <a:lnTo>
                  <a:pt x="33782" y="56158"/>
                </a:lnTo>
                <a:lnTo>
                  <a:pt x="12954" y="89996"/>
                </a:lnTo>
                <a:lnTo>
                  <a:pt x="2159" y="128155"/>
                </a:lnTo>
                <a:lnTo>
                  <a:pt x="635" y="136074"/>
                </a:lnTo>
                <a:lnTo>
                  <a:pt x="0" y="143996"/>
                </a:lnTo>
                <a:lnTo>
                  <a:pt x="0" y="151913"/>
                </a:lnTo>
                <a:lnTo>
                  <a:pt x="0" y="159832"/>
                </a:lnTo>
                <a:lnTo>
                  <a:pt x="635" y="167754"/>
                </a:lnTo>
                <a:lnTo>
                  <a:pt x="2159" y="175671"/>
                </a:lnTo>
                <a:lnTo>
                  <a:pt x="3556" y="183595"/>
                </a:lnTo>
                <a:lnTo>
                  <a:pt x="4953" y="190793"/>
                </a:lnTo>
                <a:lnTo>
                  <a:pt x="7874" y="198710"/>
                </a:lnTo>
                <a:lnTo>
                  <a:pt x="10033" y="205913"/>
                </a:lnTo>
                <a:lnTo>
                  <a:pt x="13589" y="213112"/>
                </a:lnTo>
                <a:lnTo>
                  <a:pt x="16510" y="220310"/>
                </a:lnTo>
                <a:lnTo>
                  <a:pt x="20828" y="227509"/>
                </a:lnTo>
                <a:lnTo>
                  <a:pt x="44577" y="259189"/>
                </a:lnTo>
                <a:lnTo>
                  <a:pt x="56896" y="269269"/>
                </a:lnTo>
                <a:lnTo>
                  <a:pt x="62611" y="274310"/>
                </a:lnTo>
                <a:lnTo>
                  <a:pt x="97917" y="293027"/>
                </a:lnTo>
                <a:lnTo>
                  <a:pt x="105029" y="295905"/>
                </a:lnTo>
                <a:lnTo>
                  <a:pt x="113030" y="298068"/>
                </a:lnTo>
                <a:lnTo>
                  <a:pt x="120142" y="299506"/>
                </a:lnTo>
                <a:lnTo>
                  <a:pt x="128143" y="300945"/>
                </a:lnTo>
                <a:lnTo>
                  <a:pt x="136017" y="302389"/>
                </a:lnTo>
                <a:lnTo>
                  <a:pt x="144018" y="303108"/>
                </a:lnTo>
                <a:lnTo>
                  <a:pt x="151892" y="303108"/>
                </a:lnTo>
                <a:lnTo>
                  <a:pt x="151892" y="303827"/>
                </a:lnTo>
                <a:lnTo>
                  <a:pt x="159766" y="303827"/>
                </a:lnTo>
                <a:lnTo>
                  <a:pt x="167767" y="303108"/>
                </a:lnTo>
                <a:lnTo>
                  <a:pt x="183515" y="300226"/>
                </a:lnTo>
                <a:lnTo>
                  <a:pt x="190754" y="298787"/>
                </a:lnTo>
                <a:lnTo>
                  <a:pt x="198628" y="295905"/>
                </a:lnTo>
                <a:lnTo>
                  <a:pt x="205867" y="293747"/>
                </a:lnTo>
                <a:lnTo>
                  <a:pt x="213106" y="290145"/>
                </a:lnTo>
                <a:lnTo>
                  <a:pt x="220218" y="287268"/>
                </a:lnTo>
                <a:lnTo>
                  <a:pt x="227457" y="282947"/>
                </a:lnTo>
                <a:lnTo>
                  <a:pt x="233934" y="279350"/>
                </a:lnTo>
                <a:lnTo>
                  <a:pt x="241173" y="274310"/>
                </a:lnTo>
                <a:lnTo>
                  <a:pt x="246888" y="269989"/>
                </a:lnTo>
                <a:lnTo>
                  <a:pt x="253365" y="264229"/>
                </a:lnTo>
                <a:lnTo>
                  <a:pt x="259207" y="259189"/>
                </a:lnTo>
                <a:lnTo>
                  <a:pt x="264160" y="253429"/>
                </a:lnTo>
                <a:lnTo>
                  <a:pt x="269240" y="246950"/>
                </a:lnTo>
                <a:lnTo>
                  <a:pt x="274320" y="241190"/>
                </a:lnTo>
                <a:lnTo>
                  <a:pt x="292989" y="205913"/>
                </a:lnTo>
                <a:lnTo>
                  <a:pt x="295910" y="198710"/>
                </a:lnTo>
                <a:lnTo>
                  <a:pt x="298069" y="190793"/>
                </a:lnTo>
                <a:lnTo>
                  <a:pt x="299466" y="183595"/>
                </a:lnTo>
                <a:lnTo>
                  <a:pt x="300863" y="175671"/>
                </a:lnTo>
                <a:lnTo>
                  <a:pt x="302387" y="167754"/>
                </a:lnTo>
                <a:lnTo>
                  <a:pt x="303022" y="159832"/>
                </a:lnTo>
                <a:lnTo>
                  <a:pt x="303022" y="151913"/>
                </a:lnTo>
                <a:lnTo>
                  <a:pt x="303784" y="151913"/>
                </a:lnTo>
                <a:lnTo>
                  <a:pt x="303784" y="143996"/>
                </a:lnTo>
                <a:lnTo>
                  <a:pt x="303022" y="136074"/>
                </a:lnTo>
                <a:lnTo>
                  <a:pt x="293751" y="97194"/>
                </a:lnTo>
                <a:lnTo>
                  <a:pt x="274955" y="62636"/>
                </a:lnTo>
                <a:lnTo>
                  <a:pt x="247650" y="33839"/>
                </a:lnTo>
                <a:lnTo>
                  <a:pt x="213741" y="12962"/>
                </a:lnTo>
                <a:lnTo>
                  <a:pt x="183515" y="3601"/>
                </a:lnTo>
                <a:lnTo>
                  <a:pt x="167767" y="718"/>
                </a:lnTo>
                <a:lnTo>
                  <a:pt x="159766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5656492" y="9899192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0" y="151913"/>
                </a:moveTo>
                <a:lnTo>
                  <a:pt x="0" y="143996"/>
                </a:lnTo>
                <a:lnTo>
                  <a:pt x="635" y="136073"/>
                </a:lnTo>
                <a:lnTo>
                  <a:pt x="2159" y="128156"/>
                </a:lnTo>
                <a:lnTo>
                  <a:pt x="3556" y="120232"/>
                </a:lnTo>
                <a:lnTo>
                  <a:pt x="16510" y="82797"/>
                </a:lnTo>
                <a:lnTo>
                  <a:pt x="20066" y="75599"/>
                </a:lnTo>
                <a:lnTo>
                  <a:pt x="44577" y="44638"/>
                </a:lnTo>
                <a:lnTo>
                  <a:pt x="76328" y="20160"/>
                </a:lnTo>
                <a:lnTo>
                  <a:pt x="112270" y="5040"/>
                </a:lnTo>
                <a:lnTo>
                  <a:pt x="128145" y="2162"/>
                </a:lnTo>
                <a:lnTo>
                  <a:pt x="136019" y="718"/>
                </a:lnTo>
                <a:lnTo>
                  <a:pt x="143893" y="0"/>
                </a:lnTo>
                <a:lnTo>
                  <a:pt x="151895" y="0"/>
                </a:lnTo>
                <a:lnTo>
                  <a:pt x="159769" y="0"/>
                </a:lnTo>
                <a:lnTo>
                  <a:pt x="167770" y="718"/>
                </a:lnTo>
                <a:lnTo>
                  <a:pt x="175644" y="2162"/>
                </a:lnTo>
                <a:lnTo>
                  <a:pt x="183518" y="3601"/>
                </a:lnTo>
                <a:lnTo>
                  <a:pt x="220984" y="16559"/>
                </a:lnTo>
                <a:lnTo>
                  <a:pt x="234700" y="24482"/>
                </a:lnTo>
                <a:lnTo>
                  <a:pt x="241177" y="28798"/>
                </a:lnTo>
                <a:lnTo>
                  <a:pt x="270007" y="56157"/>
                </a:lnTo>
                <a:lnTo>
                  <a:pt x="290835" y="89995"/>
                </a:lnTo>
                <a:lnTo>
                  <a:pt x="301631" y="128156"/>
                </a:lnTo>
                <a:lnTo>
                  <a:pt x="303028" y="136073"/>
                </a:lnTo>
                <a:lnTo>
                  <a:pt x="303790" y="143996"/>
                </a:lnTo>
                <a:lnTo>
                  <a:pt x="303790" y="151913"/>
                </a:lnTo>
                <a:lnTo>
                  <a:pt x="303028" y="151913"/>
                </a:lnTo>
                <a:lnTo>
                  <a:pt x="303028" y="159831"/>
                </a:lnTo>
                <a:lnTo>
                  <a:pt x="302393" y="167753"/>
                </a:lnTo>
                <a:lnTo>
                  <a:pt x="300869" y="175671"/>
                </a:lnTo>
                <a:lnTo>
                  <a:pt x="299471" y="183594"/>
                </a:lnTo>
                <a:lnTo>
                  <a:pt x="298074" y="190792"/>
                </a:lnTo>
                <a:lnTo>
                  <a:pt x="295915" y="198709"/>
                </a:lnTo>
                <a:lnTo>
                  <a:pt x="292994" y="205913"/>
                </a:lnTo>
                <a:lnTo>
                  <a:pt x="290073" y="213831"/>
                </a:lnTo>
                <a:lnTo>
                  <a:pt x="269245" y="246949"/>
                </a:lnTo>
                <a:lnTo>
                  <a:pt x="264165" y="253429"/>
                </a:lnTo>
                <a:lnTo>
                  <a:pt x="259212" y="259188"/>
                </a:lnTo>
                <a:lnTo>
                  <a:pt x="253370" y="264229"/>
                </a:lnTo>
                <a:lnTo>
                  <a:pt x="246892" y="269988"/>
                </a:lnTo>
                <a:lnTo>
                  <a:pt x="241177" y="274309"/>
                </a:lnTo>
                <a:lnTo>
                  <a:pt x="233938" y="279350"/>
                </a:lnTo>
                <a:lnTo>
                  <a:pt x="227461" y="282946"/>
                </a:lnTo>
                <a:lnTo>
                  <a:pt x="220222" y="287267"/>
                </a:lnTo>
                <a:lnTo>
                  <a:pt x="213110" y="290145"/>
                </a:lnTo>
                <a:lnTo>
                  <a:pt x="205871" y="293746"/>
                </a:lnTo>
                <a:lnTo>
                  <a:pt x="198631" y="295904"/>
                </a:lnTo>
                <a:lnTo>
                  <a:pt x="190757" y="298787"/>
                </a:lnTo>
                <a:lnTo>
                  <a:pt x="183518" y="300225"/>
                </a:lnTo>
                <a:lnTo>
                  <a:pt x="175644" y="301664"/>
                </a:lnTo>
                <a:lnTo>
                  <a:pt x="167770" y="303108"/>
                </a:lnTo>
                <a:lnTo>
                  <a:pt x="159769" y="303827"/>
                </a:lnTo>
                <a:lnTo>
                  <a:pt x="151895" y="303827"/>
                </a:lnTo>
                <a:lnTo>
                  <a:pt x="151895" y="303108"/>
                </a:lnTo>
                <a:lnTo>
                  <a:pt x="143893" y="303108"/>
                </a:lnTo>
                <a:lnTo>
                  <a:pt x="136019" y="302388"/>
                </a:lnTo>
                <a:lnTo>
                  <a:pt x="128145" y="300945"/>
                </a:lnTo>
                <a:lnTo>
                  <a:pt x="120144" y="299506"/>
                </a:lnTo>
                <a:lnTo>
                  <a:pt x="113032" y="298067"/>
                </a:lnTo>
                <a:lnTo>
                  <a:pt x="105031" y="295904"/>
                </a:lnTo>
                <a:lnTo>
                  <a:pt x="97918" y="293027"/>
                </a:lnTo>
                <a:lnTo>
                  <a:pt x="89917" y="290145"/>
                </a:lnTo>
                <a:lnTo>
                  <a:pt x="56770" y="269269"/>
                </a:lnTo>
                <a:lnTo>
                  <a:pt x="50293" y="264229"/>
                </a:lnTo>
                <a:lnTo>
                  <a:pt x="24384" y="233992"/>
                </a:lnTo>
                <a:lnTo>
                  <a:pt x="20828" y="227507"/>
                </a:lnTo>
                <a:lnTo>
                  <a:pt x="16510" y="220309"/>
                </a:lnTo>
                <a:lnTo>
                  <a:pt x="13589" y="213111"/>
                </a:lnTo>
                <a:lnTo>
                  <a:pt x="10033" y="205913"/>
                </a:lnTo>
                <a:lnTo>
                  <a:pt x="7874" y="198709"/>
                </a:lnTo>
                <a:lnTo>
                  <a:pt x="4953" y="190792"/>
                </a:lnTo>
                <a:lnTo>
                  <a:pt x="3556" y="183594"/>
                </a:lnTo>
                <a:lnTo>
                  <a:pt x="2159" y="175671"/>
                </a:lnTo>
                <a:lnTo>
                  <a:pt x="635" y="167753"/>
                </a:lnTo>
                <a:lnTo>
                  <a:pt x="0" y="159831"/>
                </a:lnTo>
                <a:lnTo>
                  <a:pt x="0" y="151913"/>
                </a:lnTo>
                <a:close/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9769798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>
                <a:moveTo>
                  <a:pt x="0" y="0"/>
                </a:moveTo>
                <a:lnTo>
                  <a:pt x="0" y="517199"/>
                </a:lnTo>
                <a:lnTo>
                  <a:pt x="576456" y="517199"/>
                </a:lnTo>
                <a:lnTo>
                  <a:pt x="567352" y="463557"/>
                </a:lnTo>
                <a:lnTo>
                  <a:pt x="551512" y="404517"/>
                </a:lnTo>
                <a:lnTo>
                  <a:pt x="529912" y="346920"/>
                </a:lnTo>
                <a:lnTo>
                  <a:pt x="501834" y="292921"/>
                </a:lnTo>
                <a:lnTo>
                  <a:pt x="468713" y="241078"/>
                </a:lnTo>
                <a:lnTo>
                  <a:pt x="429835" y="193557"/>
                </a:lnTo>
                <a:lnTo>
                  <a:pt x="386636" y="150358"/>
                </a:lnTo>
                <a:lnTo>
                  <a:pt x="339115" y="111480"/>
                </a:lnTo>
                <a:lnTo>
                  <a:pt x="287997" y="78359"/>
                </a:lnTo>
                <a:lnTo>
                  <a:pt x="233278" y="50281"/>
                </a:lnTo>
                <a:lnTo>
                  <a:pt x="175676" y="28681"/>
                </a:lnTo>
                <a:lnTo>
                  <a:pt x="116636" y="12841"/>
                </a:lnTo>
                <a:lnTo>
                  <a:pt x="56157" y="276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9769798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>
                <a:moveTo>
                  <a:pt x="0" y="0"/>
                </a:moveTo>
                <a:lnTo>
                  <a:pt x="56157" y="2760"/>
                </a:lnTo>
                <a:lnTo>
                  <a:pt x="116636" y="12841"/>
                </a:lnTo>
                <a:lnTo>
                  <a:pt x="175676" y="28681"/>
                </a:lnTo>
                <a:lnTo>
                  <a:pt x="233278" y="50281"/>
                </a:lnTo>
                <a:lnTo>
                  <a:pt x="287997" y="78359"/>
                </a:lnTo>
                <a:lnTo>
                  <a:pt x="339115" y="111480"/>
                </a:lnTo>
                <a:lnTo>
                  <a:pt x="386636" y="150358"/>
                </a:lnTo>
                <a:lnTo>
                  <a:pt x="429835" y="193557"/>
                </a:lnTo>
                <a:lnTo>
                  <a:pt x="468713" y="241078"/>
                </a:lnTo>
                <a:lnTo>
                  <a:pt x="501834" y="292921"/>
                </a:lnTo>
                <a:lnTo>
                  <a:pt x="529912" y="346920"/>
                </a:lnTo>
                <a:lnTo>
                  <a:pt x="551512" y="404517"/>
                </a:lnTo>
                <a:lnTo>
                  <a:pt x="567352" y="463557"/>
                </a:lnTo>
                <a:lnTo>
                  <a:pt x="573112" y="493799"/>
                </a:lnTo>
                <a:lnTo>
                  <a:pt x="576456" y="517199"/>
                </a:lnTo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8794" y="1043292"/>
            <a:ext cx="8443111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bakhshil559@gmail.c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46CC53-AF3A-4B97-9CF8-2323B75A822B}"/>
              </a:ext>
            </a:extLst>
          </p:cNvPr>
          <p:cNvSpPr txBox="1"/>
          <p:nvPr/>
        </p:nvSpPr>
        <p:spPr>
          <a:xfrm>
            <a:off x="3359150" y="2635250"/>
            <a:ext cx="982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Verdana" panose="020B0604030504040204" pitchFamily="34" charset="0"/>
                <a:ea typeface="Verdana" panose="020B0604030504040204" pitchFamily="34" charset="0"/>
              </a:rPr>
              <a:t>Walmart Sales Data Analysis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9BA65-D21E-439A-BD7A-161E32297CA0}"/>
              </a:ext>
            </a:extLst>
          </p:cNvPr>
          <p:cNvSpPr txBox="1"/>
          <p:nvPr/>
        </p:nvSpPr>
        <p:spPr>
          <a:xfrm>
            <a:off x="2597150" y="4083050"/>
            <a:ext cx="1181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Exploring Sales Trends, Product Trends  and Sales Strategies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A9A32-F0A6-41B4-BB80-BD74891A25BF}"/>
              </a:ext>
            </a:extLst>
          </p:cNvPr>
          <p:cNvSpPr txBox="1"/>
          <p:nvPr/>
        </p:nvSpPr>
        <p:spPr>
          <a:xfrm>
            <a:off x="9901561" y="5407740"/>
            <a:ext cx="45065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Presented by:</a:t>
            </a:r>
            <a:r>
              <a:rPr lang="en-US" sz="3200" dirty="0"/>
              <a:t> Bakhshial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11854" y="0"/>
            <a:ext cx="1676400" cy="4457700"/>
            <a:chOff x="16611854" y="0"/>
            <a:chExt cx="1676400" cy="4457700"/>
          </a:xfrm>
        </p:grpSpPr>
        <p:sp>
          <p:nvSpPr>
            <p:cNvPr id="3" name="object 3"/>
            <p:cNvSpPr/>
            <p:nvPr/>
          </p:nvSpPr>
          <p:spPr>
            <a:xfrm>
              <a:off x="16611854" y="0"/>
              <a:ext cx="1676400" cy="4457700"/>
            </a:xfrm>
            <a:custGeom>
              <a:avLst/>
              <a:gdLst/>
              <a:ahLst/>
              <a:cxnLst/>
              <a:rect l="l" t="t" r="r" b="b"/>
              <a:pathLst>
                <a:path w="1676400" h="4457700">
                  <a:moveTo>
                    <a:pt x="582422" y="3351541"/>
                  </a:moveTo>
                  <a:lnTo>
                    <a:pt x="527685" y="3351541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22" y="4457699"/>
                  </a:lnTo>
                  <a:lnTo>
                    <a:pt x="582422" y="4428654"/>
                  </a:lnTo>
                  <a:lnTo>
                    <a:pt x="29464" y="4428654"/>
                  </a:lnTo>
                  <a:lnTo>
                    <a:pt x="29464" y="3904499"/>
                  </a:lnTo>
                  <a:lnTo>
                    <a:pt x="1136777" y="3904499"/>
                  </a:lnTo>
                  <a:lnTo>
                    <a:pt x="1136777" y="3874261"/>
                  </a:lnTo>
                  <a:lnTo>
                    <a:pt x="42418" y="3874261"/>
                  </a:lnTo>
                  <a:lnTo>
                    <a:pt x="552196" y="3370261"/>
                  </a:lnTo>
                  <a:lnTo>
                    <a:pt x="582422" y="3370261"/>
                  </a:lnTo>
                  <a:lnTo>
                    <a:pt x="582422" y="3351541"/>
                  </a:lnTo>
                  <a:close/>
                </a:path>
                <a:path w="1676400" h="4457700">
                  <a:moveTo>
                    <a:pt x="582422" y="3904499"/>
                  </a:moveTo>
                  <a:lnTo>
                    <a:pt x="552196" y="3904499"/>
                  </a:lnTo>
                  <a:lnTo>
                    <a:pt x="552196" y="4428654"/>
                  </a:lnTo>
                  <a:lnTo>
                    <a:pt x="582422" y="4428654"/>
                  </a:lnTo>
                  <a:lnTo>
                    <a:pt x="582422" y="3904499"/>
                  </a:lnTo>
                  <a:close/>
                </a:path>
                <a:path w="1676400" h="4457700">
                  <a:moveTo>
                    <a:pt x="582422" y="3370261"/>
                  </a:moveTo>
                  <a:lnTo>
                    <a:pt x="552196" y="3370261"/>
                  </a:lnTo>
                  <a:lnTo>
                    <a:pt x="552196" y="3874261"/>
                  </a:lnTo>
                  <a:lnTo>
                    <a:pt x="582422" y="3874261"/>
                  </a:lnTo>
                  <a:lnTo>
                    <a:pt x="582422" y="3370261"/>
                  </a:lnTo>
                  <a:close/>
                </a:path>
                <a:path w="1676400" h="4457700">
                  <a:moveTo>
                    <a:pt x="1136777" y="2245638"/>
                  </a:moveTo>
                  <a:lnTo>
                    <a:pt x="1106551" y="2245638"/>
                  </a:lnTo>
                  <a:lnTo>
                    <a:pt x="1106551" y="2768357"/>
                  </a:lnTo>
                  <a:lnTo>
                    <a:pt x="0" y="2768357"/>
                  </a:lnTo>
                  <a:lnTo>
                    <a:pt x="0" y="3351541"/>
                  </a:lnTo>
                  <a:lnTo>
                    <a:pt x="1106551" y="3351541"/>
                  </a:lnTo>
                  <a:lnTo>
                    <a:pt x="1106551" y="3874261"/>
                  </a:lnTo>
                  <a:lnTo>
                    <a:pt x="1136777" y="3874261"/>
                  </a:lnTo>
                  <a:lnTo>
                    <a:pt x="1136777" y="3321303"/>
                  </a:lnTo>
                  <a:lnTo>
                    <a:pt x="29464" y="3321303"/>
                  </a:lnTo>
                  <a:lnTo>
                    <a:pt x="29464" y="2797161"/>
                  </a:lnTo>
                  <a:lnTo>
                    <a:pt x="1136777" y="2797161"/>
                  </a:lnTo>
                  <a:lnTo>
                    <a:pt x="1136777" y="2791395"/>
                  </a:lnTo>
                  <a:lnTo>
                    <a:pt x="1179085" y="2749638"/>
                  </a:lnTo>
                  <a:lnTo>
                    <a:pt x="1136777" y="2749638"/>
                  </a:lnTo>
                  <a:lnTo>
                    <a:pt x="1136777" y="2245638"/>
                  </a:lnTo>
                  <a:close/>
                </a:path>
                <a:path w="1676400" h="4457700">
                  <a:moveTo>
                    <a:pt x="582422" y="2797161"/>
                  </a:moveTo>
                  <a:lnTo>
                    <a:pt x="552196" y="2797161"/>
                  </a:lnTo>
                  <a:lnTo>
                    <a:pt x="552196" y="3321303"/>
                  </a:lnTo>
                  <a:lnTo>
                    <a:pt x="602615" y="3321303"/>
                  </a:lnTo>
                  <a:lnTo>
                    <a:pt x="625842" y="3298265"/>
                  </a:lnTo>
                  <a:lnTo>
                    <a:pt x="582422" y="3298265"/>
                  </a:lnTo>
                  <a:lnTo>
                    <a:pt x="582422" y="2797161"/>
                  </a:lnTo>
                  <a:close/>
                </a:path>
                <a:path w="1676400" h="4457700">
                  <a:moveTo>
                    <a:pt x="1131062" y="2797161"/>
                  </a:moveTo>
                  <a:lnTo>
                    <a:pt x="1087882" y="2797161"/>
                  </a:lnTo>
                  <a:lnTo>
                    <a:pt x="582422" y="3298265"/>
                  </a:lnTo>
                  <a:lnTo>
                    <a:pt x="625842" y="3298265"/>
                  </a:lnTo>
                  <a:lnTo>
                    <a:pt x="1131062" y="2797161"/>
                  </a:lnTo>
                  <a:close/>
                </a:path>
                <a:path w="1676400" h="4457700">
                  <a:moveTo>
                    <a:pt x="1676157" y="1691258"/>
                  </a:moveTo>
                  <a:lnTo>
                    <a:pt x="1660906" y="1691258"/>
                  </a:lnTo>
                  <a:lnTo>
                    <a:pt x="1660906" y="2215399"/>
                  </a:lnTo>
                  <a:lnTo>
                    <a:pt x="552196" y="2215399"/>
                  </a:lnTo>
                  <a:lnTo>
                    <a:pt x="552196" y="2768357"/>
                  </a:lnTo>
                  <a:lnTo>
                    <a:pt x="582422" y="2768357"/>
                  </a:lnTo>
                  <a:lnTo>
                    <a:pt x="582422" y="2245638"/>
                  </a:lnTo>
                  <a:lnTo>
                    <a:pt x="1676157" y="2245638"/>
                  </a:lnTo>
                  <a:lnTo>
                    <a:pt x="1676157" y="1691258"/>
                  </a:lnTo>
                  <a:close/>
                </a:path>
                <a:path w="1676400" h="4457700">
                  <a:moveTo>
                    <a:pt x="1676157" y="2245638"/>
                  </a:moveTo>
                  <a:lnTo>
                    <a:pt x="1646555" y="2245638"/>
                  </a:lnTo>
                  <a:lnTo>
                    <a:pt x="1136777" y="2749638"/>
                  </a:lnTo>
                  <a:lnTo>
                    <a:pt x="1179085" y="2749638"/>
                  </a:lnTo>
                  <a:lnTo>
                    <a:pt x="1676157" y="2259039"/>
                  </a:lnTo>
                  <a:lnTo>
                    <a:pt x="1676157" y="2245638"/>
                  </a:lnTo>
                  <a:close/>
                </a:path>
                <a:path w="1676400" h="4457700">
                  <a:moveTo>
                    <a:pt x="1676157" y="0"/>
                  </a:moveTo>
                  <a:lnTo>
                    <a:pt x="1660905" y="0"/>
                  </a:lnTo>
                  <a:lnTo>
                    <a:pt x="1106551" y="553668"/>
                  </a:lnTo>
                  <a:lnTo>
                    <a:pt x="1106551" y="1136865"/>
                  </a:lnTo>
                  <a:lnTo>
                    <a:pt x="1660906" y="1136865"/>
                  </a:lnTo>
                  <a:lnTo>
                    <a:pt x="1660906" y="1661019"/>
                  </a:lnTo>
                  <a:lnTo>
                    <a:pt x="1106551" y="1661019"/>
                  </a:lnTo>
                  <a:lnTo>
                    <a:pt x="1106551" y="2215399"/>
                  </a:lnTo>
                  <a:lnTo>
                    <a:pt x="1136777" y="2215399"/>
                  </a:lnTo>
                  <a:lnTo>
                    <a:pt x="1136777" y="1691258"/>
                  </a:lnTo>
                  <a:lnTo>
                    <a:pt x="1676157" y="1691258"/>
                  </a:lnTo>
                  <a:lnTo>
                    <a:pt x="1676157" y="1106626"/>
                  </a:lnTo>
                  <a:lnTo>
                    <a:pt x="1136777" y="1106626"/>
                  </a:lnTo>
                  <a:lnTo>
                    <a:pt x="1136777" y="583907"/>
                  </a:lnTo>
                  <a:lnTo>
                    <a:pt x="1676157" y="583907"/>
                  </a:lnTo>
                  <a:lnTo>
                    <a:pt x="1676157" y="553668"/>
                  </a:lnTo>
                  <a:lnTo>
                    <a:pt x="1148334" y="553668"/>
                  </a:lnTo>
                  <a:lnTo>
                    <a:pt x="1660906" y="42480"/>
                  </a:lnTo>
                  <a:lnTo>
                    <a:pt x="1676157" y="42480"/>
                  </a:lnTo>
                  <a:lnTo>
                    <a:pt x="1676157" y="0"/>
                  </a:lnTo>
                  <a:close/>
                </a:path>
                <a:path w="1676400" h="4457700">
                  <a:moveTo>
                    <a:pt x="1676157" y="583907"/>
                  </a:moveTo>
                  <a:lnTo>
                    <a:pt x="1660906" y="583907"/>
                  </a:lnTo>
                  <a:lnTo>
                    <a:pt x="1660906" y="1106626"/>
                  </a:lnTo>
                  <a:lnTo>
                    <a:pt x="1676157" y="1106626"/>
                  </a:lnTo>
                  <a:lnTo>
                    <a:pt x="1676157" y="583907"/>
                  </a:lnTo>
                  <a:close/>
                </a:path>
                <a:path w="1676400" h="4457700">
                  <a:moveTo>
                    <a:pt x="1676157" y="42480"/>
                  </a:moveTo>
                  <a:lnTo>
                    <a:pt x="1660906" y="42480"/>
                  </a:lnTo>
                  <a:lnTo>
                    <a:pt x="1660906" y="553668"/>
                  </a:lnTo>
                  <a:lnTo>
                    <a:pt x="1676157" y="553668"/>
                  </a:lnTo>
                  <a:lnTo>
                    <a:pt x="1676157" y="4248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32025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93" y="0"/>
                  </a:moveTo>
                  <a:lnTo>
                    <a:pt x="144018" y="0"/>
                  </a:lnTo>
                  <a:lnTo>
                    <a:pt x="136144" y="723"/>
                  </a:lnTo>
                  <a:lnTo>
                    <a:pt x="97282" y="10083"/>
                  </a:lnTo>
                  <a:lnTo>
                    <a:pt x="62611" y="28803"/>
                  </a:lnTo>
                  <a:lnTo>
                    <a:pt x="44704" y="44640"/>
                  </a:lnTo>
                  <a:lnTo>
                    <a:pt x="38862" y="50393"/>
                  </a:lnTo>
                  <a:lnTo>
                    <a:pt x="33909" y="56159"/>
                  </a:lnTo>
                  <a:lnTo>
                    <a:pt x="28829" y="62636"/>
                  </a:lnTo>
                  <a:lnTo>
                    <a:pt x="20193" y="75603"/>
                  </a:lnTo>
                  <a:lnTo>
                    <a:pt x="16637" y="82804"/>
                  </a:lnTo>
                  <a:lnTo>
                    <a:pt x="12954" y="89992"/>
                  </a:lnTo>
                  <a:lnTo>
                    <a:pt x="10160" y="97205"/>
                  </a:lnTo>
                  <a:lnTo>
                    <a:pt x="7239" y="105117"/>
                  </a:lnTo>
                  <a:lnTo>
                    <a:pt x="5080" y="112318"/>
                  </a:lnTo>
                  <a:lnTo>
                    <a:pt x="3683" y="120243"/>
                  </a:lnTo>
                  <a:lnTo>
                    <a:pt x="2159" y="128155"/>
                  </a:lnTo>
                  <a:lnTo>
                    <a:pt x="762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62" y="167754"/>
                  </a:lnTo>
                  <a:lnTo>
                    <a:pt x="2159" y="175679"/>
                  </a:lnTo>
                  <a:lnTo>
                    <a:pt x="5080" y="190804"/>
                  </a:lnTo>
                  <a:lnTo>
                    <a:pt x="8001" y="198716"/>
                  </a:lnTo>
                  <a:lnTo>
                    <a:pt x="10160" y="205917"/>
                  </a:lnTo>
                  <a:lnTo>
                    <a:pt x="13716" y="213118"/>
                  </a:lnTo>
                  <a:lnTo>
                    <a:pt x="16637" y="220319"/>
                  </a:lnTo>
                  <a:lnTo>
                    <a:pt x="20955" y="227520"/>
                  </a:lnTo>
                  <a:lnTo>
                    <a:pt x="44704" y="259194"/>
                  </a:lnTo>
                  <a:lnTo>
                    <a:pt x="56896" y="269278"/>
                  </a:lnTo>
                  <a:lnTo>
                    <a:pt x="62611" y="274320"/>
                  </a:lnTo>
                  <a:lnTo>
                    <a:pt x="97917" y="293039"/>
                  </a:lnTo>
                  <a:lnTo>
                    <a:pt x="105156" y="295910"/>
                  </a:lnTo>
                  <a:lnTo>
                    <a:pt x="113030" y="298069"/>
                  </a:lnTo>
                  <a:lnTo>
                    <a:pt x="120269" y="299516"/>
                  </a:lnTo>
                  <a:lnTo>
                    <a:pt x="136144" y="302399"/>
                  </a:lnTo>
                  <a:lnTo>
                    <a:pt x="144018" y="303110"/>
                  </a:lnTo>
                  <a:lnTo>
                    <a:pt x="151892" y="303110"/>
                  </a:lnTo>
                  <a:lnTo>
                    <a:pt x="151892" y="303834"/>
                  </a:lnTo>
                  <a:lnTo>
                    <a:pt x="159893" y="303834"/>
                  </a:lnTo>
                  <a:lnTo>
                    <a:pt x="167767" y="303110"/>
                  </a:lnTo>
                  <a:lnTo>
                    <a:pt x="183642" y="300240"/>
                  </a:lnTo>
                  <a:lnTo>
                    <a:pt x="190881" y="298792"/>
                  </a:lnTo>
                  <a:lnTo>
                    <a:pt x="198755" y="295910"/>
                  </a:lnTo>
                  <a:lnTo>
                    <a:pt x="205994" y="293763"/>
                  </a:lnTo>
                  <a:lnTo>
                    <a:pt x="213106" y="290156"/>
                  </a:lnTo>
                  <a:lnTo>
                    <a:pt x="220345" y="287274"/>
                  </a:lnTo>
                  <a:lnTo>
                    <a:pt x="227584" y="282956"/>
                  </a:lnTo>
                  <a:lnTo>
                    <a:pt x="234061" y="279361"/>
                  </a:lnTo>
                  <a:lnTo>
                    <a:pt x="241173" y="274320"/>
                  </a:lnTo>
                  <a:lnTo>
                    <a:pt x="247015" y="269989"/>
                  </a:lnTo>
                  <a:lnTo>
                    <a:pt x="253492" y="264236"/>
                  </a:lnTo>
                  <a:lnTo>
                    <a:pt x="259207" y="259194"/>
                  </a:lnTo>
                  <a:lnTo>
                    <a:pt x="264287" y="253441"/>
                  </a:lnTo>
                  <a:lnTo>
                    <a:pt x="269240" y="246951"/>
                  </a:lnTo>
                  <a:lnTo>
                    <a:pt x="274320" y="241198"/>
                  </a:lnTo>
                  <a:lnTo>
                    <a:pt x="293116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93" y="183603"/>
                  </a:lnTo>
                  <a:lnTo>
                    <a:pt x="302387" y="167754"/>
                  </a:lnTo>
                  <a:lnTo>
                    <a:pt x="303149" y="159842"/>
                  </a:lnTo>
                  <a:lnTo>
                    <a:pt x="303149" y="151917"/>
                  </a:lnTo>
                  <a:lnTo>
                    <a:pt x="303911" y="151917"/>
                  </a:lnTo>
                  <a:lnTo>
                    <a:pt x="303911" y="143992"/>
                  </a:lnTo>
                  <a:lnTo>
                    <a:pt x="303149" y="136080"/>
                  </a:lnTo>
                  <a:lnTo>
                    <a:pt x="301752" y="128155"/>
                  </a:lnTo>
                  <a:lnTo>
                    <a:pt x="300228" y="120243"/>
                  </a:lnTo>
                  <a:lnTo>
                    <a:pt x="298831" y="112318"/>
                  </a:lnTo>
                  <a:lnTo>
                    <a:pt x="283718" y="76314"/>
                  </a:lnTo>
                  <a:lnTo>
                    <a:pt x="253492" y="38874"/>
                  </a:lnTo>
                  <a:lnTo>
                    <a:pt x="221107" y="16560"/>
                  </a:lnTo>
                  <a:lnTo>
                    <a:pt x="167767" y="723"/>
                  </a:lnTo>
                  <a:lnTo>
                    <a:pt x="15989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20219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61" y="136083"/>
                  </a:lnTo>
                  <a:lnTo>
                    <a:pt x="2158" y="128158"/>
                  </a:lnTo>
                  <a:lnTo>
                    <a:pt x="3682" y="120233"/>
                  </a:lnTo>
                  <a:lnTo>
                    <a:pt x="5079" y="112321"/>
                  </a:lnTo>
                  <a:lnTo>
                    <a:pt x="7238" y="105120"/>
                  </a:lnTo>
                  <a:lnTo>
                    <a:pt x="10159" y="97195"/>
                  </a:lnTo>
                  <a:lnTo>
                    <a:pt x="12953" y="89993"/>
                  </a:lnTo>
                  <a:lnTo>
                    <a:pt x="16636" y="82792"/>
                  </a:lnTo>
                  <a:lnTo>
                    <a:pt x="20192" y="75604"/>
                  </a:lnTo>
                  <a:lnTo>
                    <a:pt x="44703" y="44641"/>
                  </a:lnTo>
                  <a:lnTo>
                    <a:pt x="50418" y="38875"/>
                  </a:lnTo>
                  <a:lnTo>
                    <a:pt x="82802" y="16561"/>
                  </a:lnTo>
                  <a:lnTo>
                    <a:pt x="120266" y="3606"/>
                  </a:lnTo>
                  <a:lnTo>
                    <a:pt x="128267" y="2159"/>
                  </a:lnTo>
                  <a:lnTo>
                    <a:pt x="136141" y="723"/>
                  </a:lnTo>
                  <a:lnTo>
                    <a:pt x="144015" y="0"/>
                  </a:lnTo>
                  <a:lnTo>
                    <a:pt x="152016" y="0"/>
                  </a:lnTo>
                  <a:lnTo>
                    <a:pt x="159890" y="0"/>
                  </a:lnTo>
                  <a:lnTo>
                    <a:pt x="167764" y="723"/>
                  </a:lnTo>
                  <a:lnTo>
                    <a:pt x="175765" y="2159"/>
                  </a:lnTo>
                  <a:lnTo>
                    <a:pt x="183638" y="3606"/>
                  </a:lnTo>
                  <a:lnTo>
                    <a:pt x="191512" y="5042"/>
                  </a:lnTo>
                  <a:lnTo>
                    <a:pt x="198751" y="7201"/>
                  </a:lnTo>
                  <a:lnTo>
                    <a:pt x="206625" y="10084"/>
                  </a:lnTo>
                  <a:lnTo>
                    <a:pt x="213864" y="12954"/>
                  </a:lnTo>
                  <a:lnTo>
                    <a:pt x="221103" y="16561"/>
                  </a:lnTo>
                  <a:lnTo>
                    <a:pt x="228342" y="20155"/>
                  </a:lnTo>
                  <a:lnTo>
                    <a:pt x="259202" y="44641"/>
                  </a:lnTo>
                  <a:lnTo>
                    <a:pt x="265044" y="50394"/>
                  </a:lnTo>
                  <a:lnTo>
                    <a:pt x="287269" y="82792"/>
                  </a:lnTo>
                  <a:lnTo>
                    <a:pt x="300222" y="120233"/>
                  </a:lnTo>
                  <a:lnTo>
                    <a:pt x="301746" y="128158"/>
                  </a:lnTo>
                  <a:lnTo>
                    <a:pt x="303143" y="136083"/>
                  </a:lnTo>
                  <a:lnTo>
                    <a:pt x="303905" y="143995"/>
                  </a:lnTo>
                  <a:lnTo>
                    <a:pt x="303905" y="151920"/>
                  </a:lnTo>
                  <a:lnTo>
                    <a:pt x="303143" y="151920"/>
                  </a:lnTo>
                  <a:lnTo>
                    <a:pt x="303143" y="159832"/>
                  </a:lnTo>
                  <a:lnTo>
                    <a:pt x="295904" y="198720"/>
                  </a:lnTo>
                  <a:lnTo>
                    <a:pt x="293111" y="205921"/>
                  </a:lnTo>
                  <a:lnTo>
                    <a:pt x="290190" y="213834"/>
                  </a:lnTo>
                  <a:lnTo>
                    <a:pt x="269362" y="246956"/>
                  </a:lnTo>
                  <a:lnTo>
                    <a:pt x="264282" y="253433"/>
                  </a:lnTo>
                  <a:lnTo>
                    <a:pt x="259202" y="259199"/>
                  </a:lnTo>
                  <a:lnTo>
                    <a:pt x="253487" y="264228"/>
                  </a:lnTo>
                  <a:lnTo>
                    <a:pt x="247010" y="269994"/>
                  </a:lnTo>
                  <a:lnTo>
                    <a:pt x="241295" y="274312"/>
                  </a:lnTo>
                  <a:lnTo>
                    <a:pt x="234057" y="279354"/>
                  </a:lnTo>
                  <a:lnTo>
                    <a:pt x="227580" y="282961"/>
                  </a:lnTo>
                  <a:lnTo>
                    <a:pt x="220341" y="287279"/>
                  </a:lnTo>
                  <a:lnTo>
                    <a:pt x="213102" y="290149"/>
                  </a:lnTo>
                  <a:lnTo>
                    <a:pt x="205990" y="293756"/>
                  </a:lnTo>
                  <a:lnTo>
                    <a:pt x="198751" y="295915"/>
                  </a:lnTo>
                  <a:lnTo>
                    <a:pt x="159890" y="303840"/>
                  </a:lnTo>
                  <a:lnTo>
                    <a:pt x="152016" y="303840"/>
                  </a:lnTo>
                  <a:lnTo>
                    <a:pt x="152016" y="303116"/>
                  </a:lnTo>
                  <a:lnTo>
                    <a:pt x="144015" y="303116"/>
                  </a:lnTo>
                  <a:lnTo>
                    <a:pt x="136141" y="302393"/>
                  </a:lnTo>
                  <a:lnTo>
                    <a:pt x="128267" y="300957"/>
                  </a:lnTo>
                  <a:lnTo>
                    <a:pt x="120266" y="299522"/>
                  </a:lnTo>
                  <a:lnTo>
                    <a:pt x="113155" y="298074"/>
                  </a:lnTo>
                  <a:lnTo>
                    <a:pt x="105154" y="295915"/>
                  </a:lnTo>
                  <a:lnTo>
                    <a:pt x="97915" y="293032"/>
                  </a:lnTo>
                  <a:lnTo>
                    <a:pt x="90041" y="290149"/>
                  </a:lnTo>
                  <a:lnTo>
                    <a:pt x="56895" y="269270"/>
                  </a:lnTo>
                  <a:lnTo>
                    <a:pt x="50418" y="264228"/>
                  </a:lnTo>
                  <a:lnTo>
                    <a:pt x="44703" y="259199"/>
                  </a:lnTo>
                  <a:lnTo>
                    <a:pt x="39623" y="253433"/>
                  </a:lnTo>
                  <a:lnTo>
                    <a:pt x="33908" y="246956"/>
                  </a:lnTo>
                  <a:lnTo>
                    <a:pt x="29590" y="241190"/>
                  </a:lnTo>
                  <a:lnTo>
                    <a:pt x="24510" y="234002"/>
                  </a:lnTo>
                  <a:lnTo>
                    <a:pt x="20954" y="227525"/>
                  </a:lnTo>
                  <a:lnTo>
                    <a:pt x="16636" y="220311"/>
                  </a:lnTo>
                  <a:lnTo>
                    <a:pt x="13715" y="213122"/>
                  </a:lnTo>
                  <a:lnTo>
                    <a:pt x="10159" y="205921"/>
                  </a:lnTo>
                  <a:lnTo>
                    <a:pt x="8000" y="198720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19078" y="8342270"/>
            <a:ext cx="1062355" cy="1963420"/>
            <a:chOff x="-19078" y="8342270"/>
            <a:chExt cx="1062355" cy="1963420"/>
          </a:xfrm>
        </p:grpSpPr>
        <p:sp>
          <p:nvSpPr>
            <p:cNvPr id="7" name="object 7"/>
            <p:cNvSpPr/>
            <p:nvPr/>
          </p:nvSpPr>
          <p:spPr>
            <a:xfrm>
              <a:off x="-14" y="9286510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5"/>
                  </a:lnTo>
                  <a:lnTo>
                    <a:pt x="461930" y="173688"/>
                  </a:lnTo>
                  <a:lnTo>
                    <a:pt x="441602" y="214712"/>
                  </a:lnTo>
                  <a:lnTo>
                    <a:pt x="417606" y="254178"/>
                  </a:lnTo>
                  <a:lnTo>
                    <a:pt x="390250" y="291784"/>
                  </a:lnTo>
                  <a:lnTo>
                    <a:pt x="359844" y="327232"/>
                  </a:lnTo>
                  <a:lnTo>
                    <a:pt x="326697" y="360221"/>
                  </a:lnTo>
                  <a:lnTo>
                    <a:pt x="291119" y="390453"/>
                  </a:lnTo>
                  <a:lnTo>
                    <a:pt x="253420" y="417626"/>
                  </a:lnTo>
                  <a:lnTo>
                    <a:pt x="213908" y="441441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7"/>
                  </a:lnTo>
                  <a:lnTo>
                    <a:pt x="253420" y="581716"/>
                  </a:lnTo>
                  <a:lnTo>
                    <a:pt x="291119" y="608907"/>
                  </a:lnTo>
                  <a:lnTo>
                    <a:pt x="326697" y="639163"/>
                  </a:lnTo>
                  <a:lnTo>
                    <a:pt x="359844" y="672184"/>
                  </a:lnTo>
                  <a:lnTo>
                    <a:pt x="390250" y="707671"/>
                  </a:lnTo>
                  <a:lnTo>
                    <a:pt x="417606" y="745326"/>
                  </a:lnTo>
                  <a:lnTo>
                    <a:pt x="441602" y="784849"/>
                  </a:lnTo>
                  <a:lnTo>
                    <a:pt x="461930" y="825942"/>
                  </a:lnTo>
                  <a:lnTo>
                    <a:pt x="478279" y="868306"/>
                  </a:lnTo>
                  <a:lnTo>
                    <a:pt x="490340" y="911641"/>
                  </a:lnTo>
                  <a:lnTo>
                    <a:pt x="497803" y="955649"/>
                  </a:lnTo>
                  <a:lnTo>
                    <a:pt x="500360" y="1000031"/>
                  </a:lnTo>
                  <a:lnTo>
                    <a:pt x="502895" y="955649"/>
                  </a:lnTo>
                  <a:lnTo>
                    <a:pt x="510296" y="911641"/>
                  </a:lnTo>
                  <a:lnTo>
                    <a:pt x="522259" y="868306"/>
                  </a:lnTo>
                  <a:lnTo>
                    <a:pt x="538479" y="825942"/>
                  </a:lnTo>
                  <a:lnTo>
                    <a:pt x="558649" y="784849"/>
                  </a:lnTo>
                  <a:lnTo>
                    <a:pt x="582466" y="745326"/>
                  </a:lnTo>
                  <a:lnTo>
                    <a:pt x="609623" y="707671"/>
                  </a:lnTo>
                  <a:lnTo>
                    <a:pt x="639817" y="672184"/>
                  </a:lnTo>
                  <a:lnTo>
                    <a:pt x="672742" y="639163"/>
                  </a:lnTo>
                  <a:lnTo>
                    <a:pt x="708092" y="608907"/>
                  </a:lnTo>
                  <a:lnTo>
                    <a:pt x="745563" y="581716"/>
                  </a:lnTo>
                  <a:lnTo>
                    <a:pt x="784850" y="557887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1"/>
                  </a:lnTo>
                  <a:lnTo>
                    <a:pt x="745563" y="417626"/>
                  </a:lnTo>
                  <a:lnTo>
                    <a:pt x="708092" y="390453"/>
                  </a:lnTo>
                  <a:lnTo>
                    <a:pt x="672742" y="360221"/>
                  </a:lnTo>
                  <a:lnTo>
                    <a:pt x="639817" y="327232"/>
                  </a:lnTo>
                  <a:lnTo>
                    <a:pt x="609623" y="291784"/>
                  </a:lnTo>
                  <a:lnTo>
                    <a:pt x="582466" y="254178"/>
                  </a:lnTo>
                  <a:lnTo>
                    <a:pt x="558649" y="214712"/>
                  </a:lnTo>
                  <a:lnTo>
                    <a:pt x="538479" y="173688"/>
                  </a:lnTo>
                  <a:lnTo>
                    <a:pt x="522259" y="131405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4" y="928650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1"/>
                  </a:lnTo>
                  <a:lnTo>
                    <a:pt x="510297" y="88163"/>
                  </a:lnTo>
                  <a:lnTo>
                    <a:pt x="522259" y="131406"/>
                  </a:lnTo>
                  <a:lnTo>
                    <a:pt x="538479" y="173689"/>
                  </a:lnTo>
                  <a:lnTo>
                    <a:pt x="558649" y="214713"/>
                  </a:lnTo>
                  <a:lnTo>
                    <a:pt x="582466" y="254179"/>
                  </a:lnTo>
                  <a:lnTo>
                    <a:pt x="609623" y="291785"/>
                  </a:lnTo>
                  <a:lnTo>
                    <a:pt x="639817" y="327233"/>
                  </a:lnTo>
                  <a:lnTo>
                    <a:pt x="672742" y="360223"/>
                  </a:lnTo>
                  <a:lnTo>
                    <a:pt x="708092" y="390455"/>
                  </a:lnTo>
                  <a:lnTo>
                    <a:pt x="745563" y="417628"/>
                  </a:lnTo>
                  <a:lnTo>
                    <a:pt x="784850" y="441443"/>
                  </a:lnTo>
                  <a:lnTo>
                    <a:pt x="825648" y="461601"/>
                  </a:lnTo>
                  <a:lnTo>
                    <a:pt x="867651" y="477801"/>
                  </a:lnTo>
                  <a:lnTo>
                    <a:pt x="910554" y="489744"/>
                  </a:lnTo>
                  <a:lnTo>
                    <a:pt x="954053" y="497129"/>
                  </a:lnTo>
                  <a:lnTo>
                    <a:pt x="997842" y="499658"/>
                  </a:lnTo>
                  <a:lnTo>
                    <a:pt x="954053" y="502187"/>
                  </a:lnTo>
                  <a:lnTo>
                    <a:pt x="910554" y="509573"/>
                  </a:lnTo>
                  <a:lnTo>
                    <a:pt x="867651" y="521518"/>
                  </a:lnTo>
                  <a:lnTo>
                    <a:pt x="825648" y="537724"/>
                  </a:lnTo>
                  <a:lnTo>
                    <a:pt x="784850" y="557890"/>
                  </a:lnTo>
                  <a:lnTo>
                    <a:pt x="745563" y="581718"/>
                  </a:lnTo>
                  <a:lnTo>
                    <a:pt x="708092" y="608910"/>
                  </a:lnTo>
                  <a:lnTo>
                    <a:pt x="672742" y="639166"/>
                  </a:lnTo>
                  <a:lnTo>
                    <a:pt x="639817" y="672187"/>
                  </a:lnTo>
                  <a:lnTo>
                    <a:pt x="609623" y="707675"/>
                  </a:lnTo>
                  <a:lnTo>
                    <a:pt x="582466" y="745330"/>
                  </a:lnTo>
                  <a:lnTo>
                    <a:pt x="558649" y="784853"/>
                  </a:lnTo>
                  <a:lnTo>
                    <a:pt x="538479" y="825946"/>
                  </a:lnTo>
                  <a:lnTo>
                    <a:pt x="522259" y="868310"/>
                  </a:lnTo>
                  <a:lnTo>
                    <a:pt x="510297" y="911645"/>
                  </a:lnTo>
                  <a:lnTo>
                    <a:pt x="502895" y="955654"/>
                  </a:lnTo>
                  <a:lnTo>
                    <a:pt x="500360" y="1000036"/>
                  </a:lnTo>
                  <a:lnTo>
                    <a:pt x="497804" y="955654"/>
                  </a:lnTo>
                  <a:lnTo>
                    <a:pt x="490340" y="911645"/>
                  </a:lnTo>
                  <a:lnTo>
                    <a:pt x="478279" y="868310"/>
                  </a:lnTo>
                  <a:lnTo>
                    <a:pt x="461930" y="825946"/>
                  </a:lnTo>
                  <a:lnTo>
                    <a:pt x="441603" y="784853"/>
                  </a:lnTo>
                  <a:lnTo>
                    <a:pt x="417606" y="745330"/>
                  </a:lnTo>
                  <a:lnTo>
                    <a:pt x="390250" y="707675"/>
                  </a:lnTo>
                  <a:lnTo>
                    <a:pt x="359844" y="672187"/>
                  </a:lnTo>
                  <a:lnTo>
                    <a:pt x="326697" y="639166"/>
                  </a:lnTo>
                  <a:lnTo>
                    <a:pt x="291119" y="608910"/>
                  </a:lnTo>
                  <a:lnTo>
                    <a:pt x="253420" y="581718"/>
                  </a:lnTo>
                  <a:lnTo>
                    <a:pt x="213908" y="557890"/>
                  </a:lnTo>
                  <a:lnTo>
                    <a:pt x="172894" y="537724"/>
                  </a:lnTo>
                  <a:lnTo>
                    <a:pt x="130687" y="521518"/>
                  </a:lnTo>
                  <a:lnTo>
                    <a:pt x="87595" y="509573"/>
                  </a:lnTo>
                  <a:lnTo>
                    <a:pt x="43930" y="502187"/>
                  </a:lnTo>
                  <a:lnTo>
                    <a:pt x="0" y="499658"/>
                  </a:lnTo>
                  <a:lnTo>
                    <a:pt x="43930" y="497129"/>
                  </a:lnTo>
                  <a:lnTo>
                    <a:pt x="87595" y="489744"/>
                  </a:lnTo>
                  <a:lnTo>
                    <a:pt x="130687" y="477801"/>
                  </a:lnTo>
                  <a:lnTo>
                    <a:pt x="172894" y="461601"/>
                  </a:lnTo>
                  <a:lnTo>
                    <a:pt x="213908" y="441443"/>
                  </a:lnTo>
                  <a:lnTo>
                    <a:pt x="253420" y="417628"/>
                  </a:lnTo>
                  <a:lnTo>
                    <a:pt x="291119" y="390455"/>
                  </a:lnTo>
                  <a:lnTo>
                    <a:pt x="326697" y="360223"/>
                  </a:lnTo>
                  <a:lnTo>
                    <a:pt x="359844" y="327233"/>
                  </a:lnTo>
                  <a:lnTo>
                    <a:pt x="390250" y="291785"/>
                  </a:lnTo>
                  <a:lnTo>
                    <a:pt x="417606" y="254179"/>
                  </a:lnTo>
                  <a:lnTo>
                    <a:pt x="441603" y="214713"/>
                  </a:lnTo>
                  <a:lnTo>
                    <a:pt x="461930" y="173689"/>
                  </a:lnTo>
                  <a:lnTo>
                    <a:pt x="478279" y="131406"/>
                  </a:lnTo>
                  <a:lnTo>
                    <a:pt x="490340" y="88163"/>
                  </a:lnTo>
                  <a:lnTo>
                    <a:pt x="497804" y="44261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4" y="8360638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6"/>
                  </a:lnTo>
                  <a:lnTo>
                    <a:pt x="461930" y="173689"/>
                  </a:lnTo>
                  <a:lnTo>
                    <a:pt x="441602" y="214713"/>
                  </a:lnTo>
                  <a:lnTo>
                    <a:pt x="417606" y="254179"/>
                  </a:lnTo>
                  <a:lnTo>
                    <a:pt x="390250" y="291785"/>
                  </a:lnTo>
                  <a:lnTo>
                    <a:pt x="359844" y="327233"/>
                  </a:lnTo>
                  <a:lnTo>
                    <a:pt x="326697" y="360222"/>
                  </a:lnTo>
                  <a:lnTo>
                    <a:pt x="291119" y="390453"/>
                  </a:lnTo>
                  <a:lnTo>
                    <a:pt x="253420" y="417627"/>
                  </a:lnTo>
                  <a:lnTo>
                    <a:pt x="213908" y="441442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8"/>
                  </a:lnTo>
                  <a:lnTo>
                    <a:pt x="253420" y="581716"/>
                  </a:lnTo>
                  <a:lnTo>
                    <a:pt x="291119" y="608908"/>
                  </a:lnTo>
                  <a:lnTo>
                    <a:pt x="326697" y="639164"/>
                  </a:lnTo>
                  <a:lnTo>
                    <a:pt x="359844" y="672185"/>
                  </a:lnTo>
                  <a:lnTo>
                    <a:pt x="390250" y="707672"/>
                  </a:lnTo>
                  <a:lnTo>
                    <a:pt x="417606" y="745327"/>
                  </a:lnTo>
                  <a:lnTo>
                    <a:pt x="441602" y="784850"/>
                  </a:lnTo>
                  <a:lnTo>
                    <a:pt x="461930" y="825942"/>
                  </a:lnTo>
                  <a:lnTo>
                    <a:pt x="478279" y="868305"/>
                  </a:lnTo>
                  <a:lnTo>
                    <a:pt x="490340" y="911640"/>
                  </a:lnTo>
                  <a:lnTo>
                    <a:pt x="497803" y="955647"/>
                  </a:lnTo>
                  <a:lnTo>
                    <a:pt x="500360" y="1000028"/>
                  </a:lnTo>
                  <a:lnTo>
                    <a:pt x="502895" y="955647"/>
                  </a:lnTo>
                  <a:lnTo>
                    <a:pt x="510296" y="911640"/>
                  </a:lnTo>
                  <a:lnTo>
                    <a:pt x="522259" y="868305"/>
                  </a:lnTo>
                  <a:lnTo>
                    <a:pt x="538479" y="825942"/>
                  </a:lnTo>
                  <a:lnTo>
                    <a:pt x="558649" y="784850"/>
                  </a:lnTo>
                  <a:lnTo>
                    <a:pt x="582466" y="745327"/>
                  </a:lnTo>
                  <a:lnTo>
                    <a:pt x="609623" y="707672"/>
                  </a:lnTo>
                  <a:lnTo>
                    <a:pt x="639817" y="672185"/>
                  </a:lnTo>
                  <a:lnTo>
                    <a:pt x="672742" y="639164"/>
                  </a:lnTo>
                  <a:lnTo>
                    <a:pt x="708092" y="608908"/>
                  </a:lnTo>
                  <a:lnTo>
                    <a:pt x="745563" y="581716"/>
                  </a:lnTo>
                  <a:lnTo>
                    <a:pt x="784850" y="557888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2"/>
                  </a:lnTo>
                  <a:lnTo>
                    <a:pt x="745563" y="417627"/>
                  </a:lnTo>
                  <a:lnTo>
                    <a:pt x="708092" y="390453"/>
                  </a:lnTo>
                  <a:lnTo>
                    <a:pt x="672742" y="360222"/>
                  </a:lnTo>
                  <a:lnTo>
                    <a:pt x="639817" y="327233"/>
                  </a:lnTo>
                  <a:lnTo>
                    <a:pt x="609623" y="291785"/>
                  </a:lnTo>
                  <a:lnTo>
                    <a:pt x="582466" y="254179"/>
                  </a:lnTo>
                  <a:lnTo>
                    <a:pt x="558649" y="214713"/>
                  </a:lnTo>
                  <a:lnTo>
                    <a:pt x="538479" y="173689"/>
                  </a:lnTo>
                  <a:lnTo>
                    <a:pt x="522259" y="131406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14" y="836062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2"/>
                  </a:lnTo>
                  <a:lnTo>
                    <a:pt x="510297" y="88165"/>
                  </a:lnTo>
                  <a:lnTo>
                    <a:pt x="522259" y="131408"/>
                  </a:lnTo>
                  <a:lnTo>
                    <a:pt x="538479" y="173691"/>
                  </a:lnTo>
                  <a:lnTo>
                    <a:pt x="558649" y="214715"/>
                  </a:lnTo>
                  <a:lnTo>
                    <a:pt x="582466" y="254180"/>
                  </a:lnTo>
                  <a:lnTo>
                    <a:pt x="609623" y="291786"/>
                  </a:lnTo>
                  <a:lnTo>
                    <a:pt x="639817" y="327234"/>
                  </a:lnTo>
                  <a:lnTo>
                    <a:pt x="672742" y="360223"/>
                  </a:lnTo>
                  <a:lnTo>
                    <a:pt x="708092" y="390453"/>
                  </a:lnTo>
                  <a:lnTo>
                    <a:pt x="745563" y="417626"/>
                  </a:lnTo>
                  <a:lnTo>
                    <a:pt x="784850" y="441440"/>
                  </a:lnTo>
                  <a:lnTo>
                    <a:pt x="825648" y="461597"/>
                  </a:lnTo>
                  <a:lnTo>
                    <a:pt x="867651" y="477797"/>
                  </a:lnTo>
                  <a:lnTo>
                    <a:pt x="910554" y="489739"/>
                  </a:lnTo>
                  <a:lnTo>
                    <a:pt x="954053" y="497125"/>
                  </a:lnTo>
                  <a:lnTo>
                    <a:pt x="997842" y="499653"/>
                  </a:lnTo>
                  <a:lnTo>
                    <a:pt x="954053" y="502182"/>
                  </a:lnTo>
                  <a:lnTo>
                    <a:pt x="910554" y="509568"/>
                  </a:lnTo>
                  <a:lnTo>
                    <a:pt x="867651" y="521514"/>
                  </a:lnTo>
                  <a:lnTo>
                    <a:pt x="825648" y="537720"/>
                  </a:lnTo>
                  <a:lnTo>
                    <a:pt x="784850" y="557887"/>
                  </a:lnTo>
                  <a:lnTo>
                    <a:pt x="745563" y="581716"/>
                  </a:lnTo>
                  <a:lnTo>
                    <a:pt x="708092" y="608909"/>
                  </a:lnTo>
                  <a:lnTo>
                    <a:pt x="672742" y="639166"/>
                  </a:lnTo>
                  <a:lnTo>
                    <a:pt x="639817" y="672188"/>
                  </a:lnTo>
                  <a:lnTo>
                    <a:pt x="609623" y="707676"/>
                  </a:lnTo>
                  <a:lnTo>
                    <a:pt x="582466" y="745331"/>
                  </a:lnTo>
                  <a:lnTo>
                    <a:pt x="558649" y="784855"/>
                  </a:lnTo>
                  <a:lnTo>
                    <a:pt x="538479" y="825949"/>
                  </a:lnTo>
                  <a:lnTo>
                    <a:pt x="522259" y="868312"/>
                  </a:lnTo>
                  <a:lnTo>
                    <a:pt x="510297" y="911648"/>
                  </a:lnTo>
                  <a:lnTo>
                    <a:pt x="502895" y="955655"/>
                  </a:lnTo>
                  <a:lnTo>
                    <a:pt x="500360" y="1000037"/>
                  </a:lnTo>
                  <a:lnTo>
                    <a:pt x="497804" y="955655"/>
                  </a:lnTo>
                  <a:lnTo>
                    <a:pt x="490340" y="911648"/>
                  </a:lnTo>
                  <a:lnTo>
                    <a:pt x="478279" y="868312"/>
                  </a:lnTo>
                  <a:lnTo>
                    <a:pt x="461930" y="825949"/>
                  </a:lnTo>
                  <a:lnTo>
                    <a:pt x="441603" y="784855"/>
                  </a:lnTo>
                  <a:lnTo>
                    <a:pt x="417606" y="745331"/>
                  </a:lnTo>
                  <a:lnTo>
                    <a:pt x="390250" y="707676"/>
                  </a:lnTo>
                  <a:lnTo>
                    <a:pt x="359844" y="672188"/>
                  </a:lnTo>
                  <a:lnTo>
                    <a:pt x="326697" y="639166"/>
                  </a:lnTo>
                  <a:lnTo>
                    <a:pt x="291119" y="608909"/>
                  </a:lnTo>
                  <a:lnTo>
                    <a:pt x="253420" y="581716"/>
                  </a:lnTo>
                  <a:lnTo>
                    <a:pt x="213908" y="557887"/>
                  </a:lnTo>
                  <a:lnTo>
                    <a:pt x="172894" y="537720"/>
                  </a:lnTo>
                  <a:lnTo>
                    <a:pt x="130687" y="521514"/>
                  </a:lnTo>
                  <a:lnTo>
                    <a:pt x="87595" y="509568"/>
                  </a:lnTo>
                  <a:lnTo>
                    <a:pt x="43930" y="502182"/>
                  </a:lnTo>
                  <a:lnTo>
                    <a:pt x="0" y="499653"/>
                  </a:lnTo>
                  <a:lnTo>
                    <a:pt x="43930" y="497125"/>
                  </a:lnTo>
                  <a:lnTo>
                    <a:pt x="87595" y="489739"/>
                  </a:lnTo>
                  <a:lnTo>
                    <a:pt x="130687" y="477797"/>
                  </a:lnTo>
                  <a:lnTo>
                    <a:pt x="172894" y="461597"/>
                  </a:lnTo>
                  <a:lnTo>
                    <a:pt x="213908" y="441440"/>
                  </a:lnTo>
                  <a:lnTo>
                    <a:pt x="253420" y="417626"/>
                  </a:lnTo>
                  <a:lnTo>
                    <a:pt x="291119" y="390453"/>
                  </a:lnTo>
                  <a:lnTo>
                    <a:pt x="326697" y="360223"/>
                  </a:lnTo>
                  <a:lnTo>
                    <a:pt x="359844" y="327234"/>
                  </a:lnTo>
                  <a:lnTo>
                    <a:pt x="390250" y="291786"/>
                  </a:lnTo>
                  <a:lnTo>
                    <a:pt x="417606" y="254180"/>
                  </a:lnTo>
                  <a:lnTo>
                    <a:pt x="441603" y="214715"/>
                  </a:lnTo>
                  <a:lnTo>
                    <a:pt x="461930" y="173691"/>
                  </a:lnTo>
                  <a:lnTo>
                    <a:pt x="478279" y="131408"/>
                  </a:lnTo>
                  <a:lnTo>
                    <a:pt x="490340" y="88165"/>
                  </a:lnTo>
                  <a:lnTo>
                    <a:pt x="497804" y="44262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61349"/>
              <a:ext cx="1024255" cy="1925320"/>
            </a:xfrm>
            <a:custGeom>
              <a:avLst/>
              <a:gdLst/>
              <a:ahLst/>
              <a:cxnLst/>
              <a:rect l="l" t="t" r="r" b="b"/>
              <a:pathLst>
                <a:path w="1024255" h="1925320">
                  <a:moveTo>
                    <a:pt x="0" y="0"/>
                  </a:moveTo>
                  <a:lnTo>
                    <a:pt x="1023744" y="0"/>
                  </a:lnTo>
                  <a:lnTo>
                    <a:pt x="1023744" y="1925192"/>
                  </a:lnTo>
                  <a:lnTo>
                    <a:pt x="0" y="1925192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70002" y="7424637"/>
            <a:ext cx="459740" cy="459740"/>
            <a:chOff x="270002" y="7424637"/>
            <a:chExt cx="459740" cy="459740"/>
          </a:xfrm>
        </p:grpSpPr>
        <p:sp>
          <p:nvSpPr>
            <p:cNvPr id="13" name="object 13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0" y="0"/>
                  </a:moveTo>
                  <a:lnTo>
                    <a:pt x="208761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81"/>
                  </a:lnTo>
                  <a:lnTo>
                    <a:pt x="56866" y="73431"/>
                  </a:lnTo>
                  <a:lnTo>
                    <a:pt x="30231" y="110147"/>
                  </a:lnTo>
                  <a:lnTo>
                    <a:pt x="7917" y="163410"/>
                  </a:lnTo>
                  <a:lnTo>
                    <a:pt x="5759" y="174929"/>
                  </a:lnTo>
                  <a:lnTo>
                    <a:pt x="3596" y="185737"/>
                  </a:lnTo>
                  <a:lnTo>
                    <a:pt x="718" y="208762"/>
                  </a:lnTo>
                  <a:lnTo>
                    <a:pt x="718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6" y="254838"/>
                  </a:lnTo>
                  <a:lnTo>
                    <a:pt x="14396" y="299478"/>
                  </a:lnTo>
                  <a:lnTo>
                    <a:pt x="35271" y="340499"/>
                  </a:lnTo>
                  <a:lnTo>
                    <a:pt x="72707" y="383705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1" y="440575"/>
                  </a:lnTo>
                  <a:lnTo>
                    <a:pt x="231799" y="440575"/>
                  </a:lnTo>
                  <a:lnTo>
                    <a:pt x="277152" y="433374"/>
                  </a:lnTo>
                  <a:lnTo>
                    <a:pt x="320342" y="416814"/>
                  </a:lnTo>
                  <a:lnTo>
                    <a:pt x="359215" y="391617"/>
                  </a:lnTo>
                  <a:lnTo>
                    <a:pt x="391610" y="359219"/>
                  </a:lnTo>
                  <a:lnTo>
                    <a:pt x="416807" y="320344"/>
                  </a:lnTo>
                  <a:lnTo>
                    <a:pt x="433367" y="277164"/>
                  </a:lnTo>
                  <a:lnTo>
                    <a:pt x="440565" y="231800"/>
                  </a:lnTo>
                  <a:lnTo>
                    <a:pt x="440565" y="220281"/>
                  </a:lnTo>
                  <a:lnTo>
                    <a:pt x="440565" y="208762"/>
                  </a:lnTo>
                  <a:lnTo>
                    <a:pt x="432648" y="163410"/>
                  </a:lnTo>
                  <a:lnTo>
                    <a:pt x="416088" y="120230"/>
                  </a:lnTo>
                  <a:lnTo>
                    <a:pt x="390892" y="82067"/>
                  </a:lnTo>
                  <a:lnTo>
                    <a:pt x="349859" y="42481"/>
                  </a:lnTo>
                  <a:lnTo>
                    <a:pt x="309547" y="19443"/>
                  </a:lnTo>
                  <a:lnTo>
                    <a:pt x="265633" y="5765"/>
                  </a:lnTo>
                  <a:lnTo>
                    <a:pt x="254833" y="3606"/>
                  </a:lnTo>
                  <a:lnTo>
                    <a:pt x="231799" y="723"/>
                  </a:lnTo>
                  <a:lnTo>
                    <a:pt x="220280" y="723"/>
                  </a:lnTo>
                  <a:lnTo>
                    <a:pt x="22028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5" y="220281"/>
                  </a:moveTo>
                  <a:lnTo>
                    <a:pt x="440565" y="231800"/>
                  </a:lnTo>
                  <a:lnTo>
                    <a:pt x="439126" y="243319"/>
                  </a:lnTo>
                  <a:lnTo>
                    <a:pt x="429765" y="288671"/>
                  </a:lnTo>
                  <a:lnTo>
                    <a:pt x="411048" y="330428"/>
                  </a:lnTo>
                  <a:lnTo>
                    <a:pt x="383693" y="367855"/>
                  </a:lnTo>
                  <a:lnTo>
                    <a:pt x="375775" y="375780"/>
                  </a:lnTo>
                  <a:lnTo>
                    <a:pt x="367858" y="383705"/>
                  </a:lnTo>
                  <a:lnTo>
                    <a:pt x="330423" y="411060"/>
                  </a:lnTo>
                  <a:lnTo>
                    <a:pt x="288672" y="429768"/>
                  </a:lnTo>
                  <a:lnTo>
                    <a:pt x="243319" y="439127"/>
                  </a:lnTo>
                  <a:lnTo>
                    <a:pt x="231799" y="440575"/>
                  </a:lnTo>
                  <a:lnTo>
                    <a:pt x="220280" y="440575"/>
                  </a:lnTo>
                  <a:lnTo>
                    <a:pt x="208761" y="440575"/>
                  </a:lnTo>
                  <a:lnTo>
                    <a:pt x="197246" y="439127"/>
                  </a:lnTo>
                  <a:lnTo>
                    <a:pt x="151893" y="429768"/>
                  </a:lnTo>
                  <a:lnTo>
                    <a:pt x="110136" y="411060"/>
                  </a:lnTo>
                  <a:lnTo>
                    <a:pt x="72707" y="383705"/>
                  </a:lnTo>
                  <a:lnTo>
                    <a:pt x="64789" y="375780"/>
                  </a:lnTo>
                  <a:lnTo>
                    <a:pt x="56866" y="367855"/>
                  </a:lnTo>
                  <a:lnTo>
                    <a:pt x="29512" y="330428"/>
                  </a:lnTo>
                  <a:lnTo>
                    <a:pt x="10795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18" y="220281"/>
                  </a:lnTo>
                  <a:lnTo>
                    <a:pt x="718" y="208762"/>
                  </a:lnTo>
                  <a:lnTo>
                    <a:pt x="2157" y="197243"/>
                  </a:lnTo>
                  <a:lnTo>
                    <a:pt x="3596" y="185737"/>
                  </a:lnTo>
                  <a:lnTo>
                    <a:pt x="5759" y="174929"/>
                  </a:lnTo>
                  <a:lnTo>
                    <a:pt x="7917" y="163410"/>
                  </a:lnTo>
                  <a:lnTo>
                    <a:pt x="24471" y="120230"/>
                  </a:lnTo>
                  <a:lnTo>
                    <a:pt x="49668" y="82067"/>
                  </a:lnTo>
                  <a:lnTo>
                    <a:pt x="82063" y="49669"/>
                  </a:lnTo>
                  <a:lnTo>
                    <a:pt x="100780" y="36004"/>
                  </a:lnTo>
                  <a:lnTo>
                    <a:pt x="110136" y="29514"/>
                  </a:lnTo>
                  <a:lnTo>
                    <a:pt x="152613" y="10807"/>
                  </a:lnTo>
                  <a:lnTo>
                    <a:pt x="197246" y="1447"/>
                  </a:lnTo>
                  <a:lnTo>
                    <a:pt x="208761" y="0"/>
                  </a:lnTo>
                  <a:lnTo>
                    <a:pt x="220280" y="0"/>
                  </a:lnTo>
                  <a:lnTo>
                    <a:pt x="220280" y="723"/>
                  </a:lnTo>
                  <a:lnTo>
                    <a:pt x="231799" y="723"/>
                  </a:lnTo>
                  <a:lnTo>
                    <a:pt x="243319" y="2159"/>
                  </a:lnTo>
                  <a:lnTo>
                    <a:pt x="254833" y="3606"/>
                  </a:lnTo>
                  <a:lnTo>
                    <a:pt x="265633" y="5765"/>
                  </a:lnTo>
                  <a:lnTo>
                    <a:pt x="277152" y="7924"/>
                  </a:lnTo>
                  <a:lnTo>
                    <a:pt x="320342" y="24472"/>
                  </a:lnTo>
                  <a:lnTo>
                    <a:pt x="358496" y="49669"/>
                  </a:lnTo>
                  <a:lnTo>
                    <a:pt x="390892" y="82067"/>
                  </a:lnTo>
                  <a:lnTo>
                    <a:pt x="404568" y="100787"/>
                  </a:lnTo>
                  <a:lnTo>
                    <a:pt x="411048" y="110147"/>
                  </a:lnTo>
                  <a:lnTo>
                    <a:pt x="416088" y="120230"/>
                  </a:lnTo>
                  <a:lnTo>
                    <a:pt x="421128" y="131025"/>
                  </a:lnTo>
                  <a:lnTo>
                    <a:pt x="425444" y="141820"/>
                  </a:lnTo>
                  <a:lnTo>
                    <a:pt x="429765" y="152615"/>
                  </a:lnTo>
                  <a:lnTo>
                    <a:pt x="439126" y="197243"/>
                  </a:lnTo>
                  <a:lnTo>
                    <a:pt x="440565" y="208762"/>
                  </a:lnTo>
                  <a:lnTo>
                    <a:pt x="440565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7400944" y="8980552"/>
            <a:ext cx="459740" cy="459740"/>
            <a:chOff x="17400944" y="8980552"/>
            <a:chExt cx="459740" cy="459740"/>
          </a:xfrm>
        </p:grpSpPr>
        <p:sp>
          <p:nvSpPr>
            <p:cNvPr id="16" name="object 16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788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100838" y="36004"/>
                  </a:lnTo>
                  <a:lnTo>
                    <a:pt x="91440" y="42481"/>
                  </a:lnTo>
                  <a:lnTo>
                    <a:pt x="56896" y="73432"/>
                  </a:lnTo>
                  <a:lnTo>
                    <a:pt x="30226" y="110148"/>
                  </a:lnTo>
                  <a:lnTo>
                    <a:pt x="11557" y="152618"/>
                  </a:lnTo>
                  <a:lnTo>
                    <a:pt x="7874" y="163418"/>
                  </a:lnTo>
                  <a:lnTo>
                    <a:pt x="5715" y="174937"/>
                  </a:lnTo>
                  <a:lnTo>
                    <a:pt x="3556" y="185737"/>
                  </a:lnTo>
                  <a:lnTo>
                    <a:pt x="762" y="208771"/>
                  </a:lnTo>
                  <a:lnTo>
                    <a:pt x="762" y="220290"/>
                  </a:lnTo>
                  <a:lnTo>
                    <a:pt x="0" y="220290"/>
                  </a:lnTo>
                  <a:lnTo>
                    <a:pt x="0" y="231810"/>
                  </a:lnTo>
                  <a:lnTo>
                    <a:pt x="7239" y="277158"/>
                  </a:lnTo>
                  <a:lnTo>
                    <a:pt x="23749" y="320352"/>
                  </a:lnTo>
                  <a:lnTo>
                    <a:pt x="29591" y="330433"/>
                  </a:lnTo>
                  <a:lnTo>
                    <a:pt x="35306" y="340508"/>
                  </a:lnTo>
                  <a:lnTo>
                    <a:pt x="64770" y="375786"/>
                  </a:lnTo>
                  <a:lnTo>
                    <a:pt x="100076" y="405298"/>
                  </a:lnTo>
                  <a:lnTo>
                    <a:pt x="141097" y="426175"/>
                  </a:lnTo>
                  <a:lnTo>
                    <a:pt x="185801" y="437694"/>
                  </a:lnTo>
                  <a:lnTo>
                    <a:pt x="208788" y="440571"/>
                  </a:lnTo>
                  <a:lnTo>
                    <a:pt x="231775" y="440571"/>
                  </a:lnTo>
                  <a:lnTo>
                    <a:pt x="277114" y="433373"/>
                  </a:lnTo>
                  <a:lnTo>
                    <a:pt x="320421" y="416817"/>
                  </a:lnTo>
                  <a:lnTo>
                    <a:pt x="359283" y="391622"/>
                  </a:lnTo>
                  <a:lnTo>
                    <a:pt x="391668" y="359227"/>
                  </a:lnTo>
                  <a:lnTo>
                    <a:pt x="416814" y="320352"/>
                  </a:lnTo>
                  <a:lnTo>
                    <a:pt x="433324" y="277158"/>
                  </a:lnTo>
                  <a:lnTo>
                    <a:pt x="440563" y="231810"/>
                  </a:lnTo>
                  <a:lnTo>
                    <a:pt x="440563" y="220290"/>
                  </a:lnTo>
                  <a:lnTo>
                    <a:pt x="440563" y="208771"/>
                  </a:lnTo>
                  <a:lnTo>
                    <a:pt x="432689" y="163418"/>
                  </a:lnTo>
                  <a:lnTo>
                    <a:pt x="416052" y="120228"/>
                  </a:lnTo>
                  <a:lnTo>
                    <a:pt x="390906" y="82073"/>
                  </a:lnTo>
                  <a:lnTo>
                    <a:pt x="349885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31775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290"/>
                  </a:moveTo>
                  <a:lnTo>
                    <a:pt x="440563" y="231810"/>
                  </a:lnTo>
                  <a:lnTo>
                    <a:pt x="439166" y="243324"/>
                  </a:lnTo>
                  <a:lnTo>
                    <a:pt x="437769" y="254843"/>
                  </a:lnTo>
                  <a:lnTo>
                    <a:pt x="426212" y="299477"/>
                  </a:lnTo>
                  <a:lnTo>
                    <a:pt x="405257" y="340508"/>
                  </a:lnTo>
                  <a:lnTo>
                    <a:pt x="375793" y="375786"/>
                  </a:lnTo>
                  <a:lnTo>
                    <a:pt x="340487" y="405298"/>
                  </a:lnTo>
                  <a:lnTo>
                    <a:pt x="299466" y="426175"/>
                  </a:lnTo>
                  <a:lnTo>
                    <a:pt x="254889" y="437694"/>
                  </a:lnTo>
                  <a:lnTo>
                    <a:pt x="231775" y="440571"/>
                  </a:lnTo>
                  <a:lnTo>
                    <a:pt x="220345" y="440571"/>
                  </a:lnTo>
                  <a:lnTo>
                    <a:pt x="208788" y="440571"/>
                  </a:lnTo>
                  <a:lnTo>
                    <a:pt x="163449" y="433373"/>
                  </a:lnTo>
                  <a:lnTo>
                    <a:pt x="120269" y="416817"/>
                  </a:lnTo>
                  <a:lnTo>
                    <a:pt x="81407" y="391622"/>
                  </a:lnTo>
                  <a:lnTo>
                    <a:pt x="49022" y="359227"/>
                  </a:lnTo>
                  <a:lnTo>
                    <a:pt x="29591" y="330433"/>
                  </a:lnTo>
                  <a:lnTo>
                    <a:pt x="23749" y="320352"/>
                  </a:lnTo>
                  <a:lnTo>
                    <a:pt x="7239" y="277158"/>
                  </a:lnTo>
                  <a:lnTo>
                    <a:pt x="0" y="231810"/>
                  </a:lnTo>
                  <a:lnTo>
                    <a:pt x="0" y="220290"/>
                  </a:lnTo>
                  <a:lnTo>
                    <a:pt x="762" y="220290"/>
                  </a:lnTo>
                  <a:lnTo>
                    <a:pt x="762" y="208771"/>
                  </a:lnTo>
                  <a:lnTo>
                    <a:pt x="2159" y="197252"/>
                  </a:lnTo>
                  <a:lnTo>
                    <a:pt x="3556" y="185737"/>
                  </a:lnTo>
                  <a:lnTo>
                    <a:pt x="5715" y="174937"/>
                  </a:lnTo>
                  <a:lnTo>
                    <a:pt x="7874" y="163418"/>
                  </a:lnTo>
                  <a:lnTo>
                    <a:pt x="11557" y="152618"/>
                  </a:lnTo>
                  <a:lnTo>
                    <a:pt x="15113" y="141823"/>
                  </a:lnTo>
                  <a:lnTo>
                    <a:pt x="19431" y="131023"/>
                  </a:lnTo>
                  <a:lnTo>
                    <a:pt x="42545" y="90711"/>
                  </a:lnTo>
                  <a:lnTo>
                    <a:pt x="73406" y="56876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667" y="73432"/>
                  </a:lnTo>
                  <a:lnTo>
                    <a:pt x="404622" y="100792"/>
                  </a:lnTo>
                  <a:lnTo>
                    <a:pt x="411099" y="110148"/>
                  </a:lnTo>
                  <a:lnTo>
                    <a:pt x="416052" y="120228"/>
                  </a:lnTo>
                  <a:lnTo>
                    <a:pt x="421132" y="131023"/>
                  </a:lnTo>
                  <a:lnTo>
                    <a:pt x="425450" y="141823"/>
                  </a:lnTo>
                  <a:lnTo>
                    <a:pt x="429768" y="152618"/>
                  </a:lnTo>
                  <a:lnTo>
                    <a:pt x="439166" y="197252"/>
                  </a:lnTo>
                  <a:lnTo>
                    <a:pt x="440563" y="208771"/>
                  </a:lnTo>
                  <a:lnTo>
                    <a:pt x="440563" y="220290"/>
                  </a:lnTo>
                  <a:close/>
                </a:path>
              </a:pathLst>
            </a:custGeom>
            <a:ln w="18716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144079" y="781200"/>
            <a:ext cx="591820" cy="590550"/>
            <a:chOff x="1144079" y="781200"/>
            <a:chExt cx="591820" cy="590550"/>
          </a:xfrm>
        </p:grpSpPr>
        <p:sp>
          <p:nvSpPr>
            <p:cNvPr id="19" name="object 19"/>
            <p:cNvSpPr/>
            <p:nvPr/>
          </p:nvSpPr>
          <p:spPr>
            <a:xfrm>
              <a:off x="1153438" y="790562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286513" y="0"/>
                  </a:moveTo>
                  <a:lnTo>
                    <a:pt x="282378" y="42417"/>
                  </a:lnTo>
                  <a:lnTo>
                    <a:pt x="270538" y="84019"/>
                  </a:lnTo>
                  <a:lnTo>
                    <a:pt x="251838" y="123946"/>
                  </a:lnTo>
                  <a:lnTo>
                    <a:pt x="227127" y="161338"/>
                  </a:lnTo>
                  <a:lnTo>
                    <a:pt x="197249" y="195337"/>
                  </a:lnTo>
                  <a:lnTo>
                    <a:pt x="163052" y="225081"/>
                  </a:lnTo>
                  <a:lnTo>
                    <a:pt x="125382" y="249712"/>
                  </a:lnTo>
                  <a:lnTo>
                    <a:pt x="85086" y="268369"/>
                  </a:lnTo>
                  <a:lnTo>
                    <a:pt x="43009" y="280194"/>
                  </a:lnTo>
                  <a:lnTo>
                    <a:pt x="0" y="284327"/>
                  </a:lnTo>
                  <a:lnTo>
                    <a:pt x="43009" y="288521"/>
                  </a:lnTo>
                  <a:lnTo>
                    <a:pt x="85086" y="300514"/>
                  </a:lnTo>
                  <a:lnTo>
                    <a:pt x="125382" y="319426"/>
                  </a:lnTo>
                  <a:lnTo>
                    <a:pt x="163052" y="344375"/>
                  </a:lnTo>
                  <a:lnTo>
                    <a:pt x="197249" y="374481"/>
                  </a:lnTo>
                  <a:lnTo>
                    <a:pt x="227127" y="408863"/>
                  </a:lnTo>
                  <a:lnTo>
                    <a:pt x="251838" y="446639"/>
                  </a:lnTo>
                  <a:lnTo>
                    <a:pt x="270538" y="486929"/>
                  </a:lnTo>
                  <a:lnTo>
                    <a:pt x="282378" y="528851"/>
                  </a:lnTo>
                  <a:lnTo>
                    <a:pt x="286513" y="571525"/>
                  </a:lnTo>
                  <a:lnTo>
                    <a:pt x="290628" y="528851"/>
                  </a:lnTo>
                  <a:lnTo>
                    <a:pt x="302418" y="486929"/>
                  </a:lnTo>
                  <a:lnTo>
                    <a:pt x="321050" y="446639"/>
                  </a:lnTo>
                  <a:lnTo>
                    <a:pt x="345690" y="408863"/>
                  </a:lnTo>
                  <a:lnTo>
                    <a:pt x="375505" y="374481"/>
                  </a:lnTo>
                  <a:lnTo>
                    <a:pt x="409661" y="344375"/>
                  </a:lnTo>
                  <a:lnTo>
                    <a:pt x="447324" y="319426"/>
                  </a:lnTo>
                  <a:lnTo>
                    <a:pt x="487661" y="300514"/>
                  </a:lnTo>
                  <a:lnTo>
                    <a:pt x="529839" y="288521"/>
                  </a:lnTo>
                  <a:lnTo>
                    <a:pt x="573025" y="284327"/>
                  </a:lnTo>
                  <a:lnTo>
                    <a:pt x="529839" y="280194"/>
                  </a:lnTo>
                  <a:lnTo>
                    <a:pt x="487661" y="268369"/>
                  </a:lnTo>
                  <a:lnTo>
                    <a:pt x="447324" y="249712"/>
                  </a:lnTo>
                  <a:lnTo>
                    <a:pt x="409661" y="225081"/>
                  </a:lnTo>
                  <a:lnTo>
                    <a:pt x="375505" y="195337"/>
                  </a:lnTo>
                  <a:lnTo>
                    <a:pt x="345690" y="161338"/>
                  </a:lnTo>
                  <a:lnTo>
                    <a:pt x="321050" y="123946"/>
                  </a:lnTo>
                  <a:lnTo>
                    <a:pt x="302418" y="84019"/>
                  </a:lnTo>
                  <a:lnTo>
                    <a:pt x="290628" y="42417"/>
                  </a:lnTo>
                  <a:lnTo>
                    <a:pt x="28651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3437" y="790558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0" y="284328"/>
                  </a:moveTo>
                  <a:lnTo>
                    <a:pt x="43007" y="280196"/>
                  </a:lnTo>
                  <a:lnTo>
                    <a:pt x="85081" y="268371"/>
                  </a:lnTo>
                  <a:lnTo>
                    <a:pt x="125376" y="249714"/>
                  </a:lnTo>
                  <a:lnTo>
                    <a:pt x="163046" y="225084"/>
                  </a:lnTo>
                  <a:lnTo>
                    <a:pt x="197243" y="195340"/>
                  </a:lnTo>
                  <a:lnTo>
                    <a:pt x="227120" y="161342"/>
                  </a:lnTo>
                  <a:lnTo>
                    <a:pt x="251832" y="123949"/>
                  </a:lnTo>
                  <a:lnTo>
                    <a:pt x="270532" y="84022"/>
                  </a:lnTo>
                  <a:lnTo>
                    <a:pt x="282373" y="42419"/>
                  </a:lnTo>
                  <a:lnTo>
                    <a:pt x="286508" y="0"/>
                  </a:lnTo>
                  <a:lnTo>
                    <a:pt x="290623" y="42419"/>
                  </a:lnTo>
                  <a:lnTo>
                    <a:pt x="302414" y="84022"/>
                  </a:lnTo>
                  <a:lnTo>
                    <a:pt x="321046" y="123949"/>
                  </a:lnTo>
                  <a:lnTo>
                    <a:pt x="345687" y="161342"/>
                  </a:lnTo>
                  <a:lnTo>
                    <a:pt x="375502" y="195340"/>
                  </a:lnTo>
                  <a:lnTo>
                    <a:pt x="409658" y="225084"/>
                  </a:lnTo>
                  <a:lnTo>
                    <a:pt x="447321" y="249714"/>
                  </a:lnTo>
                  <a:lnTo>
                    <a:pt x="487658" y="268371"/>
                  </a:lnTo>
                  <a:lnTo>
                    <a:pt x="529835" y="280196"/>
                  </a:lnTo>
                  <a:lnTo>
                    <a:pt x="573018" y="284328"/>
                  </a:lnTo>
                  <a:lnTo>
                    <a:pt x="529835" y="288522"/>
                  </a:lnTo>
                  <a:lnTo>
                    <a:pt x="487658" y="300516"/>
                  </a:lnTo>
                  <a:lnTo>
                    <a:pt x="447321" y="319428"/>
                  </a:lnTo>
                  <a:lnTo>
                    <a:pt x="409658" y="344379"/>
                  </a:lnTo>
                  <a:lnTo>
                    <a:pt x="375502" y="374487"/>
                  </a:lnTo>
                  <a:lnTo>
                    <a:pt x="345687" y="408870"/>
                  </a:lnTo>
                  <a:lnTo>
                    <a:pt x="321046" y="446648"/>
                  </a:lnTo>
                  <a:lnTo>
                    <a:pt x="302414" y="486940"/>
                  </a:lnTo>
                  <a:lnTo>
                    <a:pt x="290623" y="528864"/>
                  </a:lnTo>
                  <a:lnTo>
                    <a:pt x="286508" y="571540"/>
                  </a:lnTo>
                  <a:lnTo>
                    <a:pt x="282373" y="528864"/>
                  </a:lnTo>
                  <a:lnTo>
                    <a:pt x="270532" y="486940"/>
                  </a:lnTo>
                  <a:lnTo>
                    <a:pt x="251832" y="446648"/>
                  </a:lnTo>
                  <a:lnTo>
                    <a:pt x="227120" y="408870"/>
                  </a:lnTo>
                  <a:lnTo>
                    <a:pt x="197243" y="374487"/>
                  </a:lnTo>
                  <a:lnTo>
                    <a:pt x="163046" y="344379"/>
                  </a:lnTo>
                  <a:lnTo>
                    <a:pt x="125376" y="319428"/>
                  </a:lnTo>
                  <a:lnTo>
                    <a:pt x="85081" y="300516"/>
                  </a:lnTo>
                  <a:lnTo>
                    <a:pt x="43007" y="288522"/>
                  </a:lnTo>
                  <a:lnTo>
                    <a:pt x="0" y="284328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945570" y="2118449"/>
            <a:ext cx="349694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40" dirty="0"/>
              <a:t>CONCLUSION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945058" y="3273811"/>
            <a:ext cx="7901940" cy="19799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200" spc="-75" dirty="0">
                <a:latin typeface="Trebuchet MS"/>
                <a:cs typeface="Trebuchet MS"/>
              </a:rPr>
              <a:t>I</a:t>
            </a:r>
            <a:r>
              <a:rPr sz="3200" spc="-15" dirty="0">
                <a:latin typeface="Trebuchet MS"/>
                <a:cs typeface="Trebuchet MS"/>
              </a:rPr>
              <a:t>n</a:t>
            </a:r>
            <a:r>
              <a:rPr sz="3200" spc="-325" dirty="0">
                <a:latin typeface="Trebuchet MS"/>
                <a:cs typeface="Trebuchet MS"/>
              </a:rPr>
              <a:t> </a:t>
            </a:r>
            <a:r>
              <a:rPr sz="3200" spc="-200" dirty="0">
                <a:latin typeface="Trebuchet MS"/>
                <a:cs typeface="Trebuchet MS"/>
              </a:rPr>
              <a:t>c</a:t>
            </a:r>
            <a:r>
              <a:rPr sz="3200" dirty="0">
                <a:latin typeface="Trebuchet MS"/>
                <a:cs typeface="Trebuchet MS"/>
              </a:rPr>
              <a:t>o</a:t>
            </a:r>
            <a:r>
              <a:rPr sz="3200" spc="-20" dirty="0">
                <a:latin typeface="Trebuchet MS"/>
                <a:cs typeface="Trebuchet MS"/>
              </a:rPr>
              <a:t>n</a:t>
            </a:r>
            <a:r>
              <a:rPr sz="3200" spc="-140" dirty="0">
                <a:latin typeface="Trebuchet MS"/>
                <a:cs typeface="Trebuchet MS"/>
              </a:rPr>
              <a:t>c</a:t>
            </a:r>
            <a:r>
              <a:rPr sz="3200" spc="-150" dirty="0">
                <a:latin typeface="Trebuchet MS"/>
                <a:cs typeface="Trebuchet MS"/>
              </a:rPr>
              <a:t>l</a:t>
            </a:r>
            <a:r>
              <a:rPr sz="3200" spc="-30" dirty="0">
                <a:latin typeface="Trebuchet MS"/>
                <a:cs typeface="Trebuchet MS"/>
              </a:rPr>
              <a:t>u</a:t>
            </a:r>
            <a:r>
              <a:rPr sz="3200" spc="25" dirty="0">
                <a:latin typeface="Trebuchet MS"/>
                <a:cs typeface="Trebuchet MS"/>
              </a:rPr>
              <a:t>s</a:t>
            </a:r>
            <a:r>
              <a:rPr sz="3200" spc="-145" dirty="0">
                <a:latin typeface="Trebuchet MS"/>
                <a:cs typeface="Trebuchet MS"/>
              </a:rPr>
              <a:t>i</a:t>
            </a:r>
            <a:r>
              <a:rPr sz="3200" dirty="0">
                <a:latin typeface="Trebuchet MS"/>
                <a:cs typeface="Trebuchet MS"/>
              </a:rPr>
              <a:t>o</a:t>
            </a:r>
            <a:r>
              <a:rPr sz="3200" spc="-20" dirty="0">
                <a:latin typeface="Trebuchet MS"/>
                <a:cs typeface="Trebuchet MS"/>
              </a:rPr>
              <a:t>n</a:t>
            </a:r>
            <a:r>
              <a:rPr sz="3200" spc="-405" dirty="0">
                <a:latin typeface="Trebuchet MS"/>
                <a:cs typeface="Trebuchet MS"/>
              </a:rPr>
              <a:t>,</a:t>
            </a:r>
            <a:r>
              <a:rPr sz="3200" spc="-325" dirty="0">
                <a:latin typeface="Trebuchet MS"/>
                <a:cs typeface="Trebuchet MS"/>
              </a:rPr>
              <a:t> </a:t>
            </a:r>
            <a:r>
              <a:rPr sz="3200" spc="-220" dirty="0">
                <a:latin typeface="Trebuchet MS"/>
                <a:cs typeface="Trebuchet MS"/>
              </a:rPr>
              <a:t>t</a:t>
            </a:r>
            <a:r>
              <a:rPr sz="3200" spc="-30" dirty="0">
                <a:latin typeface="Trebuchet MS"/>
                <a:cs typeface="Trebuchet MS"/>
              </a:rPr>
              <a:t>h</a:t>
            </a:r>
            <a:r>
              <a:rPr sz="3200" spc="-175" dirty="0">
                <a:latin typeface="Trebuchet MS"/>
                <a:cs typeface="Trebuchet MS"/>
              </a:rPr>
              <a:t>e</a:t>
            </a:r>
            <a:r>
              <a:rPr sz="3200" spc="-325" dirty="0">
                <a:latin typeface="Trebuchet MS"/>
                <a:cs typeface="Trebuchet MS"/>
              </a:rPr>
              <a:t> </a:t>
            </a:r>
            <a:r>
              <a:rPr sz="3200" spc="-200" dirty="0">
                <a:latin typeface="Trebuchet MS"/>
                <a:cs typeface="Trebuchet MS"/>
              </a:rPr>
              <a:t>c</a:t>
            </a:r>
            <a:r>
              <a:rPr sz="3200" dirty="0">
                <a:latin typeface="Trebuchet MS"/>
                <a:cs typeface="Trebuchet MS"/>
              </a:rPr>
              <a:t>o</a:t>
            </a:r>
            <a:r>
              <a:rPr sz="3200" spc="-25" dirty="0">
                <a:latin typeface="Trebuchet MS"/>
                <a:cs typeface="Trebuchet MS"/>
              </a:rPr>
              <a:t>mp</a:t>
            </a:r>
            <a:r>
              <a:rPr sz="3200" spc="-195" dirty="0">
                <a:latin typeface="Trebuchet MS"/>
                <a:cs typeface="Trebuchet MS"/>
              </a:rPr>
              <a:t>r</a:t>
            </a:r>
            <a:r>
              <a:rPr sz="3200" spc="-180" dirty="0">
                <a:latin typeface="Trebuchet MS"/>
                <a:cs typeface="Trebuchet MS"/>
              </a:rPr>
              <a:t>e</a:t>
            </a:r>
            <a:r>
              <a:rPr sz="3200" spc="-30" dirty="0">
                <a:latin typeface="Trebuchet MS"/>
                <a:cs typeface="Trebuchet MS"/>
              </a:rPr>
              <a:t>h</a:t>
            </a:r>
            <a:r>
              <a:rPr sz="3200" spc="-180" dirty="0">
                <a:latin typeface="Trebuchet MS"/>
                <a:cs typeface="Trebuchet MS"/>
              </a:rPr>
              <a:t>e</a:t>
            </a:r>
            <a:r>
              <a:rPr sz="3200" spc="-20" dirty="0">
                <a:latin typeface="Trebuchet MS"/>
                <a:cs typeface="Trebuchet MS"/>
              </a:rPr>
              <a:t>n</a:t>
            </a:r>
            <a:r>
              <a:rPr sz="3200" spc="25" dirty="0">
                <a:latin typeface="Trebuchet MS"/>
                <a:cs typeface="Trebuchet MS"/>
              </a:rPr>
              <a:t>s</a:t>
            </a:r>
            <a:r>
              <a:rPr sz="3200" spc="-145" dirty="0">
                <a:latin typeface="Trebuchet MS"/>
                <a:cs typeface="Trebuchet MS"/>
              </a:rPr>
              <a:t>i</a:t>
            </a:r>
            <a:r>
              <a:rPr sz="3200" spc="-110" dirty="0">
                <a:latin typeface="Trebuchet MS"/>
                <a:cs typeface="Trebuchet MS"/>
              </a:rPr>
              <a:t>v</a:t>
            </a:r>
            <a:r>
              <a:rPr sz="3200" spc="-175" dirty="0">
                <a:latin typeface="Trebuchet MS"/>
                <a:cs typeface="Trebuchet MS"/>
              </a:rPr>
              <a:t>e</a:t>
            </a:r>
            <a:r>
              <a:rPr sz="3200" spc="-325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a</a:t>
            </a:r>
            <a:r>
              <a:rPr sz="3200" spc="-20" dirty="0">
                <a:latin typeface="Trebuchet MS"/>
                <a:cs typeface="Trebuchet MS"/>
              </a:rPr>
              <a:t>n</a:t>
            </a:r>
            <a:r>
              <a:rPr sz="3200" spc="-85" dirty="0">
                <a:latin typeface="Trebuchet MS"/>
                <a:cs typeface="Trebuchet MS"/>
              </a:rPr>
              <a:t>a</a:t>
            </a:r>
            <a:r>
              <a:rPr sz="3200" spc="-150" dirty="0">
                <a:latin typeface="Trebuchet MS"/>
                <a:cs typeface="Trebuchet MS"/>
              </a:rPr>
              <a:t>l</a:t>
            </a:r>
            <a:r>
              <a:rPr sz="3200" spc="-120" dirty="0">
                <a:latin typeface="Trebuchet MS"/>
                <a:cs typeface="Trebuchet MS"/>
              </a:rPr>
              <a:t>y</a:t>
            </a:r>
            <a:r>
              <a:rPr sz="3200" spc="25" dirty="0">
                <a:latin typeface="Trebuchet MS"/>
                <a:cs typeface="Trebuchet MS"/>
              </a:rPr>
              <a:t>s</a:t>
            </a:r>
            <a:r>
              <a:rPr sz="3200" spc="-145" dirty="0">
                <a:latin typeface="Trebuchet MS"/>
                <a:cs typeface="Trebuchet MS"/>
              </a:rPr>
              <a:t>i</a:t>
            </a:r>
            <a:r>
              <a:rPr sz="3200" spc="30" dirty="0">
                <a:latin typeface="Trebuchet MS"/>
                <a:cs typeface="Trebuchet MS"/>
              </a:rPr>
              <a:t>s</a:t>
            </a:r>
            <a:r>
              <a:rPr sz="3200" spc="-32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o</a:t>
            </a:r>
            <a:r>
              <a:rPr sz="3200" spc="-245" dirty="0">
                <a:latin typeface="Trebuchet MS"/>
                <a:cs typeface="Trebuchet MS"/>
              </a:rPr>
              <a:t>f  </a:t>
            </a:r>
            <a:r>
              <a:rPr sz="3200" b="1" spc="-285" dirty="0">
                <a:latin typeface="Trebuchet MS"/>
                <a:cs typeface="Trebuchet MS"/>
              </a:rPr>
              <a:t>W</a:t>
            </a:r>
            <a:r>
              <a:rPr sz="3200" b="1" spc="-35" dirty="0">
                <a:latin typeface="Trebuchet MS"/>
                <a:cs typeface="Trebuchet MS"/>
              </a:rPr>
              <a:t>a</a:t>
            </a:r>
            <a:r>
              <a:rPr sz="3200" b="1" spc="-55" dirty="0">
                <a:latin typeface="Trebuchet MS"/>
                <a:cs typeface="Trebuchet MS"/>
              </a:rPr>
              <a:t>l</a:t>
            </a:r>
            <a:r>
              <a:rPr sz="3200" b="1" spc="-30" dirty="0">
                <a:latin typeface="Trebuchet MS"/>
                <a:cs typeface="Trebuchet MS"/>
              </a:rPr>
              <a:t>m</a:t>
            </a:r>
            <a:r>
              <a:rPr sz="3200" b="1" spc="-35" dirty="0">
                <a:latin typeface="Trebuchet MS"/>
                <a:cs typeface="Trebuchet MS"/>
              </a:rPr>
              <a:t>a</a:t>
            </a:r>
            <a:r>
              <a:rPr sz="3200" b="1" spc="-130" dirty="0">
                <a:latin typeface="Trebuchet MS"/>
                <a:cs typeface="Trebuchet MS"/>
              </a:rPr>
              <a:t>r</a:t>
            </a:r>
            <a:r>
              <a:rPr sz="3200" b="1" spc="-70" dirty="0">
                <a:latin typeface="Trebuchet MS"/>
                <a:cs typeface="Trebuchet MS"/>
              </a:rPr>
              <a:t>t</a:t>
            </a:r>
            <a:r>
              <a:rPr sz="3200" b="1" spc="-325" dirty="0">
                <a:latin typeface="Trebuchet MS"/>
                <a:cs typeface="Trebuchet MS"/>
              </a:rPr>
              <a:t> </a:t>
            </a:r>
            <a:r>
              <a:rPr sz="3200" spc="25" dirty="0">
                <a:latin typeface="Trebuchet MS"/>
                <a:cs typeface="Trebuchet MS"/>
              </a:rPr>
              <a:t>s</a:t>
            </a:r>
            <a:r>
              <a:rPr sz="3200" spc="-85" dirty="0">
                <a:latin typeface="Trebuchet MS"/>
                <a:cs typeface="Trebuchet MS"/>
              </a:rPr>
              <a:t>a</a:t>
            </a:r>
            <a:r>
              <a:rPr sz="3200" spc="-150" dirty="0">
                <a:latin typeface="Trebuchet MS"/>
                <a:cs typeface="Trebuchet MS"/>
              </a:rPr>
              <a:t>l</a:t>
            </a:r>
            <a:r>
              <a:rPr sz="3200" spc="-180" dirty="0">
                <a:latin typeface="Trebuchet MS"/>
                <a:cs typeface="Trebuchet MS"/>
              </a:rPr>
              <a:t>e</a:t>
            </a:r>
            <a:r>
              <a:rPr sz="3200" spc="30" dirty="0">
                <a:latin typeface="Trebuchet MS"/>
                <a:cs typeface="Trebuchet MS"/>
              </a:rPr>
              <a:t>s</a:t>
            </a:r>
            <a:r>
              <a:rPr sz="3200" spc="-32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d</a:t>
            </a:r>
            <a:r>
              <a:rPr sz="3200" spc="-125" dirty="0">
                <a:latin typeface="Trebuchet MS"/>
                <a:cs typeface="Trebuchet MS"/>
              </a:rPr>
              <a:t>a</a:t>
            </a:r>
            <a:r>
              <a:rPr sz="3200" spc="-285" dirty="0">
                <a:latin typeface="Trebuchet MS"/>
                <a:cs typeface="Trebuchet MS"/>
              </a:rPr>
              <a:t>t</a:t>
            </a:r>
            <a:r>
              <a:rPr sz="3200" spc="-80" dirty="0">
                <a:latin typeface="Trebuchet MS"/>
                <a:cs typeface="Trebuchet MS"/>
              </a:rPr>
              <a:t>a</a:t>
            </a:r>
            <a:r>
              <a:rPr sz="3200" spc="-325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u</a:t>
            </a:r>
            <a:r>
              <a:rPr sz="3200" spc="25" dirty="0">
                <a:latin typeface="Trebuchet MS"/>
                <a:cs typeface="Trebuchet MS"/>
              </a:rPr>
              <a:t>s</a:t>
            </a:r>
            <a:r>
              <a:rPr sz="3200" spc="-145" dirty="0">
                <a:latin typeface="Trebuchet MS"/>
                <a:cs typeface="Trebuchet MS"/>
              </a:rPr>
              <a:t>i</a:t>
            </a:r>
            <a:r>
              <a:rPr sz="3200" spc="-20" dirty="0">
                <a:latin typeface="Trebuchet MS"/>
                <a:cs typeface="Trebuchet MS"/>
              </a:rPr>
              <a:t>n</a:t>
            </a:r>
            <a:r>
              <a:rPr sz="3200" spc="-10" dirty="0">
                <a:latin typeface="Trebuchet MS"/>
                <a:cs typeface="Trebuchet MS"/>
              </a:rPr>
              <a:t>g</a:t>
            </a:r>
            <a:r>
              <a:rPr sz="3200" spc="-325" dirty="0">
                <a:latin typeface="Trebuchet MS"/>
                <a:cs typeface="Trebuchet MS"/>
              </a:rPr>
              <a:t> </a:t>
            </a:r>
            <a:r>
              <a:rPr sz="3200" b="1" spc="30" dirty="0">
                <a:latin typeface="Trebuchet MS"/>
                <a:cs typeface="Trebuchet MS"/>
              </a:rPr>
              <a:t>M</a:t>
            </a:r>
            <a:r>
              <a:rPr sz="3200" b="1" spc="-75" dirty="0">
                <a:latin typeface="Trebuchet MS"/>
                <a:cs typeface="Trebuchet MS"/>
              </a:rPr>
              <a:t>y</a:t>
            </a:r>
            <a:r>
              <a:rPr sz="3200" b="1" spc="120" dirty="0">
                <a:latin typeface="Trebuchet MS"/>
                <a:cs typeface="Trebuchet MS"/>
              </a:rPr>
              <a:t>S</a:t>
            </a:r>
            <a:r>
              <a:rPr sz="3200" b="1" spc="-100" dirty="0">
                <a:latin typeface="Trebuchet MS"/>
                <a:cs typeface="Trebuchet MS"/>
              </a:rPr>
              <a:t>Q</a:t>
            </a:r>
            <a:r>
              <a:rPr sz="3200" b="1" spc="-130" dirty="0">
                <a:latin typeface="Trebuchet MS"/>
                <a:cs typeface="Trebuchet MS"/>
              </a:rPr>
              <a:t>L</a:t>
            </a:r>
            <a:r>
              <a:rPr sz="3200" b="1" spc="-325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h</a:t>
            </a:r>
            <a:r>
              <a:rPr sz="3200" spc="-85" dirty="0">
                <a:latin typeface="Trebuchet MS"/>
                <a:cs typeface="Trebuchet MS"/>
              </a:rPr>
              <a:t>a</a:t>
            </a:r>
            <a:r>
              <a:rPr sz="3200" spc="30" dirty="0">
                <a:latin typeface="Trebuchet MS"/>
                <a:cs typeface="Trebuchet MS"/>
              </a:rPr>
              <a:t>s</a:t>
            </a:r>
            <a:r>
              <a:rPr sz="3200" spc="-32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p</a:t>
            </a:r>
            <a:r>
              <a:rPr sz="3200" spc="-195" dirty="0">
                <a:latin typeface="Trebuchet MS"/>
                <a:cs typeface="Trebuchet MS"/>
              </a:rPr>
              <a:t>r</a:t>
            </a:r>
            <a:r>
              <a:rPr sz="3200" spc="-5" dirty="0">
                <a:latin typeface="Trebuchet MS"/>
                <a:cs typeface="Trebuchet MS"/>
              </a:rPr>
              <a:t>o</a:t>
            </a:r>
            <a:r>
              <a:rPr sz="3200" spc="-105" dirty="0">
                <a:latin typeface="Trebuchet MS"/>
                <a:cs typeface="Trebuchet MS"/>
              </a:rPr>
              <a:t>v</a:t>
            </a:r>
            <a:r>
              <a:rPr sz="3200" spc="-145" dirty="0">
                <a:latin typeface="Trebuchet MS"/>
                <a:cs typeface="Trebuchet MS"/>
              </a:rPr>
              <a:t>i</a:t>
            </a:r>
            <a:r>
              <a:rPr sz="3200" spc="-25" dirty="0">
                <a:latin typeface="Trebuchet MS"/>
                <a:cs typeface="Trebuchet MS"/>
              </a:rPr>
              <a:t>d</a:t>
            </a:r>
            <a:r>
              <a:rPr sz="3200" spc="-180" dirty="0">
                <a:latin typeface="Trebuchet MS"/>
                <a:cs typeface="Trebuchet MS"/>
              </a:rPr>
              <a:t>e</a:t>
            </a:r>
            <a:r>
              <a:rPr sz="3200" spc="-15" dirty="0">
                <a:latin typeface="Trebuchet MS"/>
                <a:cs typeface="Trebuchet MS"/>
              </a:rPr>
              <a:t>d  </a:t>
            </a:r>
            <a:r>
              <a:rPr sz="3200" spc="-110" dirty="0">
                <a:latin typeface="Trebuchet MS"/>
                <a:cs typeface="Trebuchet MS"/>
              </a:rPr>
              <a:t>valuable</a:t>
            </a:r>
            <a:r>
              <a:rPr sz="3200" spc="-320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insights</a:t>
            </a:r>
            <a:r>
              <a:rPr sz="3200" spc="-31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for</a:t>
            </a:r>
            <a:r>
              <a:rPr sz="3200" spc="-320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informed</a:t>
            </a:r>
            <a:r>
              <a:rPr sz="3200" spc="-31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decision-making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a</a:t>
            </a:r>
            <a:r>
              <a:rPr sz="3200" spc="-20" dirty="0">
                <a:latin typeface="Trebuchet MS"/>
                <a:cs typeface="Trebuchet MS"/>
              </a:rPr>
              <a:t>nd</a:t>
            </a:r>
            <a:r>
              <a:rPr sz="3200" spc="-32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s</a:t>
            </a:r>
            <a:r>
              <a:rPr sz="3200" spc="-220" dirty="0">
                <a:latin typeface="Trebuchet MS"/>
                <a:cs typeface="Trebuchet MS"/>
              </a:rPr>
              <a:t>t</a:t>
            </a:r>
            <a:r>
              <a:rPr sz="3200" spc="-235" dirty="0">
                <a:latin typeface="Trebuchet MS"/>
                <a:cs typeface="Trebuchet MS"/>
              </a:rPr>
              <a:t>r</a:t>
            </a:r>
            <a:r>
              <a:rPr sz="3200" spc="-125" dirty="0">
                <a:latin typeface="Trebuchet MS"/>
                <a:cs typeface="Trebuchet MS"/>
              </a:rPr>
              <a:t>a</a:t>
            </a:r>
            <a:r>
              <a:rPr sz="3200" spc="-260" dirty="0">
                <a:latin typeface="Trebuchet MS"/>
                <a:cs typeface="Trebuchet MS"/>
              </a:rPr>
              <a:t>t</a:t>
            </a:r>
            <a:r>
              <a:rPr sz="3200" spc="-180" dirty="0">
                <a:latin typeface="Trebuchet MS"/>
                <a:cs typeface="Trebuchet MS"/>
              </a:rPr>
              <a:t>e</a:t>
            </a:r>
            <a:r>
              <a:rPr sz="3200" spc="-15" dirty="0">
                <a:latin typeface="Trebuchet MS"/>
                <a:cs typeface="Trebuchet MS"/>
              </a:rPr>
              <a:t>g</a:t>
            </a:r>
            <a:r>
              <a:rPr sz="3200" spc="-145" dirty="0">
                <a:latin typeface="Trebuchet MS"/>
                <a:cs typeface="Trebuchet MS"/>
              </a:rPr>
              <a:t>i</a:t>
            </a:r>
            <a:r>
              <a:rPr sz="3200" spc="-135" dirty="0">
                <a:latin typeface="Trebuchet MS"/>
                <a:cs typeface="Trebuchet MS"/>
              </a:rPr>
              <a:t>c</a:t>
            </a:r>
            <a:r>
              <a:rPr sz="3200" spc="-32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p</a:t>
            </a:r>
            <a:r>
              <a:rPr sz="3200" spc="-150" dirty="0">
                <a:latin typeface="Trebuchet MS"/>
                <a:cs typeface="Trebuchet MS"/>
              </a:rPr>
              <a:t>l</a:t>
            </a:r>
            <a:r>
              <a:rPr sz="3200" spc="-85" dirty="0">
                <a:latin typeface="Trebuchet MS"/>
                <a:cs typeface="Trebuchet MS"/>
              </a:rPr>
              <a:t>a</a:t>
            </a:r>
            <a:r>
              <a:rPr sz="3200" spc="-20" dirty="0">
                <a:latin typeface="Trebuchet MS"/>
                <a:cs typeface="Trebuchet MS"/>
              </a:rPr>
              <a:t>nn</a:t>
            </a:r>
            <a:r>
              <a:rPr sz="3200" spc="-145" dirty="0">
                <a:latin typeface="Trebuchet MS"/>
                <a:cs typeface="Trebuchet MS"/>
              </a:rPr>
              <a:t>i</a:t>
            </a:r>
            <a:r>
              <a:rPr sz="3200" spc="-20" dirty="0">
                <a:latin typeface="Trebuchet MS"/>
                <a:cs typeface="Trebuchet MS"/>
              </a:rPr>
              <a:t>n</a:t>
            </a:r>
            <a:r>
              <a:rPr sz="3200" spc="-15" dirty="0">
                <a:latin typeface="Trebuchet MS"/>
                <a:cs typeface="Trebuchet MS"/>
              </a:rPr>
              <a:t>g</a:t>
            </a:r>
            <a:r>
              <a:rPr sz="3200" spc="-405" dirty="0"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7240" y="7236739"/>
            <a:ext cx="1540106" cy="305914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692535" y="0"/>
            <a:ext cx="605155" cy="652145"/>
            <a:chOff x="17692535" y="0"/>
            <a:chExt cx="605155" cy="652145"/>
          </a:xfrm>
        </p:grpSpPr>
        <p:sp>
          <p:nvSpPr>
            <p:cNvPr id="4" name="object 4"/>
            <p:cNvSpPr/>
            <p:nvPr/>
          </p:nvSpPr>
          <p:spPr>
            <a:xfrm>
              <a:off x="17701895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586042" y="0"/>
                  </a:moveTo>
                  <a:lnTo>
                    <a:pt x="1944" y="0"/>
                  </a:lnTo>
                  <a:lnTo>
                    <a:pt x="762" y="16556"/>
                  </a:lnTo>
                  <a:lnTo>
                    <a:pt x="0" y="47518"/>
                  </a:lnTo>
                  <a:lnTo>
                    <a:pt x="762" y="78481"/>
                  </a:lnTo>
                  <a:lnTo>
                    <a:pt x="7239" y="138958"/>
                  </a:lnTo>
                  <a:lnTo>
                    <a:pt x="20193" y="198712"/>
                  </a:lnTo>
                  <a:lnTo>
                    <a:pt x="38862" y="257030"/>
                  </a:lnTo>
                  <a:lnTo>
                    <a:pt x="64135" y="313190"/>
                  </a:lnTo>
                  <a:lnTo>
                    <a:pt x="95123" y="365755"/>
                  </a:lnTo>
                  <a:lnTo>
                    <a:pt x="131064" y="415437"/>
                  </a:lnTo>
                  <a:lnTo>
                    <a:pt x="171323" y="460789"/>
                  </a:lnTo>
                  <a:lnTo>
                    <a:pt x="217424" y="501835"/>
                  </a:lnTo>
                  <a:lnTo>
                    <a:pt x="267081" y="537827"/>
                  </a:lnTo>
                  <a:lnTo>
                    <a:pt x="319659" y="568790"/>
                  </a:lnTo>
                  <a:lnTo>
                    <a:pt x="375920" y="593275"/>
                  </a:lnTo>
                  <a:lnTo>
                    <a:pt x="434213" y="611995"/>
                  </a:lnTo>
                  <a:lnTo>
                    <a:pt x="493903" y="624949"/>
                  </a:lnTo>
                  <a:lnTo>
                    <a:pt x="554482" y="631426"/>
                  </a:lnTo>
                  <a:lnTo>
                    <a:pt x="585343" y="632150"/>
                  </a:lnTo>
                  <a:lnTo>
                    <a:pt x="585343" y="632874"/>
                  </a:lnTo>
                  <a:lnTo>
                    <a:pt x="586042" y="632858"/>
                  </a:lnTo>
                  <a:lnTo>
                    <a:pt x="5860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01895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0" y="47518"/>
                  </a:moveTo>
                  <a:lnTo>
                    <a:pt x="762" y="16556"/>
                  </a:lnTo>
                  <a:lnTo>
                    <a:pt x="1944" y="0"/>
                  </a:lnTo>
                </a:path>
                <a:path w="586105" h="633095">
                  <a:moveTo>
                    <a:pt x="586042" y="632858"/>
                  </a:moveTo>
                  <a:lnTo>
                    <a:pt x="585343" y="632874"/>
                  </a:lnTo>
                  <a:lnTo>
                    <a:pt x="585343" y="632150"/>
                  </a:lnTo>
                  <a:lnTo>
                    <a:pt x="554482" y="631426"/>
                  </a:lnTo>
                  <a:lnTo>
                    <a:pt x="493903" y="624949"/>
                  </a:lnTo>
                  <a:lnTo>
                    <a:pt x="434213" y="611995"/>
                  </a:lnTo>
                  <a:lnTo>
                    <a:pt x="375920" y="593275"/>
                  </a:lnTo>
                  <a:lnTo>
                    <a:pt x="319659" y="568790"/>
                  </a:lnTo>
                  <a:lnTo>
                    <a:pt x="267081" y="537827"/>
                  </a:lnTo>
                  <a:lnTo>
                    <a:pt x="217424" y="501835"/>
                  </a:lnTo>
                  <a:lnTo>
                    <a:pt x="171323" y="460789"/>
                  </a:lnTo>
                  <a:lnTo>
                    <a:pt x="131064" y="415437"/>
                  </a:lnTo>
                  <a:lnTo>
                    <a:pt x="95123" y="365755"/>
                  </a:lnTo>
                  <a:lnTo>
                    <a:pt x="64135" y="313190"/>
                  </a:lnTo>
                  <a:lnTo>
                    <a:pt x="38862" y="257030"/>
                  </a:lnTo>
                  <a:lnTo>
                    <a:pt x="20193" y="198712"/>
                  </a:lnTo>
                  <a:lnTo>
                    <a:pt x="7239" y="138958"/>
                  </a:lnTo>
                  <a:lnTo>
                    <a:pt x="762" y="78481"/>
                  </a:lnTo>
                  <a:lnTo>
                    <a:pt x="0" y="47518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04480" y="8549994"/>
            <a:ext cx="671195" cy="669290"/>
            <a:chOff x="1104480" y="8549994"/>
            <a:chExt cx="671195" cy="669290"/>
          </a:xfrm>
        </p:grpSpPr>
        <p:sp>
          <p:nvSpPr>
            <p:cNvPr id="7" name="object 7"/>
            <p:cNvSpPr/>
            <p:nvPr/>
          </p:nvSpPr>
          <p:spPr>
            <a:xfrm>
              <a:off x="1113839" y="855935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099" y="0"/>
                  </a:moveTo>
                  <a:lnTo>
                    <a:pt x="322187" y="44056"/>
                  </a:lnTo>
                  <a:lnTo>
                    <a:pt x="310938" y="87383"/>
                  </a:lnTo>
                  <a:lnTo>
                    <a:pt x="293082" y="129250"/>
                  </a:lnTo>
                  <a:lnTo>
                    <a:pt x="269349" y="168925"/>
                  </a:lnTo>
                  <a:lnTo>
                    <a:pt x="240470" y="205680"/>
                  </a:lnTo>
                  <a:lnTo>
                    <a:pt x="207174" y="238783"/>
                  </a:lnTo>
                  <a:lnTo>
                    <a:pt x="170192" y="267506"/>
                  </a:lnTo>
                  <a:lnTo>
                    <a:pt x="130253" y="291116"/>
                  </a:lnTo>
                  <a:lnTo>
                    <a:pt x="88088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8" y="339198"/>
                  </a:lnTo>
                  <a:lnTo>
                    <a:pt x="130253" y="357115"/>
                  </a:lnTo>
                  <a:lnTo>
                    <a:pt x="170192" y="380916"/>
                  </a:lnTo>
                  <a:lnTo>
                    <a:pt x="207174" y="409860"/>
                  </a:lnTo>
                  <a:lnTo>
                    <a:pt x="240470" y="443209"/>
                  </a:lnTo>
                  <a:lnTo>
                    <a:pt x="269349" y="480223"/>
                  </a:lnTo>
                  <a:lnTo>
                    <a:pt x="293082" y="520160"/>
                  </a:lnTo>
                  <a:lnTo>
                    <a:pt x="310938" y="562281"/>
                  </a:lnTo>
                  <a:lnTo>
                    <a:pt x="322187" y="605847"/>
                  </a:lnTo>
                  <a:lnTo>
                    <a:pt x="326099" y="650116"/>
                  </a:lnTo>
                  <a:lnTo>
                    <a:pt x="329994" y="605847"/>
                  </a:lnTo>
                  <a:lnTo>
                    <a:pt x="341201" y="562281"/>
                  </a:lnTo>
                  <a:lnTo>
                    <a:pt x="358998" y="520160"/>
                  </a:lnTo>
                  <a:lnTo>
                    <a:pt x="382665" y="480223"/>
                  </a:lnTo>
                  <a:lnTo>
                    <a:pt x="411482" y="443209"/>
                  </a:lnTo>
                  <a:lnTo>
                    <a:pt x="444729" y="409860"/>
                  </a:lnTo>
                  <a:lnTo>
                    <a:pt x="481685" y="380916"/>
                  </a:lnTo>
                  <a:lnTo>
                    <a:pt x="521631" y="357115"/>
                  </a:lnTo>
                  <a:lnTo>
                    <a:pt x="563844" y="339198"/>
                  </a:lnTo>
                  <a:lnTo>
                    <a:pt x="607606" y="327905"/>
                  </a:lnTo>
                  <a:lnTo>
                    <a:pt x="652197" y="323977"/>
                  </a:lnTo>
                  <a:lnTo>
                    <a:pt x="607606" y="320082"/>
                  </a:lnTo>
                  <a:lnTo>
                    <a:pt x="563844" y="308885"/>
                  </a:lnTo>
                  <a:lnTo>
                    <a:pt x="521631" y="291116"/>
                  </a:lnTo>
                  <a:lnTo>
                    <a:pt x="481685" y="267506"/>
                  </a:lnTo>
                  <a:lnTo>
                    <a:pt x="444729" y="238783"/>
                  </a:lnTo>
                  <a:lnTo>
                    <a:pt x="411482" y="205680"/>
                  </a:lnTo>
                  <a:lnTo>
                    <a:pt x="382665" y="168925"/>
                  </a:lnTo>
                  <a:lnTo>
                    <a:pt x="358998" y="129250"/>
                  </a:lnTo>
                  <a:lnTo>
                    <a:pt x="341201" y="87383"/>
                  </a:lnTo>
                  <a:lnTo>
                    <a:pt x="329994" y="44056"/>
                  </a:lnTo>
                  <a:lnTo>
                    <a:pt x="32609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3839" y="8559353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5" y="320088"/>
                  </a:lnTo>
                  <a:lnTo>
                    <a:pt x="88084" y="308891"/>
                  </a:lnTo>
                  <a:lnTo>
                    <a:pt x="130248" y="291121"/>
                  </a:lnTo>
                  <a:lnTo>
                    <a:pt x="170186" y="267510"/>
                  </a:lnTo>
                  <a:lnTo>
                    <a:pt x="207168" y="238786"/>
                  </a:lnTo>
                  <a:lnTo>
                    <a:pt x="240464" y="205682"/>
                  </a:lnTo>
                  <a:lnTo>
                    <a:pt x="269343" y="168926"/>
                  </a:lnTo>
                  <a:lnTo>
                    <a:pt x="293076" y="129249"/>
                  </a:lnTo>
                  <a:lnTo>
                    <a:pt x="310932" y="87383"/>
                  </a:lnTo>
                  <a:lnTo>
                    <a:pt x="322181" y="44056"/>
                  </a:lnTo>
                  <a:lnTo>
                    <a:pt x="326093" y="0"/>
                  </a:lnTo>
                  <a:lnTo>
                    <a:pt x="329989" y="44056"/>
                  </a:lnTo>
                  <a:lnTo>
                    <a:pt x="341196" y="87383"/>
                  </a:lnTo>
                  <a:lnTo>
                    <a:pt x="358995" y="129249"/>
                  </a:lnTo>
                  <a:lnTo>
                    <a:pt x="382664" y="168926"/>
                  </a:lnTo>
                  <a:lnTo>
                    <a:pt x="411483" y="205682"/>
                  </a:lnTo>
                  <a:lnTo>
                    <a:pt x="444731" y="238786"/>
                  </a:lnTo>
                  <a:lnTo>
                    <a:pt x="481688" y="267510"/>
                  </a:lnTo>
                  <a:lnTo>
                    <a:pt x="521634" y="291121"/>
                  </a:lnTo>
                  <a:lnTo>
                    <a:pt x="563848" y="308891"/>
                  </a:lnTo>
                  <a:lnTo>
                    <a:pt x="607609" y="320088"/>
                  </a:lnTo>
                  <a:lnTo>
                    <a:pt x="652198" y="323983"/>
                  </a:lnTo>
                  <a:lnTo>
                    <a:pt x="607609" y="327912"/>
                  </a:lnTo>
                  <a:lnTo>
                    <a:pt x="563848" y="339204"/>
                  </a:lnTo>
                  <a:lnTo>
                    <a:pt x="521634" y="357120"/>
                  </a:lnTo>
                  <a:lnTo>
                    <a:pt x="481688" y="380920"/>
                  </a:lnTo>
                  <a:lnTo>
                    <a:pt x="444731" y="409864"/>
                  </a:lnTo>
                  <a:lnTo>
                    <a:pt x="411483" y="443212"/>
                  </a:lnTo>
                  <a:lnTo>
                    <a:pt x="382664" y="480224"/>
                  </a:lnTo>
                  <a:lnTo>
                    <a:pt x="358995" y="520160"/>
                  </a:lnTo>
                  <a:lnTo>
                    <a:pt x="341196" y="562281"/>
                  </a:lnTo>
                  <a:lnTo>
                    <a:pt x="329989" y="605846"/>
                  </a:lnTo>
                  <a:lnTo>
                    <a:pt x="326093" y="650116"/>
                  </a:lnTo>
                  <a:lnTo>
                    <a:pt x="322181" y="605846"/>
                  </a:lnTo>
                  <a:lnTo>
                    <a:pt x="310932" y="562281"/>
                  </a:lnTo>
                  <a:lnTo>
                    <a:pt x="293076" y="520160"/>
                  </a:lnTo>
                  <a:lnTo>
                    <a:pt x="269343" y="480224"/>
                  </a:lnTo>
                  <a:lnTo>
                    <a:pt x="240464" y="443212"/>
                  </a:lnTo>
                  <a:lnTo>
                    <a:pt x="207168" y="409864"/>
                  </a:lnTo>
                  <a:lnTo>
                    <a:pt x="170186" y="380920"/>
                  </a:lnTo>
                  <a:lnTo>
                    <a:pt x="130248" y="357120"/>
                  </a:lnTo>
                  <a:lnTo>
                    <a:pt x="88084" y="339204"/>
                  </a:lnTo>
                  <a:lnTo>
                    <a:pt x="44425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917321" y="1460373"/>
            <a:ext cx="445325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1600" dirty="0">
                <a:solidFill>
                  <a:srgbClr val="36D636"/>
                </a:solidFill>
              </a:rPr>
              <a:t>Thanks!</a:t>
            </a:r>
            <a:endParaRPr sz="12000"/>
          </a:p>
        </p:txBody>
      </p:sp>
      <p:sp>
        <p:nvSpPr>
          <p:cNvPr id="20" name="object 20"/>
          <p:cNvSpPr txBox="1"/>
          <p:nvPr/>
        </p:nvSpPr>
        <p:spPr>
          <a:xfrm>
            <a:off x="7334362" y="3930650"/>
            <a:ext cx="4001135" cy="14457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100"/>
              </a:spcBef>
            </a:pPr>
            <a:r>
              <a:rPr sz="3150" b="1" spc="-180" dirty="0">
                <a:latin typeface="Trebuchet MS"/>
                <a:cs typeface="Trebuchet MS"/>
              </a:rPr>
              <a:t>ANY</a:t>
            </a:r>
            <a:r>
              <a:rPr sz="3150" b="1" spc="-320" dirty="0">
                <a:latin typeface="Trebuchet MS"/>
                <a:cs typeface="Trebuchet MS"/>
              </a:rPr>
              <a:t> </a:t>
            </a:r>
            <a:r>
              <a:rPr sz="3150" b="1" spc="-25" dirty="0">
                <a:latin typeface="Trebuchet MS"/>
                <a:cs typeface="Trebuchet MS"/>
              </a:rPr>
              <a:t>QUE</a:t>
            </a:r>
            <a:r>
              <a:rPr sz="3150" b="1" spc="-85" dirty="0">
                <a:latin typeface="Trebuchet MS"/>
                <a:cs typeface="Trebuchet MS"/>
              </a:rPr>
              <a:t>S</a:t>
            </a:r>
            <a:r>
              <a:rPr sz="3150" b="1" spc="-10" dirty="0">
                <a:latin typeface="Trebuchet MS"/>
                <a:cs typeface="Trebuchet MS"/>
              </a:rPr>
              <a:t>TIONS?</a:t>
            </a:r>
            <a:endParaRPr lang="en-US" sz="3150" b="1" spc="-10" dirty="0">
              <a:latin typeface="Trebuchet MS"/>
              <a:cs typeface="Trebuchet MS"/>
            </a:endParaRPr>
          </a:p>
          <a:p>
            <a:pPr algn="ctr">
              <a:lnSpc>
                <a:spcPts val="3765"/>
              </a:lnSpc>
            </a:pPr>
            <a:r>
              <a:rPr lang="en-US" sz="3150" spc="-110" dirty="0">
                <a:latin typeface="Trebuchet MS"/>
                <a:cs typeface="Trebuchet MS"/>
                <a:hlinkClick r:id="rId3"/>
              </a:rPr>
              <a:t>bakhshil559</a:t>
            </a:r>
            <a:r>
              <a:rPr sz="3150" spc="-110" dirty="0">
                <a:latin typeface="Trebuchet MS"/>
                <a:cs typeface="Trebuchet MS"/>
                <a:hlinkClick r:id="rId3"/>
              </a:rPr>
              <a:t>@</a:t>
            </a:r>
            <a:r>
              <a:rPr lang="en-US" sz="3150" spc="-110" dirty="0">
                <a:latin typeface="Trebuchet MS"/>
                <a:cs typeface="Trebuchet MS"/>
                <a:hlinkClick r:id="rId3"/>
              </a:rPr>
              <a:t>gmail</a:t>
            </a:r>
            <a:r>
              <a:rPr sz="3150" spc="-110" dirty="0">
                <a:latin typeface="Trebuchet MS"/>
                <a:cs typeface="Trebuchet MS"/>
                <a:hlinkClick r:id="rId3"/>
              </a:rPr>
              <a:t>.c</a:t>
            </a:r>
            <a:r>
              <a:rPr lang="en-US" sz="3150" spc="-110" dirty="0">
                <a:latin typeface="Trebuchet MS"/>
                <a:cs typeface="Trebuchet MS"/>
              </a:rPr>
              <a:t>om</a:t>
            </a:r>
          </a:p>
          <a:p>
            <a:pPr algn="ctr">
              <a:lnSpc>
                <a:spcPts val="3765"/>
              </a:lnSpc>
              <a:spcBef>
                <a:spcPts val="45"/>
              </a:spcBef>
            </a:pPr>
            <a:r>
              <a:rPr lang="en-US" sz="3150" spc="-150" dirty="0">
                <a:latin typeface="Trebuchet MS"/>
                <a:cs typeface="Trebuchet MS"/>
              </a:rPr>
              <a:t>+92 3014522953</a:t>
            </a:r>
            <a:endParaRPr lang="en-US" sz="3150" spc="-105" dirty="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412554" y="6518199"/>
            <a:ext cx="121285" cy="410845"/>
            <a:chOff x="9412554" y="6518199"/>
            <a:chExt cx="121285" cy="410845"/>
          </a:xfrm>
        </p:grpSpPr>
        <p:sp>
          <p:nvSpPr>
            <p:cNvPr id="25" name="object 25"/>
            <p:cNvSpPr/>
            <p:nvPr/>
          </p:nvSpPr>
          <p:spPr>
            <a:xfrm>
              <a:off x="9428391" y="6662166"/>
              <a:ext cx="105410" cy="266700"/>
            </a:xfrm>
            <a:custGeom>
              <a:avLst/>
              <a:gdLst/>
              <a:ahLst/>
              <a:cxnLst/>
              <a:rect l="l" t="t" r="r" b="b"/>
              <a:pathLst>
                <a:path w="105409" h="266700">
                  <a:moveTo>
                    <a:pt x="100063" y="0"/>
                  </a:moveTo>
                  <a:lnTo>
                    <a:pt x="6489" y="0"/>
                  </a:lnTo>
                  <a:lnTo>
                    <a:pt x="0" y="5041"/>
                  </a:lnTo>
                  <a:lnTo>
                    <a:pt x="0" y="259867"/>
                  </a:lnTo>
                  <a:lnTo>
                    <a:pt x="5041" y="266344"/>
                  </a:lnTo>
                  <a:lnTo>
                    <a:pt x="99352" y="266344"/>
                  </a:lnTo>
                  <a:lnTo>
                    <a:pt x="105105" y="260591"/>
                  </a:lnTo>
                  <a:lnTo>
                    <a:pt x="105105" y="241147"/>
                  </a:lnTo>
                  <a:lnTo>
                    <a:pt x="25196" y="241147"/>
                  </a:lnTo>
                  <a:lnTo>
                    <a:pt x="25196" y="23761"/>
                  </a:lnTo>
                  <a:lnTo>
                    <a:pt x="105105" y="23761"/>
                  </a:lnTo>
                  <a:lnTo>
                    <a:pt x="105105" y="5041"/>
                  </a:lnTo>
                  <a:lnTo>
                    <a:pt x="100063" y="0"/>
                  </a:lnTo>
                  <a:close/>
                </a:path>
                <a:path w="105409" h="266700">
                  <a:moveTo>
                    <a:pt x="105105" y="23761"/>
                  </a:moveTo>
                  <a:lnTo>
                    <a:pt x="82067" y="23761"/>
                  </a:lnTo>
                  <a:lnTo>
                    <a:pt x="82067" y="241147"/>
                  </a:lnTo>
                  <a:lnTo>
                    <a:pt x="105105" y="241147"/>
                  </a:lnTo>
                  <a:lnTo>
                    <a:pt x="105105" y="2376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12554" y="6518199"/>
              <a:ext cx="120942" cy="120929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9589655" y="6662166"/>
            <a:ext cx="282575" cy="266700"/>
          </a:xfrm>
          <a:custGeom>
            <a:avLst/>
            <a:gdLst/>
            <a:ahLst/>
            <a:cxnLst/>
            <a:rect l="l" t="t" r="r" b="b"/>
            <a:pathLst>
              <a:path w="282575" h="266700">
                <a:moveTo>
                  <a:pt x="156933" y="0"/>
                </a:moveTo>
                <a:lnTo>
                  <a:pt x="138965" y="1078"/>
                </a:lnTo>
                <a:lnTo>
                  <a:pt x="121742" y="4316"/>
                </a:lnTo>
                <a:lnTo>
                  <a:pt x="105195" y="9713"/>
                </a:lnTo>
                <a:lnTo>
                  <a:pt x="89255" y="17272"/>
                </a:lnTo>
                <a:lnTo>
                  <a:pt x="89255" y="5753"/>
                </a:lnTo>
                <a:lnTo>
                  <a:pt x="84213" y="0"/>
                </a:lnTo>
                <a:lnTo>
                  <a:pt x="12954" y="0"/>
                </a:lnTo>
                <a:lnTo>
                  <a:pt x="6477" y="0"/>
                </a:lnTo>
                <a:lnTo>
                  <a:pt x="0" y="5041"/>
                </a:lnTo>
                <a:lnTo>
                  <a:pt x="0" y="259867"/>
                </a:lnTo>
                <a:lnTo>
                  <a:pt x="5753" y="266344"/>
                </a:lnTo>
                <a:lnTo>
                  <a:pt x="99339" y="266344"/>
                </a:lnTo>
                <a:lnTo>
                  <a:pt x="105816" y="260591"/>
                </a:lnTo>
                <a:lnTo>
                  <a:pt x="105816" y="167005"/>
                </a:lnTo>
                <a:lnTo>
                  <a:pt x="107200" y="145492"/>
                </a:lnTo>
                <a:lnTo>
                  <a:pt x="112568" y="125529"/>
                </a:lnTo>
                <a:lnTo>
                  <a:pt x="123738" y="110830"/>
                </a:lnTo>
                <a:lnTo>
                  <a:pt x="142532" y="105105"/>
                </a:lnTo>
                <a:lnTo>
                  <a:pt x="156838" y="108354"/>
                </a:lnTo>
                <a:lnTo>
                  <a:pt x="166825" y="117068"/>
                </a:lnTo>
                <a:lnTo>
                  <a:pt x="173305" y="129697"/>
                </a:lnTo>
                <a:lnTo>
                  <a:pt x="177088" y="144691"/>
                </a:lnTo>
                <a:lnTo>
                  <a:pt x="177800" y="151168"/>
                </a:lnTo>
                <a:lnTo>
                  <a:pt x="182841" y="155486"/>
                </a:lnTo>
                <a:lnTo>
                  <a:pt x="195795" y="155486"/>
                </a:lnTo>
                <a:lnTo>
                  <a:pt x="201561" y="149009"/>
                </a:lnTo>
                <a:lnTo>
                  <a:pt x="199402" y="141808"/>
                </a:lnTo>
                <a:lnTo>
                  <a:pt x="192413" y="115847"/>
                </a:lnTo>
                <a:lnTo>
                  <a:pt x="180230" y="96635"/>
                </a:lnTo>
                <a:lnTo>
                  <a:pt x="163053" y="84713"/>
                </a:lnTo>
                <a:lnTo>
                  <a:pt x="141084" y="80619"/>
                </a:lnTo>
                <a:lnTo>
                  <a:pt x="115541" y="86525"/>
                </a:lnTo>
                <a:lnTo>
                  <a:pt x="96545" y="103566"/>
                </a:lnTo>
                <a:lnTo>
                  <a:pt x="84702" y="130731"/>
                </a:lnTo>
                <a:lnTo>
                  <a:pt x="80619" y="167005"/>
                </a:lnTo>
                <a:lnTo>
                  <a:pt x="80619" y="241147"/>
                </a:lnTo>
                <a:lnTo>
                  <a:pt x="23749" y="241147"/>
                </a:lnTo>
                <a:lnTo>
                  <a:pt x="23749" y="24472"/>
                </a:lnTo>
                <a:lnTo>
                  <a:pt x="64058" y="24472"/>
                </a:lnTo>
                <a:lnTo>
                  <a:pt x="64058" y="43916"/>
                </a:lnTo>
                <a:lnTo>
                  <a:pt x="64782" y="47510"/>
                </a:lnTo>
                <a:lnTo>
                  <a:pt x="68376" y="49669"/>
                </a:lnTo>
                <a:lnTo>
                  <a:pt x="70535" y="51117"/>
                </a:lnTo>
                <a:lnTo>
                  <a:pt x="72707" y="51828"/>
                </a:lnTo>
                <a:lnTo>
                  <a:pt x="77736" y="51828"/>
                </a:lnTo>
                <a:lnTo>
                  <a:pt x="80619" y="51117"/>
                </a:lnTo>
                <a:lnTo>
                  <a:pt x="99213" y="38746"/>
                </a:lnTo>
                <a:lnTo>
                  <a:pt x="117065" y="30861"/>
                </a:lnTo>
                <a:lnTo>
                  <a:pt x="136131" y="26081"/>
                </a:lnTo>
                <a:lnTo>
                  <a:pt x="156210" y="24472"/>
                </a:lnTo>
                <a:lnTo>
                  <a:pt x="200696" y="34584"/>
                </a:lnTo>
                <a:lnTo>
                  <a:pt x="231887" y="61096"/>
                </a:lnTo>
                <a:lnTo>
                  <a:pt x="250255" y="98271"/>
                </a:lnTo>
                <a:lnTo>
                  <a:pt x="256273" y="140373"/>
                </a:lnTo>
                <a:lnTo>
                  <a:pt x="256273" y="241147"/>
                </a:lnTo>
                <a:lnTo>
                  <a:pt x="199402" y="241147"/>
                </a:lnTo>
                <a:lnTo>
                  <a:pt x="199402" y="195084"/>
                </a:lnTo>
                <a:lnTo>
                  <a:pt x="194360" y="190042"/>
                </a:lnTo>
                <a:lnTo>
                  <a:pt x="182118" y="190042"/>
                </a:lnTo>
                <a:lnTo>
                  <a:pt x="177088" y="195084"/>
                </a:lnTo>
                <a:lnTo>
                  <a:pt x="177088" y="259143"/>
                </a:lnTo>
                <a:lnTo>
                  <a:pt x="182118" y="264909"/>
                </a:lnTo>
                <a:lnTo>
                  <a:pt x="276428" y="264909"/>
                </a:lnTo>
                <a:lnTo>
                  <a:pt x="282194" y="259867"/>
                </a:lnTo>
                <a:lnTo>
                  <a:pt x="282194" y="139649"/>
                </a:lnTo>
                <a:lnTo>
                  <a:pt x="276354" y="93338"/>
                </a:lnTo>
                <a:lnTo>
                  <a:pt x="259664" y="54732"/>
                </a:lnTo>
                <a:lnTo>
                  <a:pt x="233367" y="25316"/>
                </a:lnTo>
                <a:lnTo>
                  <a:pt x="198709" y="6576"/>
                </a:lnTo>
                <a:lnTo>
                  <a:pt x="156933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719" y="0"/>
            <a:ext cx="2238375" cy="4457700"/>
            <a:chOff x="719" y="0"/>
            <a:chExt cx="2238375" cy="4457700"/>
          </a:xfrm>
        </p:grpSpPr>
        <p:sp>
          <p:nvSpPr>
            <p:cNvPr id="34" name="object 34"/>
            <p:cNvSpPr/>
            <p:nvPr/>
          </p:nvSpPr>
          <p:spPr>
            <a:xfrm>
              <a:off x="719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1136823" y="2243479"/>
                  </a:moveTo>
                  <a:lnTo>
                    <a:pt x="1106587" y="2243479"/>
                  </a:lnTo>
                  <a:lnTo>
                    <a:pt x="1106587" y="2797872"/>
                  </a:lnTo>
                  <a:lnTo>
                    <a:pt x="2212458" y="2797872"/>
                  </a:lnTo>
                  <a:lnTo>
                    <a:pt x="2212458" y="3322027"/>
                  </a:lnTo>
                  <a:lnTo>
                    <a:pt x="1106587" y="3322027"/>
                  </a:lnTo>
                  <a:lnTo>
                    <a:pt x="1106587" y="3905211"/>
                  </a:lnTo>
                  <a:lnTo>
                    <a:pt x="1659766" y="4457699"/>
                  </a:lnTo>
                  <a:lnTo>
                    <a:pt x="2238374" y="4457699"/>
                  </a:lnTo>
                  <a:lnTo>
                    <a:pt x="2238374" y="4429365"/>
                  </a:lnTo>
                  <a:lnTo>
                    <a:pt x="1689765" y="4429365"/>
                  </a:lnTo>
                  <a:lnTo>
                    <a:pt x="1689765" y="4416411"/>
                  </a:lnTo>
                  <a:lnTo>
                    <a:pt x="1660961" y="4416411"/>
                  </a:lnTo>
                  <a:lnTo>
                    <a:pt x="1148342" y="3905211"/>
                  </a:lnTo>
                  <a:lnTo>
                    <a:pt x="2238374" y="3905211"/>
                  </a:lnTo>
                  <a:lnTo>
                    <a:pt x="2238374" y="3874985"/>
                  </a:lnTo>
                  <a:lnTo>
                    <a:pt x="1136823" y="3874985"/>
                  </a:lnTo>
                  <a:lnTo>
                    <a:pt x="1136823" y="3352265"/>
                  </a:lnTo>
                  <a:lnTo>
                    <a:pt x="2238374" y="3352265"/>
                  </a:lnTo>
                  <a:lnTo>
                    <a:pt x="2238374" y="2767634"/>
                  </a:lnTo>
                  <a:lnTo>
                    <a:pt x="1136823" y="2767634"/>
                  </a:lnTo>
                  <a:lnTo>
                    <a:pt x="1136823" y="2243479"/>
                  </a:lnTo>
                  <a:close/>
                </a:path>
                <a:path w="2238375" h="4457700">
                  <a:moveTo>
                    <a:pt x="2238374" y="3905211"/>
                  </a:moveTo>
                  <a:lnTo>
                    <a:pt x="2212458" y="3905211"/>
                  </a:lnTo>
                  <a:lnTo>
                    <a:pt x="2212458" y="4429365"/>
                  </a:lnTo>
                  <a:lnTo>
                    <a:pt x="2238374" y="4429365"/>
                  </a:lnTo>
                  <a:lnTo>
                    <a:pt x="2238374" y="3905211"/>
                  </a:lnTo>
                  <a:close/>
                </a:path>
                <a:path w="2238375" h="4457700">
                  <a:moveTo>
                    <a:pt x="1689765" y="3905211"/>
                  </a:moveTo>
                  <a:lnTo>
                    <a:pt x="1660961" y="3905211"/>
                  </a:lnTo>
                  <a:lnTo>
                    <a:pt x="1660961" y="4416411"/>
                  </a:lnTo>
                  <a:lnTo>
                    <a:pt x="1689765" y="4416411"/>
                  </a:lnTo>
                  <a:lnTo>
                    <a:pt x="1689765" y="3905211"/>
                  </a:lnTo>
                  <a:close/>
                </a:path>
                <a:path w="2238375" h="4457700">
                  <a:moveTo>
                    <a:pt x="1689765" y="3352265"/>
                  </a:moveTo>
                  <a:lnTo>
                    <a:pt x="1660961" y="3352265"/>
                  </a:lnTo>
                  <a:lnTo>
                    <a:pt x="1660961" y="3874985"/>
                  </a:lnTo>
                  <a:lnTo>
                    <a:pt x="1689765" y="3874985"/>
                  </a:lnTo>
                  <a:lnTo>
                    <a:pt x="1689765" y="3352265"/>
                  </a:lnTo>
                  <a:close/>
                </a:path>
                <a:path w="2238375" h="4457700">
                  <a:moveTo>
                    <a:pt x="1689765" y="2797872"/>
                  </a:moveTo>
                  <a:lnTo>
                    <a:pt x="1660961" y="2797872"/>
                  </a:lnTo>
                  <a:lnTo>
                    <a:pt x="1660961" y="3322027"/>
                  </a:lnTo>
                  <a:lnTo>
                    <a:pt x="1689765" y="3322027"/>
                  </a:lnTo>
                  <a:lnTo>
                    <a:pt x="1689765" y="2797872"/>
                  </a:lnTo>
                  <a:close/>
                </a:path>
                <a:path w="2238375" h="4457700">
                  <a:moveTo>
                    <a:pt x="582453" y="1690534"/>
                  </a:moveTo>
                  <a:lnTo>
                    <a:pt x="552212" y="1690534"/>
                  </a:lnTo>
                  <a:lnTo>
                    <a:pt x="552212" y="2243479"/>
                  </a:lnTo>
                  <a:lnTo>
                    <a:pt x="1660961" y="2243479"/>
                  </a:lnTo>
                  <a:lnTo>
                    <a:pt x="1660961" y="2767634"/>
                  </a:lnTo>
                  <a:lnTo>
                    <a:pt x="1689765" y="2767634"/>
                  </a:lnTo>
                  <a:lnTo>
                    <a:pt x="1689765" y="2213240"/>
                  </a:lnTo>
                  <a:lnTo>
                    <a:pt x="582453" y="2213240"/>
                  </a:lnTo>
                  <a:lnTo>
                    <a:pt x="582453" y="1690534"/>
                  </a:lnTo>
                  <a:close/>
                </a:path>
                <a:path w="2238375" h="4457700">
                  <a:moveTo>
                    <a:pt x="1136823" y="584630"/>
                  </a:moveTo>
                  <a:lnTo>
                    <a:pt x="1106587" y="584630"/>
                  </a:lnTo>
                  <a:lnTo>
                    <a:pt x="1106587" y="1107337"/>
                  </a:lnTo>
                  <a:lnTo>
                    <a:pt x="0" y="1107337"/>
                  </a:lnTo>
                  <a:lnTo>
                    <a:pt x="0" y="1690534"/>
                  </a:lnTo>
                  <a:lnTo>
                    <a:pt x="1106587" y="1690534"/>
                  </a:lnTo>
                  <a:lnTo>
                    <a:pt x="1106587" y="2213240"/>
                  </a:lnTo>
                  <a:lnTo>
                    <a:pt x="1136823" y="2213240"/>
                  </a:lnTo>
                  <a:lnTo>
                    <a:pt x="1136823" y="1709254"/>
                  </a:lnTo>
                  <a:lnTo>
                    <a:pt x="1179131" y="1709254"/>
                  </a:lnTo>
                  <a:lnTo>
                    <a:pt x="1136823" y="1667496"/>
                  </a:lnTo>
                  <a:lnTo>
                    <a:pt x="1136823" y="1661730"/>
                  </a:lnTo>
                  <a:lnTo>
                    <a:pt x="29517" y="1661730"/>
                  </a:lnTo>
                  <a:lnTo>
                    <a:pt x="29517" y="1137576"/>
                  </a:lnTo>
                  <a:lnTo>
                    <a:pt x="1136823" y="1137576"/>
                  </a:lnTo>
                  <a:lnTo>
                    <a:pt x="1136823" y="584630"/>
                  </a:lnTo>
                  <a:close/>
                </a:path>
                <a:path w="2238375" h="4457700">
                  <a:moveTo>
                    <a:pt x="1179131" y="1709254"/>
                  </a:moveTo>
                  <a:lnTo>
                    <a:pt x="1136823" y="1709254"/>
                  </a:lnTo>
                  <a:lnTo>
                    <a:pt x="1646559" y="2213240"/>
                  </a:lnTo>
                  <a:lnTo>
                    <a:pt x="1689765" y="2213240"/>
                  </a:lnTo>
                  <a:lnTo>
                    <a:pt x="1179131" y="1709254"/>
                  </a:lnTo>
                  <a:close/>
                </a:path>
                <a:path w="2238375" h="4457700">
                  <a:moveTo>
                    <a:pt x="602610" y="1137576"/>
                  </a:moveTo>
                  <a:lnTo>
                    <a:pt x="552212" y="1137576"/>
                  </a:lnTo>
                  <a:lnTo>
                    <a:pt x="552212" y="1661730"/>
                  </a:lnTo>
                  <a:lnTo>
                    <a:pt x="582453" y="1661730"/>
                  </a:lnTo>
                  <a:lnTo>
                    <a:pt x="582453" y="1160626"/>
                  </a:lnTo>
                  <a:lnTo>
                    <a:pt x="625850" y="1160626"/>
                  </a:lnTo>
                  <a:lnTo>
                    <a:pt x="602610" y="1137576"/>
                  </a:lnTo>
                  <a:close/>
                </a:path>
                <a:path w="2238375" h="4457700">
                  <a:moveTo>
                    <a:pt x="625850" y="1160626"/>
                  </a:moveTo>
                  <a:lnTo>
                    <a:pt x="582453" y="1160626"/>
                  </a:lnTo>
                  <a:lnTo>
                    <a:pt x="1087868" y="1661730"/>
                  </a:lnTo>
                  <a:lnTo>
                    <a:pt x="1131064" y="1661730"/>
                  </a:lnTo>
                  <a:lnTo>
                    <a:pt x="625850" y="1160626"/>
                  </a:lnTo>
                  <a:close/>
                </a:path>
                <a:path w="2238375" h="4457700">
                  <a:moveTo>
                    <a:pt x="582453" y="0"/>
                  </a:moveTo>
                  <a:lnTo>
                    <a:pt x="0" y="0"/>
                  </a:lnTo>
                  <a:lnTo>
                    <a:pt x="0" y="584630"/>
                  </a:lnTo>
                  <a:lnTo>
                    <a:pt x="527734" y="1107337"/>
                  </a:lnTo>
                  <a:lnTo>
                    <a:pt x="582453" y="1107337"/>
                  </a:lnTo>
                  <a:lnTo>
                    <a:pt x="582453" y="1088617"/>
                  </a:lnTo>
                  <a:lnTo>
                    <a:pt x="552212" y="1088617"/>
                  </a:lnTo>
                  <a:lnTo>
                    <a:pt x="42480" y="584630"/>
                  </a:lnTo>
                  <a:lnTo>
                    <a:pt x="1136823" y="584630"/>
                  </a:lnTo>
                  <a:lnTo>
                    <a:pt x="1136823" y="554392"/>
                  </a:lnTo>
                  <a:lnTo>
                    <a:pt x="29517" y="554392"/>
                  </a:lnTo>
                  <a:lnTo>
                    <a:pt x="29517" y="30237"/>
                  </a:lnTo>
                  <a:lnTo>
                    <a:pt x="582453" y="30237"/>
                  </a:lnTo>
                  <a:lnTo>
                    <a:pt x="582453" y="0"/>
                  </a:lnTo>
                  <a:close/>
                </a:path>
                <a:path w="2238375" h="4457700">
                  <a:moveTo>
                    <a:pt x="582453" y="584630"/>
                  </a:moveTo>
                  <a:lnTo>
                    <a:pt x="552212" y="584630"/>
                  </a:lnTo>
                  <a:lnTo>
                    <a:pt x="552212" y="1088617"/>
                  </a:lnTo>
                  <a:lnTo>
                    <a:pt x="582453" y="1088617"/>
                  </a:lnTo>
                  <a:lnTo>
                    <a:pt x="582453" y="584630"/>
                  </a:lnTo>
                  <a:close/>
                </a:path>
                <a:path w="2238375" h="4457700">
                  <a:moveTo>
                    <a:pt x="582453" y="30237"/>
                  </a:moveTo>
                  <a:lnTo>
                    <a:pt x="552212" y="30237"/>
                  </a:lnTo>
                  <a:lnTo>
                    <a:pt x="552212" y="554392"/>
                  </a:lnTo>
                  <a:lnTo>
                    <a:pt x="582453" y="554392"/>
                  </a:lnTo>
                  <a:lnTo>
                    <a:pt x="582453" y="30237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82635" y="344947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7" y="0"/>
                  </a:moveTo>
                  <a:lnTo>
                    <a:pt x="143992" y="0"/>
                  </a:lnTo>
                  <a:lnTo>
                    <a:pt x="136067" y="711"/>
                  </a:lnTo>
                  <a:lnTo>
                    <a:pt x="97193" y="10071"/>
                  </a:lnTo>
                  <a:lnTo>
                    <a:pt x="62636" y="28790"/>
                  </a:lnTo>
                  <a:lnTo>
                    <a:pt x="33832" y="56146"/>
                  </a:lnTo>
                  <a:lnTo>
                    <a:pt x="12954" y="89992"/>
                  </a:lnTo>
                  <a:lnTo>
                    <a:pt x="711" y="136067"/>
                  </a:lnTo>
                  <a:lnTo>
                    <a:pt x="0" y="143992"/>
                  </a:lnTo>
                  <a:lnTo>
                    <a:pt x="0" y="159829"/>
                  </a:lnTo>
                  <a:lnTo>
                    <a:pt x="7200" y="198704"/>
                  </a:lnTo>
                  <a:lnTo>
                    <a:pt x="24472" y="234708"/>
                  </a:lnTo>
                  <a:lnTo>
                    <a:pt x="50393" y="264947"/>
                  </a:lnTo>
                  <a:lnTo>
                    <a:pt x="89992" y="290868"/>
                  </a:lnTo>
                  <a:lnTo>
                    <a:pt x="136067" y="303110"/>
                  </a:lnTo>
                  <a:lnTo>
                    <a:pt x="143992" y="303822"/>
                  </a:lnTo>
                  <a:lnTo>
                    <a:pt x="151917" y="303822"/>
                  </a:lnTo>
                  <a:lnTo>
                    <a:pt x="159829" y="303822"/>
                  </a:lnTo>
                  <a:lnTo>
                    <a:pt x="167754" y="303110"/>
                  </a:lnTo>
                  <a:lnTo>
                    <a:pt x="183591" y="300228"/>
                  </a:lnTo>
                  <a:lnTo>
                    <a:pt x="190792" y="298792"/>
                  </a:lnTo>
                  <a:lnTo>
                    <a:pt x="198704" y="295910"/>
                  </a:lnTo>
                  <a:lnTo>
                    <a:pt x="205905" y="293751"/>
                  </a:lnTo>
                  <a:lnTo>
                    <a:pt x="213106" y="290144"/>
                  </a:lnTo>
                  <a:lnTo>
                    <a:pt x="220306" y="287261"/>
                  </a:lnTo>
                  <a:lnTo>
                    <a:pt x="227507" y="282956"/>
                  </a:lnTo>
                  <a:lnTo>
                    <a:pt x="233984" y="279349"/>
                  </a:lnTo>
                  <a:lnTo>
                    <a:pt x="241185" y="274307"/>
                  </a:lnTo>
                  <a:lnTo>
                    <a:pt x="246938" y="269989"/>
                  </a:lnTo>
                  <a:lnTo>
                    <a:pt x="253428" y="264223"/>
                  </a:lnTo>
                  <a:lnTo>
                    <a:pt x="259181" y="259194"/>
                  </a:lnTo>
                  <a:lnTo>
                    <a:pt x="264223" y="253428"/>
                  </a:lnTo>
                  <a:lnTo>
                    <a:pt x="269265" y="246951"/>
                  </a:lnTo>
                  <a:lnTo>
                    <a:pt x="274307" y="241185"/>
                  </a:lnTo>
                  <a:lnTo>
                    <a:pt x="293027" y="205905"/>
                  </a:lnTo>
                  <a:lnTo>
                    <a:pt x="295897" y="198704"/>
                  </a:lnTo>
                  <a:lnTo>
                    <a:pt x="298056" y="190792"/>
                  </a:lnTo>
                  <a:lnTo>
                    <a:pt x="299504" y="183591"/>
                  </a:lnTo>
                  <a:lnTo>
                    <a:pt x="302387" y="167754"/>
                  </a:lnTo>
                  <a:lnTo>
                    <a:pt x="303098" y="159829"/>
                  </a:lnTo>
                  <a:lnTo>
                    <a:pt x="303098" y="151917"/>
                  </a:lnTo>
                  <a:lnTo>
                    <a:pt x="303822" y="151917"/>
                  </a:lnTo>
                  <a:lnTo>
                    <a:pt x="303822" y="143992"/>
                  </a:lnTo>
                  <a:lnTo>
                    <a:pt x="303098" y="136067"/>
                  </a:lnTo>
                  <a:lnTo>
                    <a:pt x="300228" y="120230"/>
                  </a:lnTo>
                  <a:lnTo>
                    <a:pt x="298780" y="113030"/>
                  </a:lnTo>
                  <a:lnTo>
                    <a:pt x="295897" y="105117"/>
                  </a:lnTo>
                  <a:lnTo>
                    <a:pt x="293751" y="97917"/>
                  </a:lnTo>
                  <a:lnTo>
                    <a:pt x="290144" y="90716"/>
                  </a:lnTo>
                  <a:lnTo>
                    <a:pt x="287261" y="83515"/>
                  </a:lnTo>
                  <a:lnTo>
                    <a:pt x="282943" y="76314"/>
                  </a:lnTo>
                  <a:lnTo>
                    <a:pt x="279349" y="69837"/>
                  </a:lnTo>
                  <a:lnTo>
                    <a:pt x="274307" y="62636"/>
                  </a:lnTo>
                  <a:lnTo>
                    <a:pt x="269989" y="56870"/>
                  </a:lnTo>
                  <a:lnTo>
                    <a:pt x="264223" y="50393"/>
                  </a:lnTo>
                  <a:lnTo>
                    <a:pt x="259181" y="44627"/>
                  </a:lnTo>
                  <a:lnTo>
                    <a:pt x="253428" y="39598"/>
                  </a:lnTo>
                  <a:lnTo>
                    <a:pt x="246938" y="34556"/>
                  </a:lnTo>
                  <a:lnTo>
                    <a:pt x="241185" y="29514"/>
                  </a:lnTo>
                  <a:lnTo>
                    <a:pt x="205905" y="10795"/>
                  </a:lnTo>
                  <a:lnTo>
                    <a:pt x="198704" y="7912"/>
                  </a:lnTo>
                  <a:lnTo>
                    <a:pt x="190792" y="5753"/>
                  </a:lnTo>
                  <a:lnTo>
                    <a:pt x="183591" y="4318"/>
                  </a:lnTo>
                  <a:lnTo>
                    <a:pt x="167754" y="1435"/>
                  </a:lnTo>
                  <a:lnTo>
                    <a:pt x="159829" y="711"/>
                  </a:lnTo>
                  <a:lnTo>
                    <a:pt x="151917" y="711"/>
                  </a:lnTo>
                  <a:lnTo>
                    <a:pt x="151917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82630" y="3449437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4" y="303840"/>
                  </a:moveTo>
                  <a:lnTo>
                    <a:pt x="143990" y="303840"/>
                  </a:lnTo>
                  <a:lnTo>
                    <a:pt x="136078" y="303116"/>
                  </a:lnTo>
                  <a:lnTo>
                    <a:pt x="97191" y="293769"/>
                  </a:lnTo>
                  <a:lnTo>
                    <a:pt x="82802" y="287279"/>
                  </a:lnTo>
                  <a:lnTo>
                    <a:pt x="75601" y="283685"/>
                  </a:lnTo>
                  <a:lnTo>
                    <a:pt x="44639" y="259199"/>
                  </a:lnTo>
                  <a:lnTo>
                    <a:pt x="38886" y="253446"/>
                  </a:lnTo>
                  <a:lnTo>
                    <a:pt x="16560" y="221035"/>
                  </a:lnTo>
                  <a:lnTo>
                    <a:pt x="3606" y="183594"/>
                  </a:lnTo>
                  <a:lnTo>
                    <a:pt x="2158" y="175682"/>
                  </a:lnTo>
                  <a:lnTo>
                    <a:pt x="723" y="167770"/>
                  </a:lnTo>
                  <a:lnTo>
                    <a:pt x="0" y="159845"/>
                  </a:lnTo>
                  <a:lnTo>
                    <a:pt x="0" y="151920"/>
                  </a:lnTo>
                  <a:lnTo>
                    <a:pt x="0" y="144008"/>
                  </a:lnTo>
                  <a:lnTo>
                    <a:pt x="723" y="136083"/>
                  </a:lnTo>
                  <a:lnTo>
                    <a:pt x="2158" y="128158"/>
                  </a:lnTo>
                  <a:lnTo>
                    <a:pt x="3606" y="120246"/>
                  </a:lnTo>
                  <a:lnTo>
                    <a:pt x="5041" y="112321"/>
                  </a:lnTo>
                  <a:lnTo>
                    <a:pt x="7200" y="105120"/>
                  </a:lnTo>
                  <a:lnTo>
                    <a:pt x="10083" y="97207"/>
                  </a:lnTo>
                  <a:lnTo>
                    <a:pt x="12953" y="90006"/>
                  </a:lnTo>
                  <a:lnTo>
                    <a:pt x="16560" y="82805"/>
                  </a:lnTo>
                  <a:lnTo>
                    <a:pt x="20167" y="75604"/>
                  </a:lnTo>
                  <a:lnTo>
                    <a:pt x="24485" y="69127"/>
                  </a:lnTo>
                  <a:lnTo>
                    <a:pt x="28803" y="62637"/>
                  </a:lnTo>
                  <a:lnTo>
                    <a:pt x="33844" y="56160"/>
                  </a:lnTo>
                  <a:lnTo>
                    <a:pt x="62635" y="28804"/>
                  </a:lnTo>
                  <a:lnTo>
                    <a:pt x="97191" y="10084"/>
                  </a:lnTo>
                  <a:lnTo>
                    <a:pt x="120241" y="3606"/>
                  </a:lnTo>
                  <a:lnTo>
                    <a:pt x="128153" y="2159"/>
                  </a:lnTo>
                  <a:lnTo>
                    <a:pt x="136078" y="723"/>
                  </a:lnTo>
                  <a:lnTo>
                    <a:pt x="143990" y="0"/>
                  </a:lnTo>
                  <a:lnTo>
                    <a:pt x="151914" y="0"/>
                  </a:lnTo>
                  <a:lnTo>
                    <a:pt x="151914" y="723"/>
                  </a:lnTo>
                  <a:lnTo>
                    <a:pt x="159839" y="723"/>
                  </a:lnTo>
                  <a:lnTo>
                    <a:pt x="198713" y="7924"/>
                  </a:lnTo>
                  <a:lnTo>
                    <a:pt x="205914" y="10807"/>
                  </a:lnTo>
                  <a:lnTo>
                    <a:pt x="213838" y="13678"/>
                  </a:lnTo>
                  <a:lnTo>
                    <a:pt x="246947" y="34557"/>
                  </a:lnTo>
                  <a:lnTo>
                    <a:pt x="253436" y="39599"/>
                  </a:lnTo>
                  <a:lnTo>
                    <a:pt x="259189" y="44641"/>
                  </a:lnTo>
                  <a:lnTo>
                    <a:pt x="264231" y="50407"/>
                  </a:lnTo>
                  <a:lnTo>
                    <a:pt x="269984" y="56884"/>
                  </a:lnTo>
                  <a:lnTo>
                    <a:pt x="274302" y="62637"/>
                  </a:lnTo>
                  <a:lnTo>
                    <a:pt x="279344" y="69851"/>
                  </a:lnTo>
                  <a:lnTo>
                    <a:pt x="282951" y="76328"/>
                  </a:lnTo>
                  <a:lnTo>
                    <a:pt x="287269" y="83516"/>
                  </a:lnTo>
                  <a:lnTo>
                    <a:pt x="290151" y="90717"/>
                  </a:lnTo>
                  <a:lnTo>
                    <a:pt x="293746" y="97918"/>
                  </a:lnTo>
                  <a:lnTo>
                    <a:pt x="295904" y="105120"/>
                  </a:lnTo>
                  <a:lnTo>
                    <a:pt x="303829" y="144008"/>
                  </a:lnTo>
                  <a:lnTo>
                    <a:pt x="303829" y="151920"/>
                  </a:lnTo>
                  <a:lnTo>
                    <a:pt x="303105" y="151920"/>
                  </a:lnTo>
                  <a:lnTo>
                    <a:pt x="303105" y="159845"/>
                  </a:lnTo>
                  <a:lnTo>
                    <a:pt x="295904" y="198720"/>
                  </a:lnTo>
                  <a:lnTo>
                    <a:pt x="293034" y="205921"/>
                  </a:lnTo>
                  <a:lnTo>
                    <a:pt x="290151" y="213846"/>
                  </a:lnTo>
                  <a:lnTo>
                    <a:pt x="269260" y="246956"/>
                  </a:lnTo>
                  <a:lnTo>
                    <a:pt x="264231" y="253446"/>
                  </a:lnTo>
                  <a:lnTo>
                    <a:pt x="259189" y="259199"/>
                  </a:lnTo>
                  <a:lnTo>
                    <a:pt x="253436" y="264241"/>
                  </a:lnTo>
                  <a:lnTo>
                    <a:pt x="246947" y="269994"/>
                  </a:lnTo>
                  <a:lnTo>
                    <a:pt x="241181" y="274325"/>
                  </a:lnTo>
                  <a:lnTo>
                    <a:pt x="233993" y="279367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62"/>
                  </a:lnTo>
                  <a:lnTo>
                    <a:pt x="205914" y="293769"/>
                  </a:lnTo>
                  <a:lnTo>
                    <a:pt x="198713" y="295915"/>
                  </a:lnTo>
                  <a:lnTo>
                    <a:pt x="159839" y="303840"/>
                  </a:lnTo>
                  <a:lnTo>
                    <a:pt x="151914" y="30384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35854" y="0"/>
            <a:ext cx="1963420" cy="1420495"/>
            <a:chOff x="16335854" y="0"/>
            <a:chExt cx="1963420" cy="1420495"/>
          </a:xfrm>
        </p:grpSpPr>
        <p:sp>
          <p:nvSpPr>
            <p:cNvPr id="3" name="object 3"/>
            <p:cNvSpPr/>
            <p:nvPr/>
          </p:nvSpPr>
          <p:spPr>
            <a:xfrm>
              <a:off x="16355059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8"/>
                  </a:lnTo>
                  <a:lnTo>
                    <a:pt x="478517" y="130690"/>
                  </a:lnTo>
                  <a:lnTo>
                    <a:pt x="462310" y="172899"/>
                  </a:lnTo>
                  <a:lnTo>
                    <a:pt x="442143" y="213915"/>
                  </a:lnTo>
                  <a:lnTo>
                    <a:pt x="418312" y="253428"/>
                  </a:lnTo>
                  <a:lnTo>
                    <a:pt x="391119" y="291129"/>
                  </a:lnTo>
                  <a:lnTo>
                    <a:pt x="360862" y="326709"/>
                  </a:lnTo>
                  <a:lnTo>
                    <a:pt x="327839" y="359857"/>
                  </a:lnTo>
                  <a:lnTo>
                    <a:pt x="292351" y="390264"/>
                  </a:lnTo>
                  <a:lnTo>
                    <a:pt x="254695" y="417621"/>
                  </a:lnTo>
                  <a:lnTo>
                    <a:pt x="215172" y="441619"/>
                  </a:lnTo>
                  <a:lnTo>
                    <a:pt x="174079" y="461947"/>
                  </a:lnTo>
                  <a:lnTo>
                    <a:pt x="131716" y="478297"/>
                  </a:lnTo>
                  <a:lnTo>
                    <a:pt x="88383" y="490359"/>
                  </a:lnTo>
                  <a:lnTo>
                    <a:pt x="44378" y="497823"/>
                  </a:lnTo>
                  <a:lnTo>
                    <a:pt x="0" y="500380"/>
                  </a:lnTo>
                  <a:lnTo>
                    <a:pt x="44378" y="502915"/>
                  </a:lnTo>
                  <a:lnTo>
                    <a:pt x="88383" y="510316"/>
                  </a:lnTo>
                  <a:lnTo>
                    <a:pt x="131716" y="522280"/>
                  </a:lnTo>
                  <a:lnTo>
                    <a:pt x="174079" y="538500"/>
                  </a:lnTo>
                  <a:lnTo>
                    <a:pt x="215172" y="558671"/>
                  </a:lnTo>
                  <a:lnTo>
                    <a:pt x="254695" y="582488"/>
                  </a:lnTo>
                  <a:lnTo>
                    <a:pt x="292351" y="609647"/>
                  </a:lnTo>
                  <a:lnTo>
                    <a:pt x="327839" y="639841"/>
                  </a:lnTo>
                  <a:lnTo>
                    <a:pt x="360862" y="672766"/>
                  </a:lnTo>
                  <a:lnTo>
                    <a:pt x="391119" y="708117"/>
                  </a:lnTo>
                  <a:lnTo>
                    <a:pt x="418312" y="745589"/>
                  </a:lnTo>
                  <a:lnTo>
                    <a:pt x="442143" y="784876"/>
                  </a:lnTo>
                  <a:lnTo>
                    <a:pt x="462310" y="825673"/>
                  </a:lnTo>
                  <a:lnTo>
                    <a:pt x="478517" y="867676"/>
                  </a:lnTo>
                  <a:lnTo>
                    <a:pt x="490464" y="910579"/>
                  </a:lnTo>
                  <a:lnTo>
                    <a:pt x="497851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39" y="825673"/>
                  </a:lnTo>
                  <a:lnTo>
                    <a:pt x="558597" y="784876"/>
                  </a:lnTo>
                  <a:lnTo>
                    <a:pt x="582413" y="745589"/>
                  </a:lnTo>
                  <a:lnTo>
                    <a:pt x="609587" y="708117"/>
                  </a:lnTo>
                  <a:lnTo>
                    <a:pt x="639818" y="672766"/>
                  </a:lnTo>
                  <a:lnTo>
                    <a:pt x="672807" y="639841"/>
                  </a:lnTo>
                  <a:lnTo>
                    <a:pt x="708253" y="609647"/>
                  </a:lnTo>
                  <a:lnTo>
                    <a:pt x="745857" y="582488"/>
                  </a:lnTo>
                  <a:lnTo>
                    <a:pt x="785319" y="558671"/>
                  </a:lnTo>
                  <a:lnTo>
                    <a:pt x="826339" y="538500"/>
                  </a:lnTo>
                  <a:lnTo>
                    <a:pt x="868617" y="522280"/>
                  </a:lnTo>
                  <a:lnTo>
                    <a:pt x="911853" y="510316"/>
                  </a:lnTo>
                  <a:lnTo>
                    <a:pt x="955746" y="502915"/>
                  </a:lnTo>
                  <a:lnTo>
                    <a:pt x="999998" y="500380"/>
                  </a:lnTo>
                  <a:lnTo>
                    <a:pt x="955746" y="497823"/>
                  </a:lnTo>
                  <a:lnTo>
                    <a:pt x="911853" y="490359"/>
                  </a:lnTo>
                  <a:lnTo>
                    <a:pt x="868617" y="478297"/>
                  </a:lnTo>
                  <a:lnTo>
                    <a:pt x="826339" y="461947"/>
                  </a:lnTo>
                  <a:lnTo>
                    <a:pt x="785319" y="441619"/>
                  </a:lnTo>
                  <a:lnTo>
                    <a:pt x="745857" y="417621"/>
                  </a:lnTo>
                  <a:lnTo>
                    <a:pt x="708253" y="390264"/>
                  </a:lnTo>
                  <a:lnTo>
                    <a:pt x="672807" y="359857"/>
                  </a:lnTo>
                  <a:lnTo>
                    <a:pt x="639818" y="326709"/>
                  </a:lnTo>
                  <a:lnTo>
                    <a:pt x="609587" y="291129"/>
                  </a:lnTo>
                  <a:lnTo>
                    <a:pt x="582413" y="253428"/>
                  </a:lnTo>
                  <a:lnTo>
                    <a:pt x="558597" y="213915"/>
                  </a:lnTo>
                  <a:lnTo>
                    <a:pt x="538439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54932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80127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2" y="43931"/>
                  </a:lnTo>
                  <a:lnTo>
                    <a:pt x="490468" y="87598"/>
                  </a:lnTo>
                  <a:lnTo>
                    <a:pt x="478527" y="130690"/>
                  </a:lnTo>
                  <a:lnTo>
                    <a:pt x="462327" y="172899"/>
                  </a:lnTo>
                  <a:lnTo>
                    <a:pt x="442166" y="213915"/>
                  </a:lnTo>
                  <a:lnTo>
                    <a:pt x="418343" y="253428"/>
                  </a:lnTo>
                  <a:lnTo>
                    <a:pt x="391157" y="291129"/>
                  </a:lnTo>
                  <a:lnTo>
                    <a:pt x="360906" y="326709"/>
                  </a:lnTo>
                  <a:lnTo>
                    <a:pt x="327890" y="359857"/>
                  </a:lnTo>
                  <a:lnTo>
                    <a:pt x="292405" y="390264"/>
                  </a:lnTo>
                  <a:lnTo>
                    <a:pt x="254751" y="417621"/>
                  </a:lnTo>
                  <a:lnTo>
                    <a:pt x="215227" y="441619"/>
                  </a:lnTo>
                  <a:lnTo>
                    <a:pt x="174131" y="461947"/>
                  </a:lnTo>
                  <a:lnTo>
                    <a:pt x="131762" y="478297"/>
                  </a:lnTo>
                  <a:lnTo>
                    <a:pt x="88418" y="490359"/>
                  </a:lnTo>
                  <a:lnTo>
                    <a:pt x="44398" y="497823"/>
                  </a:lnTo>
                  <a:lnTo>
                    <a:pt x="0" y="500380"/>
                  </a:lnTo>
                  <a:lnTo>
                    <a:pt x="44398" y="502915"/>
                  </a:lnTo>
                  <a:lnTo>
                    <a:pt x="88418" y="510316"/>
                  </a:lnTo>
                  <a:lnTo>
                    <a:pt x="131762" y="522280"/>
                  </a:lnTo>
                  <a:lnTo>
                    <a:pt x="174131" y="538500"/>
                  </a:lnTo>
                  <a:lnTo>
                    <a:pt x="215227" y="558671"/>
                  </a:lnTo>
                  <a:lnTo>
                    <a:pt x="254751" y="582488"/>
                  </a:lnTo>
                  <a:lnTo>
                    <a:pt x="292405" y="609647"/>
                  </a:lnTo>
                  <a:lnTo>
                    <a:pt x="327890" y="639841"/>
                  </a:lnTo>
                  <a:lnTo>
                    <a:pt x="360906" y="672766"/>
                  </a:lnTo>
                  <a:lnTo>
                    <a:pt x="391157" y="708117"/>
                  </a:lnTo>
                  <a:lnTo>
                    <a:pt x="418343" y="745589"/>
                  </a:lnTo>
                  <a:lnTo>
                    <a:pt x="442166" y="784876"/>
                  </a:lnTo>
                  <a:lnTo>
                    <a:pt x="462327" y="825673"/>
                  </a:lnTo>
                  <a:lnTo>
                    <a:pt x="478527" y="867676"/>
                  </a:lnTo>
                  <a:lnTo>
                    <a:pt x="490468" y="910579"/>
                  </a:lnTo>
                  <a:lnTo>
                    <a:pt x="497852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40" y="825673"/>
                  </a:lnTo>
                  <a:lnTo>
                    <a:pt x="558600" y="784876"/>
                  </a:lnTo>
                  <a:lnTo>
                    <a:pt x="582419" y="745589"/>
                  </a:lnTo>
                  <a:lnTo>
                    <a:pt x="609596" y="708117"/>
                  </a:lnTo>
                  <a:lnTo>
                    <a:pt x="639831" y="672766"/>
                  </a:lnTo>
                  <a:lnTo>
                    <a:pt x="672825" y="639841"/>
                  </a:lnTo>
                  <a:lnTo>
                    <a:pt x="708279" y="609647"/>
                  </a:lnTo>
                  <a:lnTo>
                    <a:pt x="745892" y="582488"/>
                  </a:lnTo>
                  <a:lnTo>
                    <a:pt x="785364" y="558671"/>
                  </a:lnTo>
                  <a:lnTo>
                    <a:pt x="826396" y="538500"/>
                  </a:lnTo>
                  <a:lnTo>
                    <a:pt x="868688" y="522280"/>
                  </a:lnTo>
                  <a:lnTo>
                    <a:pt x="911940" y="510316"/>
                  </a:lnTo>
                  <a:lnTo>
                    <a:pt x="955852" y="502915"/>
                  </a:lnTo>
                  <a:lnTo>
                    <a:pt x="1000125" y="500380"/>
                  </a:lnTo>
                  <a:lnTo>
                    <a:pt x="955852" y="497823"/>
                  </a:lnTo>
                  <a:lnTo>
                    <a:pt x="911940" y="490359"/>
                  </a:lnTo>
                  <a:lnTo>
                    <a:pt x="868688" y="478297"/>
                  </a:lnTo>
                  <a:lnTo>
                    <a:pt x="826396" y="461947"/>
                  </a:lnTo>
                  <a:lnTo>
                    <a:pt x="785364" y="441619"/>
                  </a:lnTo>
                  <a:lnTo>
                    <a:pt x="745892" y="417621"/>
                  </a:lnTo>
                  <a:lnTo>
                    <a:pt x="708279" y="390264"/>
                  </a:lnTo>
                  <a:lnTo>
                    <a:pt x="672825" y="359857"/>
                  </a:lnTo>
                  <a:lnTo>
                    <a:pt x="639831" y="326709"/>
                  </a:lnTo>
                  <a:lnTo>
                    <a:pt x="609596" y="291129"/>
                  </a:lnTo>
                  <a:lnTo>
                    <a:pt x="582419" y="253428"/>
                  </a:lnTo>
                  <a:lnTo>
                    <a:pt x="558600" y="213915"/>
                  </a:lnTo>
                  <a:lnTo>
                    <a:pt x="538440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80127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54932" y="7864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19" h="1170940">
                  <a:moveTo>
                    <a:pt x="962660" y="0"/>
                  </a:moveTo>
                  <a:lnTo>
                    <a:pt x="1925193" y="0"/>
                  </a:lnTo>
                  <a:lnTo>
                    <a:pt x="1925193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660" y="0"/>
                  </a:lnTo>
                  <a:close/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97247" y="95892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915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91440" y="42481"/>
                  </a:lnTo>
                  <a:lnTo>
                    <a:pt x="56896" y="73444"/>
                  </a:lnTo>
                  <a:lnTo>
                    <a:pt x="49784" y="82080"/>
                  </a:lnTo>
                  <a:lnTo>
                    <a:pt x="42545" y="90716"/>
                  </a:lnTo>
                  <a:lnTo>
                    <a:pt x="19558" y="131038"/>
                  </a:lnTo>
                  <a:lnTo>
                    <a:pt x="5842" y="174955"/>
                  </a:lnTo>
                  <a:lnTo>
                    <a:pt x="3683" y="185750"/>
                  </a:lnTo>
                  <a:lnTo>
                    <a:pt x="2286" y="197269"/>
                  </a:lnTo>
                  <a:lnTo>
                    <a:pt x="762" y="208788"/>
                  </a:lnTo>
                  <a:lnTo>
                    <a:pt x="762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2921" y="254863"/>
                  </a:lnTo>
                  <a:lnTo>
                    <a:pt x="14478" y="299504"/>
                  </a:lnTo>
                  <a:lnTo>
                    <a:pt x="35306" y="340537"/>
                  </a:lnTo>
                  <a:lnTo>
                    <a:pt x="64897" y="375818"/>
                  </a:lnTo>
                  <a:lnTo>
                    <a:pt x="72771" y="383743"/>
                  </a:lnTo>
                  <a:lnTo>
                    <a:pt x="120269" y="416864"/>
                  </a:lnTo>
                  <a:lnTo>
                    <a:pt x="163449" y="433412"/>
                  </a:lnTo>
                  <a:lnTo>
                    <a:pt x="208915" y="440613"/>
                  </a:lnTo>
                  <a:lnTo>
                    <a:pt x="231902" y="440613"/>
                  </a:lnTo>
                  <a:lnTo>
                    <a:pt x="277241" y="433412"/>
                  </a:lnTo>
                  <a:lnTo>
                    <a:pt x="320421" y="416864"/>
                  </a:lnTo>
                  <a:lnTo>
                    <a:pt x="359283" y="391655"/>
                  </a:lnTo>
                  <a:lnTo>
                    <a:pt x="391668" y="359257"/>
                  </a:lnTo>
                  <a:lnTo>
                    <a:pt x="411099" y="330466"/>
                  </a:lnTo>
                  <a:lnTo>
                    <a:pt x="416941" y="320382"/>
                  </a:lnTo>
                  <a:lnTo>
                    <a:pt x="433451" y="277177"/>
                  </a:lnTo>
                  <a:lnTo>
                    <a:pt x="440690" y="231825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2816" y="163436"/>
                  </a:lnTo>
                  <a:lnTo>
                    <a:pt x="416179" y="120230"/>
                  </a:lnTo>
                  <a:lnTo>
                    <a:pt x="391033" y="82080"/>
                  </a:lnTo>
                  <a:lnTo>
                    <a:pt x="350012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43459" y="2159"/>
                  </a:lnTo>
                  <a:lnTo>
                    <a:pt x="231902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097247" y="95892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318"/>
                  </a:moveTo>
                  <a:lnTo>
                    <a:pt x="440563" y="231837"/>
                  </a:lnTo>
                  <a:lnTo>
                    <a:pt x="439166" y="243356"/>
                  </a:lnTo>
                  <a:lnTo>
                    <a:pt x="437769" y="254875"/>
                  </a:lnTo>
                  <a:lnTo>
                    <a:pt x="426212" y="299502"/>
                  </a:lnTo>
                  <a:lnTo>
                    <a:pt x="405384" y="340536"/>
                  </a:lnTo>
                  <a:lnTo>
                    <a:pt x="375793" y="375829"/>
                  </a:lnTo>
                  <a:lnTo>
                    <a:pt x="367919" y="383741"/>
                  </a:lnTo>
                  <a:lnTo>
                    <a:pt x="359283" y="391653"/>
                  </a:lnTo>
                  <a:lnTo>
                    <a:pt x="349885" y="398867"/>
                  </a:lnTo>
                  <a:lnTo>
                    <a:pt x="340487" y="405344"/>
                  </a:lnTo>
                  <a:lnTo>
                    <a:pt x="330454" y="411097"/>
                  </a:lnTo>
                  <a:lnTo>
                    <a:pt x="320421" y="416863"/>
                  </a:lnTo>
                  <a:lnTo>
                    <a:pt x="277241" y="433423"/>
                  </a:lnTo>
                  <a:lnTo>
                    <a:pt x="243332" y="439176"/>
                  </a:lnTo>
                  <a:lnTo>
                    <a:pt x="231775" y="440624"/>
                  </a:lnTo>
                  <a:lnTo>
                    <a:pt x="220345" y="440624"/>
                  </a:lnTo>
                  <a:lnTo>
                    <a:pt x="208788" y="440624"/>
                  </a:lnTo>
                  <a:lnTo>
                    <a:pt x="197231" y="439176"/>
                  </a:lnTo>
                  <a:lnTo>
                    <a:pt x="151892" y="429817"/>
                  </a:lnTo>
                  <a:lnTo>
                    <a:pt x="110109" y="411097"/>
                  </a:lnTo>
                  <a:lnTo>
                    <a:pt x="72771" y="383741"/>
                  </a:lnTo>
                  <a:lnTo>
                    <a:pt x="41783" y="349908"/>
                  </a:lnTo>
                  <a:lnTo>
                    <a:pt x="18669" y="309586"/>
                  </a:lnTo>
                  <a:lnTo>
                    <a:pt x="5080" y="266394"/>
                  </a:lnTo>
                  <a:lnTo>
                    <a:pt x="0" y="231837"/>
                  </a:lnTo>
                  <a:lnTo>
                    <a:pt x="0" y="220318"/>
                  </a:lnTo>
                  <a:lnTo>
                    <a:pt x="762" y="220318"/>
                  </a:lnTo>
                  <a:lnTo>
                    <a:pt x="762" y="208799"/>
                  </a:lnTo>
                  <a:lnTo>
                    <a:pt x="2159" y="197281"/>
                  </a:lnTo>
                  <a:lnTo>
                    <a:pt x="3556" y="185762"/>
                  </a:lnTo>
                  <a:lnTo>
                    <a:pt x="5715" y="174954"/>
                  </a:lnTo>
                  <a:lnTo>
                    <a:pt x="7874" y="163435"/>
                  </a:lnTo>
                  <a:lnTo>
                    <a:pt x="11557" y="152640"/>
                  </a:lnTo>
                  <a:lnTo>
                    <a:pt x="15113" y="141833"/>
                  </a:lnTo>
                  <a:lnTo>
                    <a:pt x="35941" y="100799"/>
                  </a:lnTo>
                  <a:lnTo>
                    <a:pt x="49657" y="82079"/>
                  </a:lnTo>
                  <a:lnTo>
                    <a:pt x="56896" y="73443"/>
                  </a:lnTo>
                  <a:lnTo>
                    <a:pt x="91440" y="42481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794" y="73443"/>
                  </a:lnTo>
                  <a:lnTo>
                    <a:pt x="404622" y="100799"/>
                  </a:lnTo>
                  <a:lnTo>
                    <a:pt x="411099" y="110159"/>
                  </a:lnTo>
                  <a:lnTo>
                    <a:pt x="429768" y="152640"/>
                  </a:lnTo>
                  <a:lnTo>
                    <a:pt x="439166" y="197281"/>
                  </a:lnTo>
                  <a:lnTo>
                    <a:pt x="440563" y="208799"/>
                  </a:lnTo>
                  <a:lnTo>
                    <a:pt x="440563" y="220318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739" y="7239013"/>
            <a:ext cx="3058451" cy="30591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302575" y="1043292"/>
            <a:ext cx="37527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85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89912"/>
            <a:ext cx="6541905" cy="9197086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7C131D34-4A3B-4B7D-9221-215A86136A1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51605" y="2295208"/>
            <a:ext cx="1030345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Aim: To explore Walmart sales data and understand top-performing branches, products and sales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Dataset: Obtained from the Kaggle Walmart Sales Forecasting Competition.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Focus: Optimizing sales strategies based on data insights.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78142" y="0"/>
            <a:ext cx="1029335" cy="1879600"/>
            <a:chOff x="17278142" y="0"/>
            <a:chExt cx="1029335" cy="1879600"/>
          </a:xfrm>
        </p:grpSpPr>
        <p:sp>
          <p:nvSpPr>
            <p:cNvPr id="3" name="object 3"/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</a:path>
                <a:path w="965834" h="916305"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</a:path>
                <a:path w="965834" h="1000125"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452" y="1342059"/>
            <a:ext cx="6838949" cy="760095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301750" y="1295831"/>
            <a:ext cx="80772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/>
              <a:t>Data Wrangling and Feature Engineering</a:t>
            </a:r>
            <a:endParaRPr sz="4400" spc="-1015" dirty="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FF49588A-0C6A-43CE-869E-7B6AE4D2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82" y="3397250"/>
            <a:ext cx="880237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Cleaned data: Ensured no NULL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Added columns: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time_of_day (Morning, Afternoon, Evening)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day_name (Day of the week)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month_name (Month of the year)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2802" y="0"/>
            <a:ext cx="5875134" cy="10286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50901" y="609200"/>
            <a:ext cx="1019175" cy="1016635"/>
            <a:chOff x="7650901" y="609200"/>
            <a:chExt cx="1019175" cy="1016635"/>
          </a:xfrm>
        </p:grpSpPr>
        <p:sp>
          <p:nvSpPr>
            <p:cNvPr id="4" name="object 4"/>
            <p:cNvSpPr/>
            <p:nvPr/>
          </p:nvSpPr>
          <p:spPr>
            <a:xfrm>
              <a:off x="7660221" y="61855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643" y="0"/>
                  </a:moveTo>
                  <a:lnTo>
                    <a:pt x="497115" y="43787"/>
                  </a:lnTo>
                  <a:lnTo>
                    <a:pt x="489730" y="87284"/>
                  </a:lnTo>
                  <a:lnTo>
                    <a:pt x="477787" y="130185"/>
                  </a:lnTo>
                  <a:lnTo>
                    <a:pt x="461588" y="172186"/>
                  </a:lnTo>
                  <a:lnTo>
                    <a:pt x="441432" y="212982"/>
                  </a:lnTo>
                  <a:lnTo>
                    <a:pt x="417617" y="252267"/>
                  </a:lnTo>
                  <a:lnTo>
                    <a:pt x="390445" y="289737"/>
                  </a:lnTo>
                  <a:lnTo>
                    <a:pt x="360215" y="325085"/>
                  </a:lnTo>
                  <a:lnTo>
                    <a:pt x="327227" y="358008"/>
                  </a:lnTo>
                  <a:lnTo>
                    <a:pt x="291780" y="388201"/>
                  </a:lnTo>
                  <a:lnTo>
                    <a:pt x="254175" y="415357"/>
                  </a:lnTo>
                  <a:lnTo>
                    <a:pt x="214711" y="439173"/>
                  </a:lnTo>
                  <a:lnTo>
                    <a:pt x="173688" y="459342"/>
                  </a:lnTo>
                  <a:lnTo>
                    <a:pt x="131405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5" y="519539"/>
                  </a:lnTo>
                  <a:lnTo>
                    <a:pt x="173688" y="535887"/>
                  </a:lnTo>
                  <a:lnTo>
                    <a:pt x="214711" y="556213"/>
                  </a:lnTo>
                  <a:lnTo>
                    <a:pt x="254175" y="580208"/>
                  </a:lnTo>
                  <a:lnTo>
                    <a:pt x="291780" y="607563"/>
                  </a:lnTo>
                  <a:lnTo>
                    <a:pt x="327227" y="637967"/>
                  </a:lnTo>
                  <a:lnTo>
                    <a:pt x="360215" y="671112"/>
                  </a:lnTo>
                  <a:lnTo>
                    <a:pt x="390445" y="706687"/>
                  </a:lnTo>
                  <a:lnTo>
                    <a:pt x="417617" y="744385"/>
                  </a:lnTo>
                  <a:lnTo>
                    <a:pt x="441432" y="783894"/>
                  </a:lnTo>
                  <a:lnTo>
                    <a:pt x="461588" y="824905"/>
                  </a:lnTo>
                  <a:lnTo>
                    <a:pt x="477787" y="867110"/>
                  </a:lnTo>
                  <a:lnTo>
                    <a:pt x="489730" y="910198"/>
                  </a:lnTo>
                  <a:lnTo>
                    <a:pt x="497115" y="953861"/>
                  </a:lnTo>
                  <a:lnTo>
                    <a:pt x="499643" y="997788"/>
                  </a:lnTo>
                  <a:lnTo>
                    <a:pt x="502171" y="953861"/>
                  </a:lnTo>
                  <a:lnTo>
                    <a:pt x="509558" y="910198"/>
                  </a:lnTo>
                  <a:lnTo>
                    <a:pt x="521503" y="867110"/>
                  </a:lnTo>
                  <a:lnTo>
                    <a:pt x="537709" y="824905"/>
                  </a:lnTo>
                  <a:lnTo>
                    <a:pt x="557875" y="783894"/>
                  </a:lnTo>
                  <a:lnTo>
                    <a:pt x="581703" y="744385"/>
                  </a:lnTo>
                  <a:lnTo>
                    <a:pt x="608895" y="706687"/>
                  </a:lnTo>
                  <a:lnTo>
                    <a:pt x="639150" y="671112"/>
                  </a:lnTo>
                  <a:lnTo>
                    <a:pt x="672171" y="637967"/>
                  </a:lnTo>
                  <a:lnTo>
                    <a:pt x="707658" y="607563"/>
                  </a:lnTo>
                  <a:lnTo>
                    <a:pt x="745313" y="580208"/>
                  </a:lnTo>
                  <a:lnTo>
                    <a:pt x="784835" y="556213"/>
                  </a:lnTo>
                  <a:lnTo>
                    <a:pt x="825927" y="535887"/>
                  </a:lnTo>
                  <a:lnTo>
                    <a:pt x="868290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0" y="475560"/>
                  </a:lnTo>
                  <a:lnTo>
                    <a:pt x="825927" y="459342"/>
                  </a:lnTo>
                  <a:lnTo>
                    <a:pt x="784835" y="439173"/>
                  </a:lnTo>
                  <a:lnTo>
                    <a:pt x="745313" y="415357"/>
                  </a:lnTo>
                  <a:lnTo>
                    <a:pt x="707658" y="388201"/>
                  </a:lnTo>
                  <a:lnTo>
                    <a:pt x="672171" y="358008"/>
                  </a:lnTo>
                  <a:lnTo>
                    <a:pt x="639150" y="325085"/>
                  </a:lnTo>
                  <a:lnTo>
                    <a:pt x="608895" y="289737"/>
                  </a:lnTo>
                  <a:lnTo>
                    <a:pt x="581703" y="252267"/>
                  </a:lnTo>
                  <a:lnTo>
                    <a:pt x="557875" y="212982"/>
                  </a:lnTo>
                  <a:lnTo>
                    <a:pt x="537709" y="172186"/>
                  </a:lnTo>
                  <a:lnTo>
                    <a:pt x="521503" y="130185"/>
                  </a:lnTo>
                  <a:lnTo>
                    <a:pt x="509558" y="87284"/>
                  </a:lnTo>
                  <a:lnTo>
                    <a:pt x="502171" y="43787"/>
                  </a:lnTo>
                  <a:lnTo>
                    <a:pt x="49964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60261" y="61855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53"/>
                  </a:moveTo>
                  <a:lnTo>
                    <a:pt x="44259" y="494918"/>
                  </a:lnTo>
                  <a:lnTo>
                    <a:pt x="88158" y="487517"/>
                  </a:lnTo>
                  <a:lnTo>
                    <a:pt x="131399" y="475555"/>
                  </a:lnTo>
                  <a:lnTo>
                    <a:pt x="173680" y="459336"/>
                  </a:lnTo>
                  <a:lnTo>
                    <a:pt x="214703" y="439167"/>
                  </a:lnTo>
                  <a:lnTo>
                    <a:pt x="254167" y="415351"/>
                  </a:lnTo>
                  <a:lnTo>
                    <a:pt x="291772" y="388195"/>
                  </a:lnTo>
                  <a:lnTo>
                    <a:pt x="327219" y="358002"/>
                  </a:lnTo>
                  <a:lnTo>
                    <a:pt x="360207" y="325079"/>
                  </a:lnTo>
                  <a:lnTo>
                    <a:pt x="390437" y="289731"/>
                  </a:lnTo>
                  <a:lnTo>
                    <a:pt x="417610" y="252262"/>
                  </a:lnTo>
                  <a:lnTo>
                    <a:pt x="441425" y="212977"/>
                  </a:lnTo>
                  <a:lnTo>
                    <a:pt x="461582" y="172182"/>
                  </a:lnTo>
                  <a:lnTo>
                    <a:pt x="477781" y="130182"/>
                  </a:lnTo>
                  <a:lnTo>
                    <a:pt x="489724" y="87281"/>
                  </a:lnTo>
                  <a:lnTo>
                    <a:pt x="497109" y="43785"/>
                  </a:lnTo>
                  <a:lnTo>
                    <a:pt x="499637" y="0"/>
                  </a:lnTo>
                  <a:lnTo>
                    <a:pt x="502166" y="43785"/>
                  </a:lnTo>
                  <a:lnTo>
                    <a:pt x="509553" y="87281"/>
                  </a:lnTo>
                  <a:lnTo>
                    <a:pt x="521499" y="130182"/>
                  </a:lnTo>
                  <a:lnTo>
                    <a:pt x="537705" y="172182"/>
                  </a:lnTo>
                  <a:lnTo>
                    <a:pt x="557872" y="212977"/>
                  </a:lnTo>
                  <a:lnTo>
                    <a:pt x="581701" y="252262"/>
                  </a:lnTo>
                  <a:lnTo>
                    <a:pt x="608893" y="289731"/>
                  </a:lnTo>
                  <a:lnTo>
                    <a:pt x="639149" y="325079"/>
                  </a:lnTo>
                  <a:lnTo>
                    <a:pt x="672171" y="358002"/>
                  </a:lnTo>
                  <a:lnTo>
                    <a:pt x="707659" y="388195"/>
                  </a:lnTo>
                  <a:lnTo>
                    <a:pt x="745314" y="415351"/>
                  </a:lnTo>
                  <a:lnTo>
                    <a:pt x="784837" y="439167"/>
                  </a:lnTo>
                  <a:lnTo>
                    <a:pt x="825929" y="459336"/>
                  </a:lnTo>
                  <a:lnTo>
                    <a:pt x="868292" y="475555"/>
                  </a:lnTo>
                  <a:lnTo>
                    <a:pt x="911626" y="487517"/>
                  </a:lnTo>
                  <a:lnTo>
                    <a:pt x="955632" y="494918"/>
                  </a:lnTo>
                  <a:lnTo>
                    <a:pt x="1000012" y="497453"/>
                  </a:lnTo>
                  <a:lnTo>
                    <a:pt x="955632" y="500010"/>
                  </a:lnTo>
                  <a:lnTo>
                    <a:pt x="911626" y="507473"/>
                  </a:lnTo>
                  <a:lnTo>
                    <a:pt x="868292" y="519534"/>
                  </a:lnTo>
                  <a:lnTo>
                    <a:pt x="825929" y="535882"/>
                  </a:lnTo>
                  <a:lnTo>
                    <a:pt x="784837" y="556208"/>
                  </a:lnTo>
                  <a:lnTo>
                    <a:pt x="745314" y="580204"/>
                  </a:lnTo>
                  <a:lnTo>
                    <a:pt x="707659" y="607558"/>
                  </a:lnTo>
                  <a:lnTo>
                    <a:pt x="672171" y="637963"/>
                  </a:lnTo>
                  <a:lnTo>
                    <a:pt x="639149" y="671107"/>
                  </a:lnTo>
                  <a:lnTo>
                    <a:pt x="608893" y="706683"/>
                  </a:lnTo>
                  <a:lnTo>
                    <a:pt x="581701" y="744380"/>
                  </a:lnTo>
                  <a:lnTo>
                    <a:pt x="557872" y="783888"/>
                  </a:lnTo>
                  <a:lnTo>
                    <a:pt x="537705" y="824899"/>
                  </a:lnTo>
                  <a:lnTo>
                    <a:pt x="521499" y="867103"/>
                  </a:lnTo>
                  <a:lnTo>
                    <a:pt x="509553" y="910190"/>
                  </a:lnTo>
                  <a:lnTo>
                    <a:pt x="502166" y="953852"/>
                  </a:lnTo>
                  <a:lnTo>
                    <a:pt x="499637" y="997777"/>
                  </a:lnTo>
                  <a:lnTo>
                    <a:pt x="497109" y="953852"/>
                  </a:lnTo>
                  <a:lnTo>
                    <a:pt x="489724" y="910190"/>
                  </a:lnTo>
                  <a:lnTo>
                    <a:pt x="477781" y="867103"/>
                  </a:lnTo>
                  <a:lnTo>
                    <a:pt x="461582" y="824899"/>
                  </a:lnTo>
                  <a:lnTo>
                    <a:pt x="441425" y="783888"/>
                  </a:lnTo>
                  <a:lnTo>
                    <a:pt x="417610" y="744380"/>
                  </a:lnTo>
                  <a:lnTo>
                    <a:pt x="390437" y="706683"/>
                  </a:lnTo>
                  <a:lnTo>
                    <a:pt x="360207" y="671107"/>
                  </a:lnTo>
                  <a:lnTo>
                    <a:pt x="327219" y="637963"/>
                  </a:lnTo>
                  <a:lnTo>
                    <a:pt x="291772" y="607558"/>
                  </a:lnTo>
                  <a:lnTo>
                    <a:pt x="254167" y="580204"/>
                  </a:lnTo>
                  <a:lnTo>
                    <a:pt x="214703" y="556208"/>
                  </a:lnTo>
                  <a:lnTo>
                    <a:pt x="173680" y="535882"/>
                  </a:lnTo>
                  <a:lnTo>
                    <a:pt x="131399" y="519534"/>
                  </a:lnTo>
                  <a:lnTo>
                    <a:pt x="88158" y="507473"/>
                  </a:lnTo>
                  <a:lnTo>
                    <a:pt x="44259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170007" y="0"/>
            <a:ext cx="2238375" cy="4457700"/>
            <a:chOff x="10170007" y="0"/>
            <a:chExt cx="2238375" cy="4457700"/>
          </a:xfrm>
        </p:grpSpPr>
        <p:sp>
          <p:nvSpPr>
            <p:cNvPr id="7" name="object 7"/>
            <p:cNvSpPr/>
            <p:nvPr/>
          </p:nvSpPr>
          <p:spPr>
            <a:xfrm>
              <a:off x="10170007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582447" y="3351541"/>
                  </a:moveTo>
                  <a:lnTo>
                    <a:pt x="527723" y="3351541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47" y="4457699"/>
                  </a:lnTo>
                  <a:lnTo>
                    <a:pt x="582447" y="4428654"/>
                  </a:lnTo>
                  <a:lnTo>
                    <a:pt x="29514" y="4428654"/>
                  </a:lnTo>
                  <a:lnTo>
                    <a:pt x="29514" y="3904499"/>
                  </a:lnTo>
                  <a:lnTo>
                    <a:pt x="1136815" y="3904499"/>
                  </a:lnTo>
                  <a:lnTo>
                    <a:pt x="1136815" y="3874261"/>
                  </a:lnTo>
                  <a:lnTo>
                    <a:pt x="42468" y="3874261"/>
                  </a:lnTo>
                  <a:lnTo>
                    <a:pt x="552208" y="3370261"/>
                  </a:lnTo>
                  <a:lnTo>
                    <a:pt x="582447" y="3370261"/>
                  </a:lnTo>
                  <a:lnTo>
                    <a:pt x="582447" y="3351541"/>
                  </a:lnTo>
                  <a:close/>
                </a:path>
                <a:path w="2238375" h="4457700">
                  <a:moveTo>
                    <a:pt x="582447" y="3904499"/>
                  </a:moveTo>
                  <a:lnTo>
                    <a:pt x="552208" y="3904499"/>
                  </a:lnTo>
                  <a:lnTo>
                    <a:pt x="552208" y="4428654"/>
                  </a:lnTo>
                  <a:lnTo>
                    <a:pt x="582447" y="4428654"/>
                  </a:lnTo>
                  <a:lnTo>
                    <a:pt x="582447" y="3904499"/>
                  </a:lnTo>
                  <a:close/>
                </a:path>
                <a:path w="2238375" h="4457700">
                  <a:moveTo>
                    <a:pt x="582447" y="3370261"/>
                  </a:moveTo>
                  <a:lnTo>
                    <a:pt x="552208" y="3370261"/>
                  </a:lnTo>
                  <a:lnTo>
                    <a:pt x="552208" y="3874261"/>
                  </a:lnTo>
                  <a:lnTo>
                    <a:pt x="582447" y="3874261"/>
                  </a:lnTo>
                  <a:lnTo>
                    <a:pt x="582447" y="3370261"/>
                  </a:lnTo>
                  <a:close/>
                </a:path>
                <a:path w="2238375" h="4457700">
                  <a:moveTo>
                    <a:pt x="1136815" y="2245638"/>
                  </a:moveTo>
                  <a:lnTo>
                    <a:pt x="1106576" y="2245638"/>
                  </a:lnTo>
                  <a:lnTo>
                    <a:pt x="1106576" y="2768357"/>
                  </a:lnTo>
                  <a:lnTo>
                    <a:pt x="0" y="2768357"/>
                  </a:lnTo>
                  <a:lnTo>
                    <a:pt x="0" y="3351541"/>
                  </a:lnTo>
                  <a:lnTo>
                    <a:pt x="1106576" y="3351541"/>
                  </a:lnTo>
                  <a:lnTo>
                    <a:pt x="1106576" y="3874261"/>
                  </a:lnTo>
                  <a:lnTo>
                    <a:pt x="1136815" y="3874261"/>
                  </a:lnTo>
                  <a:lnTo>
                    <a:pt x="1136815" y="3321303"/>
                  </a:lnTo>
                  <a:lnTo>
                    <a:pt x="29514" y="3321303"/>
                  </a:lnTo>
                  <a:lnTo>
                    <a:pt x="29514" y="2797161"/>
                  </a:lnTo>
                  <a:lnTo>
                    <a:pt x="1136815" y="2797161"/>
                  </a:lnTo>
                  <a:lnTo>
                    <a:pt x="1136815" y="2791395"/>
                  </a:lnTo>
                  <a:lnTo>
                    <a:pt x="1179121" y="2749638"/>
                  </a:lnTo>
                  <a:lnTo>
                    <a:pt x="1136815" y="2749638"/>
                  </a:lnTo>
                  <a:lnTo>
                    <a:pt x="1136815" y="2245638"/>
                  </a:lnTo>
                  <a:close/>
                </a:path>
                <a:path w="2238375" h="4457700">
                  <a:moveTo>
                    <a:pt x="582447" y="2797161"/>
                  </a:moveTo>
                  <a:lnTo>
                    <a:pt x="552208" y="2797161"/>
                  </a:lnTo>
                  <a:lnTo>
                    <a:pt x="552208" y="3321303"/>
                  </a:lnTo>
                  <a:lnTo>
                    <a:pt x="602602" y="3321303"/>
                  </a:lnTo>
                  <a:lnTo>
                    <a:pt x="625829" y="3298265"/>
                  </a:lnTo>
                  <a:lnTo>
                    <a:pt x="582447" y="3298265"/>
                  </a:lnTo>
                  <a:lnTo>
                    <a:pt x="582447" y="2797161"/>
                  </a:lnTo>
                  <a:close/>
                </a:path>
                <a:path w="2238375" h="4457700">
                  <a:moveTo>
                    <a:pt x="1131062" y="2797161"/>
                  </a:moveTo>
                  <a:lnTo>
                    <a:pt x="1087856" y="2797161"/>
                  </a:lnTo>
                  <a:lnTo>
                    <a:pt x="582447" y="3298265"/>
                  </a:lnTo>
                  <a:lnTo>
                    <a:pt x="625829" y="3298265"/>
                  </a:lnTo>
                  <a:lnTo>
                    <a:pt x="1131062" y="2797161"/>
                  </a:lnTo>
                  <a:close/>
                </a:path>
                <a:path w="2238375" h="4457700">
                  <a:moveTo>
                    <a:pt x="1689747" y="1691258"/>
                  </a:moveTo>
                  <a:lnTo>
                    <a:pt x="1660944" y="1691258"/>
                  </a:lnTo>
                  <a:lnTo>
                    <a:pt x="1660944" y="2215399"/>
                  </a:lnTo>
                  <a:lnTo>
                    <a:pt x="552208" y="2215399"/>
                  </a:lnTo>
                  <a:lnTo>
                    <a:pt x="552208" y="2768357"/>
                  </a:lnTo>
                  <a:lnTo>
                    <a:pt x="582447" y="2768357"/>
                  </a:lnTo>
                  <a:lnTo>
                    <a:pt x="582447" y="2245638"/>
                  </a:lnTo>
                  <a:lnTo>
                    <a:pt x="1689747" y="2245638"/>
                  </a:lnTo>
                  <a:lnTo>
                    <a:pt x="1689747" y="1691258"/>
                  </a:lnTo>
                  <a:close/>
                </a:path>
                <a:path w="2238375" h="4457700">
                  <a:moveTo>
                    <a:pt x="1689747" y="2245638"/>
                  </a:moveTo>
                  <a:lnTo>
                    <a:pt x="1646555" y="2245638"/>
                  </a:lnTo>
                  <a:lnTo>
                    <a:pt x="1136815" y="2749638"/>
                  </a:lnTo>
                  <a:lnTo>
                    <a:pt x="1179121" y="2749638"/>
                  </a:lnTo>
                  <a:lnTo>
                    <a:pt x="1689747" y="2245638"/>
                  </a:lnTo>
                  <a:close/>
                </a:path>
                <a:path w="2238375" h="4457700">
                  <a:moveTo>
                    <a:pt x="2238374" y="0"/>
                  </a:moveTo>
                  <a:lnTo>
                    <a:pt x="1660943" y="0"/>
                  </a:lnTo>
                  <a:lnTo>
                    <a:pt x="1106576" y="553668"/>
                  </a:lnTo>
                  <a:lnTo>
                    <a:pt x="1106576" y="1136865"/>
                  </a:lnTo>
                  <a:lnTo>
                    <a:pt x="2212441" y="1136865"/>
                  </a:lnTo>
                  <a:lnTo>
                    <a:pt x="2212441" y="1661019"/>
                  </a:lnTo>
                  <a:lnTo>
                    <a:pt x="1106576" y="1661019"/>
                  </a:lnTo>
                  <a:lnTo>
                    <a:pt x="1106576" y="2215399"/>
                  </a:lnTo>
                  <a:lnTo>
                    <a:pt x="1136815" y="2215399"/>
                  </a:lnTo>
                  <a:lnTo>
                    <a:pt x="1136815" y="1691258"/>
                  </a:lnTo>
                  <a:lnTo>
                    <a:pt x="2238374" y="1691258"/>
                  </a:lnTo>
                  <a:lnTo>
                    <a:pt x="2238374" y="1106626"/>
                  </a:lnTo>
                  <a:lnTo>
                    <a:pt x="1136815" y="1106626"/>
                  </a:lnTo>
                  <a:lnTo>
                    <a:pt x="1136815" y="583907"/>
                  </a:lnTo>
                  <a:lnTo>
                    <a:pt x="2238374" y="583907"/>
                  </a:lnTo>
                  <a:lnTo>
                    <a:pt x="2238374" y="553668"/>
                  </a:lnTo>
                  <a:lnTo>
                    <a:pt x="1148334" y="553668"/>
                  </a:lnTo>
                  <a:lnTo>
                    <a:pt x="1660944" y="42480"/>
                  </a:lnTo>
                  <a:lnTo>
                    <a:pt x="1689747" y="42480"/>
                  </a:lnTo>
                  <a:lnTo>
                    <a:pt x="1689747" y="29513"/>
                  </a:lnTo>
                  <a:lnTo>
                    <a:pt x="2238374" y="29513"/>
                  </a:lnTo>
                  <a:lnTo>
                    <a:pt x="2238374" y="0"/>
                  </a:lnTo>
                  <a:close/>
                </a:path>
                <a:path w="2238375" h="4457700">
                  <a:moveTo>
                    <a:pt x="1689747" y="1136865"/>
                  </a:moveTo>
                  <a:lnTo>
                    <a:pt x="1660944" y="1136865"/>
                  </a:lnTo>
                  <a:lnTo>
                    <a:pt x="1660944" y="1661019"/>
                  </a:lnTo>
                  <a:lnTo>
                    <a:pt x="1689747" y="1661019"/>
                  </a:lnTo>
                  <a:lnTo>
                    <a:pt x="1689747" y="1136865"/>
                  </a:lnTo>
                  <a:close/>
                </a:path>
                <a:path w="2238375" h="4457700">
                  <a:moveTo>
                    <a:pt x="1689747" y="583907"/>
                  </a:moveTo>
                  <a:lnTo>
                    <a:pt x="1660944" y="583907"/>
                  </a:lnTo>
                  <a:lnTo>
                    <a:pt x="1660944" y="1106626"/>
                  </a:lnTo>
                  <a:lnTo>
                    <a:pt x="1689747" y="1106626"/>
                  </a:lnTo>
                  <a:lnTo>
                    <a:pt x="1689747" y="583907"/>
                  </a:lnTo>
                  <a:close/>
                </a:path>
                <a:path w="2238375" h="4457700">
                  <a:moveTo>
                    <a:pt x="1689747" y="42480"/>
                  </a:moveTo>
                  <a:lnTo>
                    <a:pt x="1660944" y="42480"/>
                  </a:lnTo>
                  <a:lnTo>
                    <a:pt x="1660944" y="553668"/>
                  </a:lnTo>
                  <a:lnTo>
                    <a:pt x="1689747" y="553668"/>
                  </a:lnTo>
                  <a:lnTo>
                    <a:pt x="1689747" y="42480"/>
                  </a:lnTo>
                  <a:close/>
                </a:path>
                <a:path w="2238375" h="4457700">
                  <a:moveTo>
                    <a:pt x="2238374" y="29513"/>
                  </a:moveTo>
                  <a:lnTo>
                    <a:pt x="2212441" y="29513"/>
                  </a:lnTo>
                  <a:lnTo>
                    <a:pt x="2212441" y="553668"/>
                  </a:lnTo>
                  <a:lnTo>
                    <a:pt x="2238374" y="553668"/>
                  </a:lnTo>
                  <a:lnTo>
                    <a:pt x="2238374" y="29513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7843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42" y="0"/>
                  </a:moveTo>
                  <a:lnTo>
                    <a:pt x="144005" y="0"/>
                  </a:lnTo>
                  <a:lnTo>
                    <a:pt x="136080" y="723"/>
                  </a:lnTo>
                  <a:lnTo>
                    <a:pt x="97205" y="10083"/>
                  </a:lnTo>
                  <a:lnTo>
                    <a:pt x="62636" y="28803"/>
                  </a:lnTo>
                  <a:lnTo>
                    <a:pt x="33845" y="56159"/>
                  </a:lnTo>
                  <a:lnTo>
                    <a:pt x="12966" y="89992"/>
                  </a:lnTo>
                  <a:lnTo>
                    <a:pt x="723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23" y="167754"/>
                  </a:lnTo>
                  <a:lnTo>
                    <a:pt x="3606" y="183603"/>
                  </a:lnTo>
                  <a:lnTo>
                    <a:pt x="5041" y="190804"/>
                  </a:lnTo>
                  <a:lnTo>
                    <a:pt x="7924" y="198716"/>
                  </a:lnTo>
                  <a:lnTo>
                    <a:pt x="10083" y="205917"/>
                  </a:lnTo>
                  <a:lnTo>
                    <a:pt x="13690" y="213118"/>
                  </a:lnTo>
                  <a:lnTo>
                    <a:pt x="16560" y="220319"/>
                  </a:lnTo>
                  <a:lnTo>
                    <a:pt x="20878" y="227520"/>
                  </a:lnTo>
                  <a:lnTo>
                    <a:pt x="24485" y="233997"/>
                  </a:lnTo>
                  <a:lnTo>
                    <a:pt x="29527" y="241198"/>
                  </a:lnTo>
                  <a:lnTo>
                    <a:pt x="33845" y="246951"/>
                  </a:lnTo>
                  <a:lnTo>
                    <a:pt x="39598" y="253441"/>
                  </a:lnTo>
                  <a:lnTo>
                    <a:pt x="44640" y="259194"/>
                  </a:lnTo>
                  <a:lnTo>
                    <a:pt x="50406" y="264236"/>
                  </a:lnTo>
                  <a:lnTo>
                    <a:pt x="56883" y="269278"/>
                  </a:lnTo>
                  <a:lnTo>
                    <a:pt x="62636" y="274320"/>
                  </a:lnTo>
                  <a:lnTo>
                    <a:pt x="97917" y="293039"/>
                  </a:lnTo>
                  <a:lnTo>
                    <a:pt x="105117" y="295910"/>
                  </a:lnTo>
                  <a:lnTo>
                    <a:pt x="113042" y="298069"/>
                  </a:lnTo>
                  <a:lnTo>
                    <a:pt x="120243" y="299516"/>
                  </a:lnTo>
                  <a:lnTo>
                    <a:pt x="136080" y="302399"/>
                  </a:lnTo>
                  <a:lnTo>
                    <a:pt x="144005" y="303110"/>
                  </a:lnTo>
                  <a:lnTo>
                    <a:pt x="151917" y="303110"/>
                  </a:lnTo>
                  <a:lnTo>
                    <a:pt x="151917" y="303834"/>
                  </a:lnTo>
                  <a:lnTo>
                    <a:pt x="159842" y="303834"/>
                  </a:lnTo>
                  <a:lnTo>
                    <a:pt x="167754" y="303110"/>
                  </a:lnTo>
                  <a:lnTo>
                    <a:pt x="183603" y="300240"/>
                  </a:lnTo>
                  <a:lnTo>
                    <a:pt x="190792" y="298792"/>
                  </a:lnTo>
                  <a:lnTo>
                    <a:pt x="198716" y="295910"/>
                  </a:lnTo>
                  <a:lnTo>
                    <a:pt x="205917" y="293763"/>
                  </a:lnTo>
                  <a:lnTo>
                    <a:pt x="213118" y="290156"/>
                  </a:lnTo>
                  <a:lnTo>
                    <a:pt x="220319" y="287274"/>
                  </a:lnTo>
                  <a:lnTo>
                    <a:pt x="227520" y="282956"/>
                  </a:lnTo>
                  <a:lnTo>
                    <a:pt x="233997" y="279361"/>
                  </a:lnTo>
                  <a:lnTo>
                    <a:pt x="241198" y="274320"/>
                  </a:lnTo>
                  <a:lnTo>
                    <a:pt x="246951" y="269989"/>
                  </a:lnTo>
                  <a:lnTo>
                    <a:pt x="253428" y="264236"/>
                  </a:lnTo>
                  <a:lnTo>
                    <a:pt x="259194" y="259194"/>
                  </a:lnTo>
                  <a:lnTo>
                    <a:pt x="264236" y="253441"/>
                  </a:lnTo>
                  <a:lnTo>
                    <a:pt x="269278" y="246951"/>
                  </a:lnTo>
                  <a:lnTo>
                    <a:pt x="274320" y="241198"/>
                  </a:lnTo>
                  <a:lnTo>
                    <a:pt x="293027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16" y="183603"/>
                  </a:lnTo>
                  <a:lnTo>
                    <a:pt x="302387" y="167754"/>
                  </a:lnTo>
                  <a:lnTo>
                    <a:pt x="303110" y="159842"/>
                  </a:lnTo>
                  <a:lnTo>
                    <a:pt x="303110" y="151917"/>
                  </a:lnTo>
                  <a:lnTo>
                    <a:pt x="303834" y="151917"/>
                  </a:lnTo>
                  <a:lnTo>
                    <a:pt x="303834" y="143992"/>
                  </a:lnTo>
                  <a:lnTo>
                    <a:pt x="303110" y="136080"/>
                  </a:lnTo>
                  <a:lnTo>
                    <a:pt x="293751" y="97205"/>
                  </a:lnTo>
                  <a:lnTo>
                    <a:pt x="275031" y="62636"/>
                  </a:lnTo>
                  <a:lnTo>
                    <a:pt x="247675" y="33845"/>
                  </a:lnTo>
                  <a:lnTo>
                    <a:pt x="213829" y="12954"/>
                  </a:lnTo>
                  <a:lnTo>
                    <a:pt x="167754" y="723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432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23" y="136083"/>
                  </a:lnTo>
                  <a:lnTo>
                    <a:pt x="2171" y="128158"/>
                  </a:lnTo>
                  <a:lnTo>
                    <a:pt x="3606" y="120233"/>
                  </a:lnTo>
                  <a:lnTo>
                    <a:pt x="16560" y="82792"/>
                  </a:lnTo>
                  <a:lnTo>
                    <a:pt x="38886" y="50394"/>
                  </a:lnTo>
                  <a:lnTo>
                    <a:pt x="44639" y="44641"/>
                  </a:lnTo>
                  <a:lnTo>
                    <a:pt x="50405" y="38875"/>
                  </a:lnTo>
                  <a:lnTo>
                    <a:pt x="82802" y="16561"/>
                  </a:lnTo>
                  <a:lnTo>
                    <a:pt x="120241" y="3606"/>
                  </a:lnTo>
                  <a:lnTo>
                    <a:pt x="128166" y="2159"/>
                  </a:lnTo>
                  <a:lnTo>
                    <a:pt x="136078" y="723"/>
                  </a:lnTo>
                  <a:lnTo>
                    <a:pt x="144002" y="0"/>
                  </a:lnTo>
                  <a:lnTo>
                    <a:pt x="151914" y="0"/>
                  </a:lnTo>
                  <a:lnTo>
                    <a:pt x="159839" y="0"/>
                  </a:lnTo>
                  <a:lnTo>
                    <a:pt x="167764" y="723"/>
                  </a:lnTo>
                  <a:lnTo>
                    <a:pt x="175676" y="2159"/>
                  </a:lnTo>
                  <a:lnTo>
                    <a:pt x="183600" y="3606"/>
                  </a:lnTo>
                  <a:lnTo>
                    <a:pt x="191512" y="5042"/>
                  </a:lnTo>
                  <a:lnTo>
                    <a:pt x="198713" y="7201"/>
                  </a:lnTo>
                  <a:lnTo>
                    <a:pt x="206638" y="10084"/>
                  </a:lnTo>
                  <a:lnTo>
                    <a:pt x="213838" y="12954"/>
                  </a:lnTo>
                  <a:lnTo>
                    <a:pt x="221039" y="16561"/>
                  </a:lnTo>
                  <a:lnTo>
                    <a:pt x="228240" y="20155"/>
                  </a:lnTo>
                  <a:lnTo>
                    <a:pt x="259189" y="44641"/>
                  </a:lnTo>
                  <a:lnTo>
                    <a:pt x="264955" y="50394"/>
                  </a:lnTo>
                  <a:lnTo>
                    <a:pt x="287269" y="82792"/>
                  </a:lnTo>
                  <a:lnTo>
                    <a:pt x="300235" y="120233"/>
                  </a:lnTo>
                  <a:lnTo>
                    <a:pt x="301670" y="128158"/>
                  </a:lnTo>
                  <a:lnTo>
                    <a:pt x="303118" y="136083"/>
                  </a:lnTo>
                  <a:lnTo>
                    <a:pt x="303829" y="143995"/>
                  </a:lnTo>
                  <a:lnTo>
                    <a:pt x="303829" y="151920"/>
                  </a:lnTo>
                  <a:lnTo>
                    <a:pt x="303118" y="151920"/>
                  </a:lnTo>
                  <a:lnTo>
                    <a:pt x="303118" y="159832"/>
                  </a:lnTo>
                  <a:lnTo>
                    <a:pt x="302394" y="167757"/>
                  </a:lnTo>
                  <a:lnTo>
                    <a:pt x="300946" y="175682"/>
                  </a:lnTo>
                  <a:lnTo>
                    <a:pt x="299511" y="183594"/>
                  </a:lnTo>
                  <a:lnTo>
                    <a:pt x="298076" y="190795"/>
                  </a:lnTo>
                  <a:lnTo>
                    <a:pt x="295917" y="198720"/>
                  </a:lnTo>
                  <a:lnTo>
                    <a:pt x="293034" y="205921"/>
                  </a:lnTo>
                  <a:lnTo>
                    <a:pt x="290151" y="213834"/>
                  </a:lnTo>
                  <a:lnTo>
                    <a:pt x="269273" y="246956"/>
                  </a:lnTo>
                  <a:lnTo>
                    <a:pt x="264231" y="253433"/>
                  </a:lnTo>
                  <a:lnTo>
                    <a:pt x="259189" y="259199"/>
                  </a:lnTo>
                  <a:lnTo>
                    <a:pt x="253436" y="264228"/>
                  </a:lnTo>
                  <a:lnTo>
                    <a:pt x="246960" y="269994"/>
                  </a:lnTo>
                  <a:lnTo>
                    <a:pt x="241194" y="274312"/>
                  </a:lnTo>
                  <a:lnTo>
                    <a:pt x="233993" y="279354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49"/>
                  </a:lnTo>
                  <a:lnTo>
                    <a:pt x="205914" y="293756"/>
                  </a:lnTo>
                  <a:lnTo>
                    <a:pt x="198713" y="295915"/>
                  </a:lnTo>
                  <a:lnTo>
                    <a:pt x="190801" y="298798"/>
                  </a:lnTo>
                  <a:lnTo>
                    <a:pt x="183600" y="300233"/>
                  </a:lnTo>
                  <a:lnTo>
                    <a:pt x="175676" y="301669"/>
                  </a:lnTo>
                  <a:lnTo>
                    <a:pt x="167764" y="303116"/>
                  </a:lnTo>
                  <a:lnTo>
                    <a:pt x="159839" y="303840"/>
                  </a:lnTo>
                  <a:lnTo>
                    <a:pt x="151914" y="303840"/>
                  </a:lnTo>
                  <a:lnTo>
                    <a:pt x="151914" y="303116"/>
                  </a:lnTo>
                  <a:lnTo>
                    <a:pt x="144002" y="303116"/>
                  </a:lnTo>
                  <a:lnTo>
                    <a:pt x="136078" y="302393"/>
                  </a:lnTo>
                  <a:lnTo>
                    <a:pt x="128166" y="300957"/>
                  </a:lnTo>
                  <a:lnTo>
                    <a:pt x="120241" y="299522"/>
                  </a:lnTo>
                  <a:lnTo>
                    <a:pt x="113040" y="298074"/>
                  </a:lnTo>
                  <a:lnTo>
                    <a:pt x="105128" y="295915"/>
                  </a:lnTo>
                  <a:lnTo>
                    <a:pt x="97928" y="293032"/>
                  </a:lnTo>
                  <a:lnTo>
                    <a:pt x="90003" y="290149"/>
                  </a:lnTo>
                  <a:lnTo>
                    <a:pt x="56882" y="269270"/>
                  </a:lnTo>
                  <a:lnTo>
                    <a:pt x="50405" y="264228"/>
                  </a:lnTo>
                  <a:lnTo>
                    <a:pt x="44639" y="259199"/>
                  </a:lnTo>
                  <a:lnTo>
                    <a:pt x="39597" y="253433"/>
                  </a:lnTo>
                  <a:lnTo>
                    <a:pt x="33844" y="246956"/>
                  </a:lnTo>
                  <a:lnTo>
                    <a:pt x="29526" y="241190"/>
                  </a:lnTo>
                  <a:lnTo>
                    <a:pt x="24485" y="234002"/>
                  </a:lnTo>
                  <a:lnTo>
                    <a:pt x="20891" y="227525"/>
                  </a:lnTo>
                  <a:lnTo>
                    <a:pt x="16560" y="220311"/>
                  </a:lnTo>
                  <a:lnTo>
                    <a:pt x="13690" y="213122"/>
                  </a:lnTo>
                  <a:lnTo>
                    <a:pt x="10083" y="205921"/>
                  </a:lnTo>
                  <a:lnTo>
                    <a:pt x="7924" y="198720"/>
                  </a:lnTo>
                  <a:lnTo>
                    <a:pt x="5041" y="190795"/>
                  </a:lnTo>
                  <a:lnTo>
                    <a:pt x="3606" y="183594"/>
                  </a:lnTo>
                  <a:lnTo>
                    <a:pt x="2171" y="175682"/>
                  </a:lnTo>
                  <a:lnTo>
                    <a:pt x="723" y="167757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73021" y="2127967"/>
            <a:ext cx="874277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 (EDA)</a:t>
            </a:r>
            <a:endParaRPr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B6ADA45-0E47-413D-8E22-9E2EE459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980" y="4416172"/>
            <a:ext cx="11582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Answer key business questions related to product performance, sales trends, and customer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Areas: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Analysis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Analysis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35854" y="0"/>
            <a:ext cx="1963420" cy="1420495"/>
            <a:chOff x="16335854" y="0"/>
            <a:chExt cx="1963420" cy="1420495"/>
          </a:xfrm>
        </p:grpSpPr>
        <p:sp>
          <p:nvSpPr>
            <p:cNvPr id="3" name="object 3"/>
            <p:cNvSpPr/>
            <p:nvPr/>
          </p:nvSpPr>
          <p:spPr>
            <a:xfrm>
              <a:off x="16355059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8"/>
                  </a:lnTo>
                  <a:lnTo>
                    <a:pt x="478517" y="130690"/>
                  </a:lnTo>
                  <a:lnTo>
                    <a:pt x="462310" y="172899"/>
                  </a:lnTo>
                  <a:lnTo>
                    <a:pt x="442143" y="213915"/>
                  </a:lnTo>
                  <a:lnTo>
                    <a:pt x="418312" y="253428"/>
                  </a:lnTo>
                  <a:lnTo>
                    <a:pt x="391119" y="291129"/>
                  </a:lnTo>
                  <a:lnTo>
                    <a:pt x="360862" y="326709"/>
                  </a:lnTo>
                  <a:lnTo>
                    <a:pt x="327839" y="359857"/>
                  </a:lnTo>
                  <a:lnTo>
                    <a:pt x="292351" y="390264"/>
                  </a:lnTo>
                  <a:lnTo>
                    <a:pt x="254695" y="417621"/>
                  </a:lnTo>
                  <a:lnTo>
                    <a:pt x="215172" y="441619"/>
                  </a:lnTo>
                  <a:lnTo>
                    <a:pt x="174079" y="461947"/>
                  </a:lnTo>
                  <a:lnTo>
                    <a:pt x="131716" y="478297"/>
                  </a:lnTo>
                  <a:lnTo>
                    <a:pt x="88383" y="490359"/>
                  </a:lnTo>
                  <a:lnTo>
                    <a:pt x="44378" y="497823"/>
                  </a:lnTo>
                  <a:lnTo>
                    <a:pt x="0" y="500380"/>
                  </a:lnTo>
                  <a:lnTo>
                    <a:pt x="44378" y="502915"/>
                  </a:lnTo>
                  <a:lnTo>
                    <a:pt x="88383" y="510316"/>
                  </a:lnTo>
                  <a:lnTo>
                    <a:pt x="131716" y="522280"/>
                  </a:lnTo>
                  <a:lnTo>
                    <a:pt x="174079" y="538500"/>
                  </a:lnTo>
                  <a:lnTo>
                    <a:pt x="215172" y="558671"/>
                  </a:lnTo>
                  <a:lnTo>
                    <a:pt x="254695" y="582488"/>
                  </a:lnTo>
                  <a:lnTo>
                    <a:pt x="292351" y="609647"/>
                  </a:lnTo>
                  <a:lnTo>
                    <a:pt x="327839" y="639841"/>
                  </a:lnTo>
                  <a:lnTo>
                    <a:pt x="360862" y="672766"/>
                  </a:lnTo>
                  <a:lnTo>
                    <a:pt x="391119" y="708117"/>
                  </a:lnTo>
                  <a:lnTo>
                    <a:pt x="418312" y="745589"/>
                  </a:lnTo>
                  <a:lnTo>
                    <a:pt x="442143" y="784876"/>
                  </a:lnTo>
                  <a:lnTo>
                    <a:pt x="462310" y="825673"/>
                  </a:lnTo>
                  <a:lnTo>
                    <a:pt x="478517" y="867676"/>
                  </a:lnTo>
                  <a:lnTo>
                    <a:pt x="490464" y="910579"/>
                  </a:lnTo>
                  <a:lnTo>
                    <a:pt x="497851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39" y="825673"/>
                  </a:lnTo>
                  <a:lnTo>
                    <a:pt x="558597" y="784876"/>
                  </a:lnTo>
                  <a:lnTo>
                    <a:pt x="582413" y="745589"/>
                  </a:lnTo>
                  <a:lnTo>
                    <a:pt x="609587" y="708117"/>
                  </a:lnTo>
                  <a:lnTo>
                    <a:pt x="639818" y="672766"/>
                  </a:lnTo>
                  <a:lnTo>
                    <a:pt x="672807" y="639841"/>
                  </a:lnTo>
                  <a:lnTo>
                    <a:pt x="708253" y="609647"/>
                  </a:lnTo>
                  <a:lnTo>
                    <a:pt x="745857" y="582488"/>
                  </a:lnTo>
                  <a:lnTo>
                    <a:pt x="785319" y="558671"/>
                  </a:lnTo>
                  <a:lnTo>
                    <a:pt x="826339" y="538500"/>
                  </a:lnTo>
                  <a:lnTo>
                    <a:pt x="868617" y="522280"/>
                  </a:lnTo>
                  <a:lnTo>
                    <a:pt x="911853" y="510316"/>
                  </a:lnTo>
                  <a:lnTo>
                    <a:pt x="955746" y="502915"/>
                  </a:lnTo>
                  <a:lnTo>
                    <a:pt x="999998" y="500380"/>
                  </a:lnTo>
                  <a:lnTo>
                    <a:pt x="955746" y="497823"/>
                  </a:lnTo>
                  <a:lnTo>
                    <a:pt x="911853" y="490359"/>
                  </a:lnTo>
                  <a:lnTo>
                    <a:pt x="868617" y="478297"/>
                  </a:lnTo>
                  <a:lnTo>
                    <a:pt x="826339" y="461947"/>
                  </a:lnTo>
                  <a:lnTo>
                    <a:pt x="785319" y="441619"/>
                  </a:lnTo>
                  <a:lnTo>
                    <a:pt x="745857" y="417621"/>
                  </a:lnTo>
                  <a:lnTo>
                    <a:pt x="708253" y="390264"/>
                  </a:lnTo>
                  <a:lnTo>
                    <a:pt x="672807" y="359857"/>
                  </a:lnTo>
                  <a:lnTo>
                    <a:pt x="639818" y="326709"/>
                  </a:lnTo>
                  <a:lnTo>
                    <a:pt x="609587" y="291129"/>
                  </a:lnTo>
                  <a:lnTo>
                    <a:pt x="582413" y="253428"/>
                  </a:lnTo>
                  <a:lnTo>
                    <a:pt x="558597" y="213915"/>
                  </a:lnTo>
                  <a:lnTo>
                    <a:pt x="538439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54932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80127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2" y="43931"/>
                  </a:lnTo>
                  <a:lnTo>
                    <a:pt x="490468" y="87598"/>
                  </a:lnTo>
                  <a:lnTo>
                    <a:pt x="478527" y="130690"/>
                  </a:lnTo>
                  <a:lnTo>
                    <a:pt x="462327" y="172899"/>
                  </a:lnTo>
                  <a:lnTo>
                    <a:pt x="442166" y="213915"/>
                  </a:lnTo>
                  <a:lnTo>
                    <a:pt x="418343" y="253428"/>
                  </a:lnTo>
                  <a:lnTo>
                    <a:pt x="391157" y="291129"/>
                  </a:lnTo>
                  <a:lnTo>
                    <a:pt x="360906" y="326709"/>
                  </a:lnTo>
                  <a:lnTo>
                    <a:pt x="327890" y="359857"/>
                  </a:lnTo>
                  <a:lnTo>
                    <a:pt x="292405" y="390264"/>
                  </a:lnTo>
                  <a:lnTo>
                    <a:pt x="254751" y="417621"/>
                  </a:lnTo>
                  <a:lnTo>
                    <a:pt x="215227" y="441619"/>
                  </a:lnTo>
                  <a:lnTo>
                    <a:pt x="174131" y="461947"/>
                  </a:lnTo>
                  <a:lnTo>
                    <a:pt x="131762" y="478297"/>
                  </a:lnTo>
                  <a:lnTo>
                    <a:pt x="88418" y="490359"/>
                  </a:lnTo>
                  <a:lnTo>
                    <a:pt x="44398" y="497823"/>
                  </a:lnTo>
                  <a:lnTo>
                    <a:pt x="0" y="500380"/>
                  </a:lnTo>
                  <a:lnTo>
                    <a:pt x="44398" y="502915"/>
                  </a:lnTo>
                  <a:lnTo>
                    <a:pt x="88418" y="510316"/>
                  </a:lnTo>
                  <a:lnTo>
                    <a:pt x="131762" y="522280"/>
                  </a:lnTo>
                  <a:lnTo>
                    <a:pt x="174131" y="538500"/>
                  </a:lnTo>
                  <a:lnTo>
                    <a:pt x="215227" y="558671"/>
                  </a:lnTo>
                  <a:lnTo>
                    <a:pt x="254751" y="582488"/>
                  </a:lnTo>
                  <a:lnTo>
                    <a:pt x="292405" y="609647"/>
                  </a:lnTo>
                  <a:lnTo>
                    <a:pt x="327890" y="639841"/>
                  </a:lnTo>
                  <a:lnTo>
                    <a:pt x="360906" y="672766"/>
                  </a:lnTo>
                  <a:lnTo>
                    <a:pt x="391157" y="708117"/>
                  </a:lnTo>
                  <a:lnTo>
                    <a:pt x="418343" y="745589"/>
                  </a:lnTo>
                  <a:lnTo>
                    <a:pt x="442166" y="784876"/>
                  </a:lnTo>
                  <a:lnTo>
                    <a:pt x="462327" y="825673"/>
                  </a:lnTo>
                  <a:lnTo>
                    <a:pt x="478527" y="867676"/>
                  </a:lnTo>
                  <a:lnTo>
                    <a:pt x="490468" y="910579"/>
                  </a:lnTo>
                  <a:lnTo>
                    <a:pt x="497852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40" y="825673"/>
                  </a:lnTo>
                  <a:lnTo>
                    <a:pt x="558600" y="784876"/>
                  </a:lnTo>
                  <a:lnTo>
                    <a:pt x="582419" y="745589"/>
                  </a:lnTo>
                  <a:lnTo>
                    <a:pt x="609596" y="708117"/>
                  </a:lnTo>
                  <a:lnTo>
                    <a:pt x="639831" y="672766"/>
                  </a:lnTo>
                  <a:lnTo>
                    <a:pt x="672825" y="639841"/>
                  </a:lnTo>
                  <a:lnTo>
                    <a:pt x="708279" y="609647"/>
                  </a:lnTo>
                  <a:lnTo>
                    <a:pt x="745892" y="582488"/>
                  </a:lnTo>
                  <a:lnTo>
                    <a:pt x="785364" y="558671"/>
                  </a:lnTo>
                  <a:lnTo>
                    <a:pt x="826396" y="538500"/>
                  </a:lnTo>
                  <a:lnTo>
                    <a:pt x="868688" y="522280"/>
                  </a:lnTo>
                  <a:lnTo>
                    <a:pt x="911940" y="510316"/>
                  </a:lnTo>
                  <a:lnTo>
                    <a:pt x="955852" y="502915"/>
                  </a:lnTo>
                  <a:lnTo>
                    <a:pt x="1000125" y="500380"/>
                  </a:lnTo>
                  <a:lnTo>
                    <a:pt x="955852" y="497823"/>
                  </a:lnTo>
                  <a:lnTo>
                    <a:pt x="911940" y="490359"/>
                  </a:lnTo>
                  <a:lnTo>
                    <a:pt x="868688" y="478297"/>
                  </a:lnTo>
                  <a:lnTo>
                    <a:pt x="826396" y="461947"/>
                  </a:lnTo>
                  <a:lnTo>
                    <a:pt x="785364" y="441619"/>
                  </a:lnTo>
                  <a:lnTo>
                    <a:pt x="745892" y="417621"/>
                  </a:lnTo>
                  <a:lnTo>
                    <a:pt x="708279" y="390264"/>
                  </a:lnTo>
                  <a:lnTo>
                    <a:pt x="672825" y="359857"/>
                  </a:lnTo>
                  <a:lnTo>
                    <a:pt x="639831" y="326709"/>
                  </a:lnTo>
                  <a:lnTo>
                    <a:pt x="609596" y="291129"/>
                  </a:lnTo>
                  <a:lnTo>
                    <a:pt x="582419" y="253428"/>
                  </a:lnTo>
                  <a:lnTo>
                    <a:pt x="558600" y="213915"/>
                  </a:lnTo>
                  <a:lnTo>
                    <a:pt x="538440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80127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54932" y="7864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19" h="1170940">
                  <a:moveTo>
                    <a:pt x="962660" y="0"/>
                  </a:moveTo>
                  <a:lnTo>
                    <a:pt x="1925193" y="0"/>
                  </a:lnTo>
                  <a:lnTo>
                    <a:pt x="1925193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660" y="0"/>
                  </a:lnTo>
                  <a:close/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97247" y="95892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915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91440" y="42481"/>
                  </a:lnTo>
                  <a:lnTo>
                    <a:pt x="56896" y="73444"/>
                  </a:lnTo>
                  <a:lnTo>
                    <a:pt x="49784" y="82080"/>
                  </a:lnTo>
                  <a:lnTo>
                    <a:pt x="42545" y="90716"/>
                  </a:lnTo>
                  <a:lnTo>
                    <a:pt x="19558" y="131038"/>
                  </a:lnTo>
                  <a:lnTo>
                    <a:pt x="5842" y="174955"/>
                  </a:lnTo>
                  <a:lnTo>
                    <a:pt x="3683" y="185750"/>
                  </a:lnTo>
                  <a:lnTo>
                    <a:pt x="2286" y="197269"/>
                  </a:lnTo>
                  <a:lnTo>
                    <a:pt x="762" y="208788"/>
                  </a:lnTo>
                  <a:lnTo>
                    <a:pt x="762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2921" y="254863"/>
                  </a:lnTo>
                  <a:lnTo>
                    <a:pt x="14478" y="299504"/>
                  </a:lnTo>
                  <a:lnTo>
                    <a:pt x="35306" y="340537"/>
                  </a:lnTo>
                  <a:lnTo>
                    <a:pt x="64897" y="375818"/>
                  </a:lnTo>
                  <a:lnTo>
                    <a:pt x="72771" y="383743"/>
                  </a:lnTo>
                  <a:lnTo>
                    <a:pt x="120269" y="416864"/>
                  </a:lnTo>
                  <a:lnTo>
                    <a:pt x="163449" y="433412"/>
                  </a:lnTo>
                  <a:lnTo>
                    <a:pt x="208915" y="440613"/>
                  </a:lnTo>
                  <a:lnTo>
                    <a:pt x="231902" y="440613"/>
                  </a:lnTo>
                  <a:lnTo>
                    <a:pt x="277241" y="433412"/>
                  </a:lnTo>
                  <a:lnTo>
                    <a:pt x="320421" y="416864"/>
                  </a:lnTo>
                  <a:lnTo>
                    <a:pt x="359283" y="391655"/>
                  </a:lnTo>
                  <a:lnTo>
                    <a:pt x="391668" y="359257"/>
                  </a:lnTo>
                  <a:lnTo>
                    <a:pt x="411099" y="330466"/>
                  </a:lnTo>
                  <a:lnTo>
                    <a:pt x="416941" y="320382"/>
                  </a:lnTo>
                  <a:lnTo>
                    <a:pt x="433451" y="277177"/>
                  </a:lnTo>
                  <a:lnTo>
                    <a:pt x="440690" y="231825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2816" y="163436"/>
                  </a:lnTo>
                  <a:lnTo>
                    <a:pt x="416179" y="120230"/>
                  </a:lnTo>
                  <a:lnTo>
                    <a:pt x="391033" y="82080"/>
                  </a:lnTo>
                  <a:lnTo>
                    <a:pt x="350012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43459" y="2159"/>
                  </a:lnTo>
                  <a:lnTo>
                    <a:pt x="231902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097247" y="95892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318"/>
                  </a:moveTo>
                  <a:lnTo>
                    <a:pt x="440563" y="231837"/>
                  </a:lnTo>
                  <a:lnTo>
                    <a:pt x="439166" y="243356"/>
                  </a:lnTo>
                  <a:lnTo>
                    <a:pt x="437769" y="254875"/>
                  </a:lnTo>
                  <a:lnTo>
                    <a:pt x="426212" y="299502"/>
                  </a:lnTo>
                  <a:lnTo>
                    <a:pt x="405384" y="340536"/>
                  </a:lnTo>
                  <a:lnTo>
                    <a:pt x="375793" y="375829"/>
                  </a:lnTo>
                  <a:lnTo>
                    <a:pt x="367919" y="383741"/>
                  </a:lnTo>
                  <a:lnTo>
                    <a:pt x="359283" y="391653"/>
                  </a:lnTo>
                  <a:lnTo>
                    <a:pt x="349885" y="398867"/>
                  </a:lnTo>
                  <a:lnTo>
                    <a:pt x="340487" y="405344"/>
                  </a:lnTo>
                  <a:lnTo>
                    <a:pt x="330454" y="411097"/>
                  </a:lnTo>
                  <a:lnTo>
                    <a:pt x="320421" y="416863"/>
                  </a:lnTo>
                  <a:lnTo>
                    <a:pt x="277241" y="433423"/>
                  </a:lnTo>
                  <a:lnTo>
                    <a:pt x="243332" y="439176"/>
                  </a:lnTo>
                  <a:lnTo>
                    <a:pt x="231775" y="440624"/>
                  </a:lnTo>
                  <a:lnTo>
                    <a:pt x="220345" y="440624"/>
                  </a:lnTo>
                  <a:lnTo>
                    <a:pt x="208788" y="440624"/>
                  </a:lnTo>
                  <a:lnTo>
                    <a:pt x="197231" y="439176"/>
                  </a:lnTo>
                  <a:lnTo>
                    <a:pt x="151892" y="429817"/>
                  </a:lnTo>
                  <a:lnTo>
                    <a:pt x="110109" y="411097"/>
                  </a:lnTo>
                  <a:lnTo>
                    <a:pt x="72771" y="383741"/>
                  </a:lnTo>
                  <a:lnTo>
                    <a:pt x="41783" y="349908"/>
                  </a:lnTo>
                  <a:lnTo>
                    <a:pt x="18669" y="309586"/>
                  </a:lnTo>
                  <a:lnTo>
                    <a:pt x="5080" y="266394"/>
                  </a:lnTo>
                  <a:lnTo>
                    <a:pt x="0" y="231837"/>
                  </a:lnTo>
                  <a:lnTo>
                    <a:pt x="0" y="220318"/>
                  </a:lnTo>
                  <a:lnTo>
                    <a:pt x="762" y="220318"/>
                  </a:lnTo>
                  <a:lnTo>
                    <a:pt x="762" y="208799"/>
                  </a:lnTo>
                  <a:lnTo>
                    <a:pt x="2159" y="197281"/>
                  </a:lnTo>
                  <a:lnTo>
                    <a:pt x="3556" y="185762"/>
                  </a:lnTo>
                  <a:lnTo>
                    <a:pt x="5715" y="174954"/>
                  </a:lnTo>
                  <a:lnTo>
                    <a:pt x="7874" y="163435"/>
                  </a:lnTo>
                  <a:lnTo>
                    <a:pt x="11557" y="152640"/>
                  </a:lnTo>
                  <a:lnTo>
                    <a:pt x="15113" y="141833"/>
                  </a:lnTo>
                  <a:lnTo>
                    <a:pt x="35941" y="100799"/>
                  </a:lnTo>
                  <a:lnTo>
                    <a:pt x="49657" y="82079"/>
                  </a:lnTo>
                  <a:lnTo>
                    <a:pt x="56896" y="73443"/>
                  </a:lnTo>
                  <a:lnTo>
                    <a:pt x="91440" y="42481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794" y="73443"/>
                  </a:lnTo>
                  <a:lnTo>
                    <a:pt x="404622" y="100799"/>
                  </a:lnTo>
                  <a:lnTo>
                    <a:pt x="411099" y="110159"/>
                  </a:lnTo>
                  <a:lnTo>
                    <a:pt x="429768" y="152640"/>
                  </a:lnTo>
                  <a:lnTo>
                    <a:pt x="439166" y="197281"/>
                  </a:lnTo>
                  <a:lnTo>
                    <a:pt x="440563" y="208799"/>
                  </a:lnTo>
                  <a:lnTo>
                    <a:pt x="440563" y="220318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739" y="7239013"/>
            <a:ext cx="3058451" cy="30591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302575" y="1052817"/>
            <a:ext cx="6638925" cy="6931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Product Analysis</a:t>
            </a:r>
            <a:endParaRPr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89915"/>
            <a:ext cx="6541909" cy="91970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5BE514-72AA-4288-ABFA-3825ED1C39B0}"/>
              </a:ext>
            </a:extLst>
          </p:cNvPr>
          <p:cNvSpPr txBox="1"/>
          <p:nvPr/>
        </p:nvSpPr>
        <p:spPr>
          <a:xfrm>
            <a:off x="7397750" y="2330450"/>
            <a:ext cx="41360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Unique Product Lines: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DCC93B-B611-4B49-8B51-39957C2E44B6}"/>
              </a:ext>
            </a:extLst>
          </p:cNvPr>
          <p:cNvSpPr txBox="1"/>
          <p:nvPr/>
        </p:nvSpPr>
        <p:spPr>
          <a:xfrm>
            <a:off x="7397750" y="5157355"/>
            <a:ext cx="94932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Most Common Payment Method: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Result:</a:t>
            </a:r>
            <a:r>
              <a:rPr lang="en-US" sz="2800" dirty="0"/>
              <a:t> Cash is the most common payment method.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6F9261-FA1B-4813-AAFD-B8FD3D9B8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793" y="2330450"/>
            <a:ext cx="4274011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35854" y="0"/>
            <a:ext cx="1963420" cy="1420495"/>
            <a:chOff x="16335854" y="0"/>
            <a:chExt cx="1963420" cy="1420495"/>
          </a:xfrm>
        </p:grpSpPr>
        <p:sp>
          <p:nvSpPr>
            <p:cNvPr id="3" name="object 3"/>
            <p:cNvSpPr/>
            <p:nvPr/>
          </p:nvSpPr>
          <p:spPr>
            <a:xfrm>
              <a:off x="16355059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8"/>
                  </a:lnTo>
                  <a:lnTo>
                    <a:pt x="478517" y="130690"/>
                  </a:lnTo>
                  <a:lnTo>
                    <a:pt x="462310" y="172899"/>
                  </a:lnTo>
                  <a:lnTo>
                    <a:pt x="442143" y="213915"/>
                  </a:lnTo>
                  <a:lnTo>
                    <a:pt x="418312" y="253428"/>
                  </a:lnTo>
                  <a:lnTo>
                    <a:pt x="391119" y="291129"/>
                  </a:lnTo>
                  <a:lnTo>
                    <a:pt x="360862" y="326709"/>
                  </a:lnTo>
                  <a:lnTo>
                    <a:pt x="327839" y="359857"/>
                  </a:lnTo>
                  <a:lnTo>
                    <a:pt x="292351" y="390264"/>
                  </a:lnTo>
                  <a:lnTo>
                    <a:pt x="254695" y="417621"/>
                  </a:lnTo>
                  <a:lnTo>
                    <a:pt x="215172" y="441619"/>
                  </a:lnTo>
                  <a:lnTo>
                    <a:pt x="174079" y="461947"/>
                  </a:lnTo>
                  <a:lnTo>
                    <a:pt x="131716" y="478297"/>
                  </a:lnTo>
                  <a:lnTo>
                    <a:pt x="88383" y="490359"/>
                  </a:lnTo>
                  <a:lnTo>
                    <a:pt x="44378" y="497823"/>
                  </a:lnTo>
                  <a:lnTo>
                    <a:pt x="0" y="500380"/>
                  </a:lnTo>
                  <a:lnTo>
                    <a:pt x="44378" y="502915"/>
                  </a:lnTo>
                  <a:lnTo>
                    <a:pt x="88383" y="510316"/>
                  </a:lnTo>
                  <a:lnTo>
                    <a:pt x="131716" y="522280"/>
                  </a:lnTo>
                  <a:lnTo>
                    <a:pt x="174079" y="538500"/>
                  </a:lnTo>
                  <a:lnTo>
                    <a:pt x="215172" y="558671"/>
                  </a:lnTo>
                  <a:lnTo>
                    <a:pt x="254695" y="582488"/>
                  </a:lnTo>
                  <a:lnTo>
                    <a:pt x="292351" y="609647"/>
                  </a:lnTo>
                  <a:lnTo>
                    <a:pt x="327839" y="639841"/>
                  </a:lnTo>
                  <a:lnTo>
                    <a:pt x="360862" y="672766"/>
                  </a:lnTo>
                  <a:lnTo>
                    <a:pt x="391119" y="708117"/>
                  </a:lnTo>
                  <a:lnTo>
                    <a:pt x="418312" y="745589"/>
                  </a:lnTo>
                  <a:lnTo>
                    <a:pt x="442143" y="784876"/>
                  </a:lnTo>
                  <a:lnTo>
                    <a:pt x="462310" y="825673"/>
                  </a:lnTo>
                  <a:lnTo>
                    <a:pt x="478517" y="867676"/>
                  </a:lnTo>
                  <a:lnTo>
                    <a:pt x="490464" y="910579"/>
                  </a:lnTo>
                  <a:lnTo>
                    <a:pt x="497851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39" y="825673"/>
                  </a:lnTo>
                  <a:lnTo>
                    <a:pt x="558597" y="784876"/>
                  </a:lnTo>
                  <a:lnTo>
                    <a:pt x="582413" y="745589"/>
                  </a:lnTo>
                  <a:lnTo>
                    <a:pt x="609587" y="708117"/>
                  </a:lnTo>
                  <a:lnTo>
                    <a:pt x="639818" y="672766"/>
                  </a:lnTo>
                  <a:lnTo>
                    <a:pt x="672807" y="639841"/>
                  </a:lnTo>
                  <a:lnTo>
                    <a:pt x="708253" y="609647"/>
                  </a:lnTo>
                  <a:lnTo>
                    <a:pt x="745857" y="582488"/>
                  </a:lnTo>
                  <a:lnTo>
                    <a:pt x="785319" y="558671"/>
                  </a:lnTo>
                  <a:lnTo>
                    <a:pt x="826339" y="538500"/>
                  </a:lnTo>
                  <a:lnTo>
                    <a:pt x="868617" y="522280"/>
                  </a:lnTo>
                  <a:lnTo>
                    <a:pt x="911853" y="510316"/>
                  </a:lnTo>
                  <a:lnTo>
                    <a:pt x="955746" y="502915"/>
                  </a:lnTo>
                  <a:lnTo>
                    <a:pt x="999998" y="500380"/>
                  </a:lnTo>
                  <a:lnTo>
                    <a:pt x="955746" y="497823"/>
                  </a:lnTo>
                  <a:lnTo>
                    <a:pt x="911853" y="490359"/>
                  </a:lnTo>
                  <a:lnTo>
                    <a:pt x="868617" y="478297"/>
                  </a:lnTo>
                  <a:lnTo>
                    <a:pt x="826339" y="461947"/>
                  </a:lnTo>
                  <a:lnTo>
                    <a:pt x="785319" y="441619"/>
                  </a:lnTo>
                  <a:lnTo>
                    <a:pt x="745857" y="417621"/>
                  </a:lnTo>
                  <a:lnTo>
                    <a:pt x="708253" y="390264"/>
                  </a:lnTo>
                  <a:lnTo>
                    <a:pt x="672807" y="359857"/>
                  </a:lnTo>
                  <a:lnTo>
                    <a:pt x="639818" y="326709"/>
                  </a:lnTo>
                  <a:lnTo>
                    <a:pt x="609587" y="291129"/>
                  </a:lnTo>
                  <a:lnTo>
                    <a:pt x="582413" y="253428"/>
                  </a:lnTo>
                  <a:lnTo>
                    <a:pt x="558597" y="213915"/>
                  </a:lnTo>
                  <a:lnTo>
                    <a:pt x="538439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54932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80127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2" y="43931"/>
                  </a:lnTo>
                  <a:lnTo>
                    <a:pt x="490468" y="87598"/>
                  </a:lnTo>
                  <a:lnTo>
                    <a:pt x="478527" y="130690"/>
                  </a:lnTo>
                  <a:lnTo>
                    <a:pt x="462327" y="172899"/>
                  </a:lnTo>
                  <a:lnTo>
                    <a:pt x="442166" y="213915"/>
                  </a:lnTo>
                  <a:lnTo>
                    <a:pt x="418343" y="253428"/>
                  </a:lnTo>
                  <a:lnTo>
                    <a:pt x="391157" y="291129"/>
                  </a:lnTo>
                  <a:lnTo>
                    <a:pt x="360906" y="326709"/>
                  </a:lnTo>
                  <a:lnTo>
                    <a:pt x="327890" y="359857"/>
                  </a:lnTo>
                  <a:lnTo>
                    <a:pt x="292405" y="390264"/>
                  </a:lnTo>
                  <a:lnTo>
                    <a:pt x="254751" y="417621"/>
                  </a:lnTo>
                  <a:lnTo>
                    <a:pt x="215227" y="441619"/>
                  </a:lnTo>
                  <a:lnTo>
                    <a:pt x="174131" y="461947"/>
                  </a:lnTo>
                  <a:lnTo>
                    <a:pt x="131762" y="478297"/>
                  </a:lnTo>
                  <a:lnTo>
                    <a:pt x="88418" y="490359"/>
                  </a:lnTo>
                  <a:lnTo>
                    <a:pt x="44398" y="497823"/>
                  </a:lnTo>
                  <a:lnTo>
                    <a:pt x="0" y="500380"/>
                  </a:lnTo>
                  <a:lnTo>
                    <a:pt x="44398" y="502915"/>
                  </a:lnTo>
                  <a:lnTo>
                    <a:pt x="88418" y="510316"/>
                  </a:lnTo>
                  <a:lnTo>
                    <a:pt x="131762" y="522280"/>
                  </a:lnTo>
                  <a:lnTo>
                    <a:pt x="174131" y="538500"/>
                  </a:lnTo>
                  <a:lnTo>
                    <a:pt x="215227" y="558671"/>
                  </a:lnTo>
                  <a:lnTo>
                    <a:pt x="254751" y="582488"/>
                  </a:lnTo>
                  <a:lnTo>
                    <a:pt x="292405" y="609647"/>
                  </a:lnTo>
                  <a:lnTo>
                    <a:pt x="327890" y="639841"/>
                  </a:lnTo>
                  <a:lnTo>
                    <a:pt x="360906" y="672766"/>
                  </a:lnTo>
                  <a:lnTo>
                    <a:pt x="391157" y="708117"/>
                  </a:lnTo>
                  <a:lnTo>
                    <a:pt x="418343" y="745589"/>
                  </a:lnTo>
                  <a:lnTo>
                    <a:pt x="442166" y="784876"/>
                  </a:lnTo>
                  <a:lnTo>
                    <a:pt x="462327" y="825673"/>
                  </a:lnTo>
                  <a:lnTo>
                    <a:pt x="478527" y="867676"/>
                  </a:lnTo>
                  <a:lnTo>
                    <a:pt x="490468" y="910579"/>
                  </a:lnTo>
                  <a:lnTo>
                    <a:pt x="497852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40" y="825673"/>
                  </a:lnTo>
                  <a:lnTo>
                    <a:pt x="558600" y="784876"/>
                  </a:lnTo>
                  <a:lnTo>
                    <a:pt x="582419" y="745589"/>
                  </a:lnTo>
                  <a:lnTo>
                    <a:pt x="609596" y="708117"/>
                  </a:lnTo>
                  <a:lnTo>
                    <a:pt x="639831" y="672766"/>
                  </a:lnTo>
                  <a:lnTo>
                    <a:pt x="672825" y="639841"/>
                  </a:lnTo>
                  <a:lnTo>
                    <a:pt x="708279" y="609647"/>
                  </a:lnTo>
                  <a:lnTo>
                    <a:pt x="745892" y="582488"/>
                  </a:lnTo>
                  <a:lnTo>
                    <a:pt x="785364" y="558671"/>
                  </a:lnTo>
                  <a:lnTo>
                    <a:pt x="826396" y="538500"/>
                  </a:lnTo>
                  <a:lnTo>
                    <a:pt x="868688" y="522280"/>
                  </a:lnTo>
                  <a:lnTo>
                    <a:pt x="911940" y="510316"/>
                  </a:lnTo>
                  <a:lnTo>
                    <a:pt x="955852" y="502915"/>
                  </a:lnTo>
                  <a:lnTo>
                    <a:pt x="1000125" y="500380"/>
                  </a:lnTo>
                  <a:lnTo>
                    <a:pt x="955852" y="497823"/>
                  </a:lnTo>
                  <a:lnTo>
                    <a:pt x="911940" y="490359"/>
                  </a:lnTo>
                  <a:lnTo>
                    <a:pt x="868688" y="478297"/>
                  </a:lnTo>
                  <a:lnTo>
                    <a:pt x="826396" y="461947"/>
                  </a:lnTo>
                  <a:lnTo>
                    <a:pt x="785364" y="441619"/>
                  </a:lnTo>
                  <a:lnTo>
                    <a:pt x="745892" y="417621"/>
                  </a:lnTo>
                  <a:lnTo>
                    <a:pt x="708279" y="390264"/>
                  </a:lnTo>
                  <a:lnTo>
                    <a:pt x="672825" y="359857"/>
                  </a:lnTo>
                  <a:lnTo>
                    <a:pt x="639831" y="326709"/>
                  </a:lnTo>
                  <a:lnTo>
                    <a:pt x="609596" y="291129"/>
                  </a:lnTo>
                  <a:lnTo>
                    <a:pt x="582419" y="253428"/>
                  </a:lnTo>
                  <a:lnTo>
                    <a:pt x="558600" y="213915"/>
                  </a:lnTo>
                  <a:lnTo>
                    <a:pt x="538440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80127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54932" y="7864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19" h="1170940">
                  <a:moveTo>
                    <a:pt x="962660" y="0"/>
                  </a:moveTo>
                  <a:lnTo>
                    <a:pt x="1925193" y="0"/>
                  </a:lnTo>
                  <a:lnTo>
                    <a:pt x="1925193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660" y="0"/>
                  </a:lnTo>
                  <a:close/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97247" y="95892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915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91440" y="42481"/>
                  </a:lnTo>
                  <a:lnTo>
                    <a:pt x="56896" y="73444"/>
                  </a:lnTo>
                  <a:lnTo>
                    <a:pt x="49784" y="82080"/>
                  </a:lnTo>
                  <a:lnTo>
                    <a:pt x="42545" y="90716"/>
                  </a:lnTo>
                  <a:lnTo>
                    <a:pt x="19558" y="131038"/>
                  </a:lnTo>
                  <a:lnTo>
                    <a:pt x="5842" y="174955"/>
                  </a:lnTo>
                  <a:lnTo>
                    <a:pt x="3683" y="185750"/>
                  </a:lnTo>
                  <a:lnTo>
                    <a:pt x="2286" y="197269"/>
                  </a:lnTo>
                  <a:lnTo>
                    <a:pt x="762" y="208788"/>
                  </a:lnTo>
                  <a:lnTo>
                    <a:pt x="762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2921" y="254863"/>
                  </a:lnTo>
                  <a:lnTo>
                    <a:pt x="14478" y="299504"/>
                  </a:lnTo>
                  <a:lnTo>
                    <a:pt x="35306" y="340537"/>
                  </a:lnTo>
                  <a:lnTo>
                    <a:pt x="64897" y="375818"/>
                  </a:lnTo>
                  <a:lnTo>
                    <a:pt x="72771" y="383743"/>
                  </a:lnTo>
                  <a:lnTo>
                    <a:pt x="120269" y="416864"/>
                  </a:lnTo>
                  <a:lnTo>
                    <a:pt x="163449" y="433412"/>
                  </a:lnTo>
                  <a:lnTo>
                    <a:pt x="208915" y="440613"/>
                  </a:lnTo>
                  <a:lnTo>
                    <a:pt x="231902" y="440613"/>
                  </a:lnTo>
                  <a:lnTo>
                    <a:pt x="277241" y="433412"/>
                  </a:lnTo>
                  <a:lnTo>
                    <a:pt x="320421" y="416864"/>
                  </a:lnTo>
                  <a:lnTo>
                    <a:pt x="359283" y="391655"/>
                  </a:lnTo>
                  <a:lnTo>
                    <a:pt x="391668" y="359257"/>
                  </a:lnTo>
                  <a:lnTo>
                    <a:pt x="411099" y="330466"/>
                  </a:lnTo>
                  <a:lnTo>
                    <a:pt x="416941" y="320382"/>
                  </a:lnTo>
                  <a:lnTo>
                    <a:pt x="433451" y="277177"/>
                  </a:lnTo>
                  <a:lnTo>
                    <a:pt x="440690" y="231825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2816" y="163436"/>
                  </a:lnTo>
                  <a:lnTo>
                    <a:pt x="416179" y="120230"/>
                  </a:lnTo>
                  <a:lnTo>
                    <a:pt x="391033" y="82080"/>
                  </a:lnTo>
                  <a:lnTo>
                    <a:pt x="350012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43459" y="2159"/>
                  </a:lnTo>
                  <a:lnTo>
                    <a:pt x="231902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097247" y="95892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318"/>
                  </a:moveTo>
                  <a:lnTo>
                    <a:pt x="440563" y="231837"/>
                  </a:lnTo>
                  <a:lnTo>
                    <a:pt x="439166" y="243356"/>
                  </a:lnTo>
                  <a:lnTo>
                    <a:pt x="437769" y="254875"/>
                  </a:lnTo>
                  <a:lnTo>
                    <a:pt x="426212" y="299502"/>
                  </a:lnTo>
                  <a:lnTo>
                    <a:pt x="405384" y="340536"/>
                  </a:lnTo>
                  <a:lnTo>
                    <a:pt x="375793" y="375829"/>
                  </a:lnTo>
                  <a:lnTo>
                    <a:pt x="367919" y="383741"/>
                  </a:lnTo>
                  <a:lnTo>
                    <a:pt x="359283" y="391653"/>
                  </a:lnTo>
                  <a:lnTo>
                    <a:pt x="349885" y="398867"/>
                  </a:lnTo>
                  <a:lnTo>
                    <a:pt x="340487" y="405344"/>
                  </a:lnTo>
                  <a:lnTo>
                    <a:pt x="330454" y="411097"/>
                  </a:lnTo>
                  <a:lnTo>
                    <a:pt x="320421" y="416863"/>
                  </a:lnTo>
                  <a:lnTo>
                    <a:pt x="277241" y="433423"/>
                  </a:lnTo>
                  <a:lnTo>
                    <a:pt x="243332" y="439176"/>
                  </a:lnTo>
                  <a:lnTo>
                    <a:pt x="231775" y="440624"/>
                  </a:lnTo>
                  <a:lnTo>
                    <a:pt x="220345" y="440624"/>
                  </a:lnTo>
                  <a:lnTo>
                    <a:pt x="208788" y="440624"/>
                  </a:lnTo>
                  <a:lnTo>
                    <a:pt x="197231" y="439176"/>
                  </a:lnTo>
                  <a:lnTo>
                    <a:pt x="151892" y="429817"/>
                  </a:lnTo>
                  <a:lnTo>
                    <a:pt x="110109" y="411097"/>
                  </a:lnTo>
                  <a:lnTo>
                    <a:pt x="72771" y="383741"/>
                  </a:lnTo>
                  <a:lnTo>
                    <a:pt x="41783" y="349908"/>
                  </a:lnTo>
                  <a:lnTo>
                    <a:pt x="18669" y="309586"/>
                  </a:lnTo>
                  <a:lnTo>
                    <a:pt x="5080" y="266394"/>
                  </a:lnTo>
                  <a:lnTo>
                    <a:pt x="0" y="231837"/>
                  </a:lnTo>
                  <a:lnTo>
                    <a:pt x="0" y="220318"/>
                  </a:lnTo>
                  <a:lnTo>
                    <a:pt x="762" y="220318"/>
                  </a:lnTo>
                  <a:lnTo>
                    <a:pt x="762" y="208799"/>
                  </a:lnTo>
                  <a:lnTo>
                    <a:pt x="2159" y="197281"/>
                  </a:lnTo>
                  <a:lnTo>
                    <a:pt x="3556" y="185762"/>
                  </a:lnTo>
                  <a:lnTo>
                    <a:pt x="5715" y="174954"/>
                  </a:lnTo>
                  <a:lnTo>
                    <a:pt x="7874" y="163435"/>
                  </a:lnTo>
                  <a:lnTo>
                    <a:pt x="11557" y="152640"/>
                  </a:lnTo>
                  <a:lnTo>
                    <a:pt x="15113" y="141833"/>
                  </a:lnTo>
                  <a:lnTo>
                    <a:pt x="35941" y="100799"/>
                  </a:lnTo>
                  <a:lnTo>
                    <a:pt x="49657" y="82079"/>
                  </a:lnTo>
                  <a:lnTo>
                    <a:pt x="56896" y="73443"/>
                  </a:lnTo>
                  <a:lnTo>
                    <a:pt x="91440" y="42481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794" y="73443"/>
                  </a:lnTo>
                  <a:lnTo>
                    <a:pt x="404622" y="100799"/>
                  </a:lnTo>
                  <a:lnTo>
                    <a:pt x="411099" y="110159"/>
                  </a:lnTo>
                  <a:lnTo>
                    <a:pt x="429768" y="152640"/>
                  </a:lnTo>
                  <a:lnTo>
                    <a:pt x="439166" y="197281"/>
                  </a:lnTo>
                  <a:lnTo>
                    <a:pt x="440563" y="208799"/>
                  </a:lnTo>
                  <a:lnTo>
                    <a:pt x="440563" y="220318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739" y="7239013"/>
            <a:ext cx="3058451" cy="30591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302575" y="1052817"/>
            <a:ext cx="6638925" cy="6931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Product Analysis</a:t>
            </a:r>
            <a:endParaRPr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89915"/>
            <a:ext cx="6541909" cy="91970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5BE514-72AA-4288-ABFA-3825ED1C39B0}"/>
              </a:ext>
            </a:extLst>
          </p:cNvPr>
          <p:cNvSpPr txBox="1"/>
          <p:nvPr/>
        </p:nvSpPr>
        <p:spPr>
          <a:xfrm>
            <a:off x="7397750" y="2330450"/>
            <a:ext cx="41360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Monthly Revenue: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DCC93B-B611-4B49-8B51-39957C2E44B6}"/>
              </a:ext>
            </a:extLst>
          </p:cNvPr>
          <p:cNvSpPr txBox="1"/>
          <p:nvPr/>
        </p:nvSpPr>
        <p:spPr>
          <a:xfrm>
            <a:off x="7397750" y="5908799"/>
            <a:ext cx="4724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Month with Largest COGS: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67BC11-B799-4B98-B11B-2B3AC2699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50" y="2369818"/>
            <a:ext cx="6192114" cy="36182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226BEB-58CD-4F99-B25B-F37E34063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350" y="6432019"/>
            <a:ext cx="5725324" cy="361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0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35854" y="0"/>
            <a:ext cx="1963420" cy="1420495"/>
            <a:chOff x="16335854" y="0"/>
            <a:chExt cx="1963420" cy="1420495"/>
          </a:xfrm>
        </p:grpSpPr>
        <p:sp>
          <p:nvSpPr>
            <p:cNvPr id="3" name="object 3"/>
            <p:cNvSpPr/>
            <p:nvPr/>
          </p:nvSpPr>
          <p:spPr>
            <a:xfrm>
              <a:off x="16355059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8"/>
                  </a:lnTo>
                  <a:lnTo>
                    <a:pt x="478517" y="130690"/>
                  </a:lnTo>
                  <a:lnTo>
                    <a:pt x="462310" y="172899"/>
                  </a:lnTo>
                  <a:lnTo>
                    <a:pt x="442143" y="213915"/>
                  </a:lnTo>
                  <a:lnTo>
                    <a:pt x="418312" y="253428"/>
                  </a:lnTo>
                  <a:lnTo>
                    <a:pt x="391119" y="291129"/>
                  </a:lnTo>
                  <a:lnTo>
                    <a:pt x="360862" y="326709"/>
                  </a:lnTo>
                  <a:lnTo>
                    <a:pt x="327839" y="359857"/>
                  </a:lnTo>
                  <a:lnTo>
                    <a:pt x="292351" y="390264"/>
                  </a:lnTo>
                  <a:lnTo>
                    <a:pt x="254695" y="417621"/>
                  </a:lnTo>
                  <a:lnTo>
                    <a:pt x="215172" y="441619"/>
                  </a:lnTo>
                  <a:lnTo>
                    <a:pt x="174079" y="461947"/>
                  </a:lnTo>
                  <a:lnTo>
                    <a:pt x="131716" y="478297"/>
                  </a:lnTo>
                  <a:lnTo>
                    <a:pt x="88383" y="490359"/>
                  </a:lnTo>
                  <a:lnTo>
                    <a:pt x="44378" y="497823"/>
                  </a:lnTo>
                  <a:lnTo>
                    <a:pt x="0" y="500380"/>
                  </a:lnTo>
                  <a:lnTo>
                    <a:pt x="44378" y="502915"/>
                  </a:lnTo>
                  <a:lnTo>
                    <a:pt x="88383" y="510316"/>
                  </a:lnTo>
                  <a:lnTo>
                    <a:pt x="131716" y="522280"/>
                  </a:lnTo>
                  <a:lnTo>
                    <a:pt x="174079" y="538500"/>
                  </a:lnTo>
                  <a:lnTo>
                    <a:pt x="215172" y="558671"/>
                  </a:lnTo>
                  <a:lnTo>
                    <a:pt x="254695" y="582488"/>
                  </a:lnTo>
                  <a:lnTo>
                    <a:pt x="292351" y="609647"/>
                  </a:lnTo>
                  <a:lnTo>
                    <a:pt x="327839" y="639841"/>
                  </a:lnTo>
                  <a:lnTo>
                    <a:pt x="360862" y="672766"/>
                  </a:lnTo>
                  <a:lnTo>
                    <a:pt x="391119" y="708117"/>
                  </a:lnTo>
                  <a:lnTo>
                    <a:pt x="418312" y="745589"/>
                  </a:lnTo>
                  <a:lnTo>
                    <a:pt x="442143" y="784876"/>
                  </a:lnTo>
                  <a:lnTo>
                    <a:pt x="462310" y="825673"/>
                  </a:lnTo>
                  <a:lnTo>
                    <a:pt x="478517" y="867676"/>
                  </a:lnTo>
                  <a:lnTo>
                    <a:pt x="490464" y="910579"/>
                  </a:lnTo>
                  <a:lnTo>
                    <a:pt x="497851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39" y="825673"/>
                  </a:lnTo>
                  <a:lnTo>
                    <a:pt x="558597" y="784876"/>
                  </a:lnTo>
                  <a:lnTo>
                    <a:pt x="582413" y="745589"/>
                  </a:lnTo>
                  <a:lnTo>
                    <a:pt x="609587" y="708117"/>
                  </a:lnTo>
                  <a:lnTo>
                    <a:pt x="639818" y="672766"/>
                  </a:lnTo>
                  <a:lnTo>
                    <a:pt x="672807" y="639841"/>
                  </a:lnTo>
                  <a:lnTo>
                    <a:pt x="708253" y="609647"/>
                  </a:lnTo>
                  <a:lnTo>
                    <a:pt x="745857" y="582488"/>
                  </a:lnTo>
                  <a:lnTo>
                    <a:pt x="785319" y="558671"/>
                  </a:lnTo>
                  <a:lnTo>
                    <a:pt x="826339" y="538500"/>
                  </a:lnTo>
                  <a:lnTo>
                    <a:pt x="868617" y="522280"/>
                  </a:lnTo>
                  <a:lnTo>
                    <a:pt x="911853" y="510316"/>
                  </a:lnTo>
                  <a:lnTo>
                    <a:pt x="955746" y="502915"/>
                  </a:lnTo>
                  <a:lnTo>
                    <a:pt x="999998" y="500380"/>
                  </a:lnTo>
                  <a:lnTo>
                    <a:pt x="955746" y="497823"/>
                  </a:lnTo>
                  <a:lnTo>
                    <a:pt x="911853" y="490359"/>
                  </a:lnTo>
                  <a:lnTo>
                    <a:pt x="868617" y="478297"/>
                  </a:lnTo>
                  <a:lnTo>
                    <a:pt x="826339" y="461947"/>
                  </a:lnTo>
                  <a:lnTo>
                    <a:pt x="785319" y="441619"/>
                  </a:lnTo>
                  <a:lnTo>
                    <a:pt x="745857" y="417621"/>
                  </a:lnTo>
                  <a:lnTo>
                    <a:pt x="708253" y="390264"/>
                  </a:lnTo>
                  <a:lnTo>
                    <a:pt x="672807" y="359857"/>
                  </a:lnTo>
                  <a:lnTo>
                    <a:pt x="639818" y="326709"/>
                  </a:lnTo>
                  <a:lnTo>
                    <a:pt x="609587" y="291129"/>
                  </a:lnTo>
                  <a:lnTo>
                    <a:pt x="582413" y="253428"/>
                  </a:lnTo>
                  <a:lnTo>
                    <a:pt x="558597" y="213915"/>
                  </a:lnTo>
                  <a:lnTo>
                    <a:pt x="538439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54932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80127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2" y="43931"/>
                  </a:lnTo>
                  <a:lnTo>
                    <a:pt x="490468" y="87598"/>
                  </a:lnTo>
                  <a:lnTo>
                    <a:pt x="478527" y="130690"/>
                  </a:lnTo>
                  <a:lnTo>
                    <a:pt x="462327" y="172899"/>
                  </a:lnTo>
                  <a:lnTo>
                    <a:pt x="442166" y="213915"/>
                  </a:lnTo>
                  <a:lnTo>
                    <a:pt x="418343" y="253428"/>
                  </a:lnTo>
                  <a:lnTo>
                    <a:pt x="391157" y="291129"/>
                  </a:lnTo>
                  <a:lnTo>
                    <a:pt x="360906" y="326709"/>
                  </a:lnTo>
                  <a:lnTo>
                    <a:pt x="327890" y="359857"/>
                  </a:lnTo>
                  <a:lnTo>
                    <a:pt x="292405" y="390264"/>
                  </a:lnTo>
                  <a:lnTo>
                    <a:pt x="254751" y="417621"/>
                  </a:lnTo>
                  <a:lnTo>
                    <a:pt x="215227" y="441619"/>
                  </a:lnTo>
                  <a:lnTo>
                    <a:pt x="174131" y="461947"/>
                  </a:lnTo>
                  <a:lnTo>
                    <a:pt x="131762" y="478297"/>
                  </a:lnTo>
                  <a:lnTo>
                    <a:pt x="88418" y="490359"/>
                  </a:lnTo>
                  <a:lnTo>
                    <a:pt x="44398" y="497823"/>
                  </a:lnTo>
                  <a:lnTo>
                    <a:pt x="0" y="500380"/>
                  </a:lnTo>
                  <a:lnTo>
                    <a:pt x="44398" y="502915"/>
                  </a:lnTo>
                  <a:lnTo>
                    <a:pt x="88418" y="510316"/>
                  </a:lnTo>
                  <a:lnTo>
                    <a:pt x="131762" y="522280"/>
                  </a:lnTo>
                  <a:lnTo>
                    <a:pt x="174131" y="538500"/>
                  </a:lnTo>
                  <a:lnTo>
                    <a:pt x="215227" y="558671"/>
                  </a:lnTo>
                  <a:lnTo>
                    <a:pt x="254751" y="582488"/>
                  </a:lnTo>
                  <a:lnTo>
                    <a:pt x="292405" y="609647"/>
                  </a:lnTo>
                  <a:lnTo>
                    <a:pt x="327890" y="639841"/>
                  </a:lnTo>
                  <a:lnTo>
                    <a:pt x="360906" y="672766"/>
                  </a:lnTo>
                  <a:lnTo>
                    <a:pt x="391157" y="708117"/>
                  </a:lnTo>
                  <a:lnTo>
                    <a:pt x="418343" y="745589"/>
                  </a:lnTo>
                  <a:lnTo>
                    <a:pt x="442166" y="784876"/>
                  </a:lnTo>
                  <a:lnTo>
                    <a:pt x="462327" y="825673"/>
                  </a:lnTo>
                  <a:lnTo>
                    <a:pt x="478527" y="867676"/>
                  </a:lnTo>
                  <a:lnTo>
                    <a:pt x="490468" y="910579"/>
                  </a:lnTo>
                  <a:lnTo>
                    <a:pt x="497852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40" y="825673"/>
                  </a:lnTo>
                  <a:lnTo>
                    <a:pt x="558600" y="784876"/>
                  </a:lnTo>
                  <a:lnTo>
                    <a:pt x="582419" y="745589"/>
                  </a:lnTo>
                  <a:lnTo>
                    <a:pt x="609596" y="708117"/>
                  </a:lnTo>
                  <a:lnTo>
                    <a:pt x="639831" y="672766"/>
                  </a:lnTo>
                  <a:lnTo>
                    <a:pt x="672825" y="639841"/>
                  </a:lnTo>
                  <a:lnTo>
                    <a:pt x="708279" y="609647"/>
                  </a:lnTo>
                  <a:lnTo>
                    <a:pt x="745892" y="582488"/>
                  </a:lnTo>
                  <a:lnTo>
                    <a:pt x="785364" y="558671"/>
                  </a:lnTo>
                  <a:lnTo>
                    <a:pt x="826396" y="538500"/>
                  </a:lnTo>
                  <a:lnTo>
                    <a:pt x="868688" y="522280"/>
                  </a:lnTo>
                  <a:lnTo>
                    <a:pt x="911940" y="510316"/>
                  </a:lnTo>
                  <a:lnTo>
                    <a:pt x="955852" y="502915"/>
                  </a:lnTo>
                  <a:lnTo>
                    <a:pt x="1000125" y="500380"/>
                  </a:lnTo>
                  <a:lnTo>
                    <a:pt x="955852" y="497823"/>
                  </a:lnTo>
                  <a:lnTo>
                    <a:pt x="911940" y="490359"/>
                  </a:lnTo>
                  <a:lnTo>
                    <a:pt x="868688" y="478297"/>
                  </a:lnTo>
                  <a:lnTo>
                    <a:pt x="826396" y="461947"/>
                  </a:lnTo>
                  <a:lnTo>
                    <a:pt x="785364" y="441619"/>
                  </a:lnTo>
                  <a:lnTo>
                    <a:pt x="745892" y="417621"/>
                  </a:lnTo>
                  <a:lnTo>
                    <a:pt x="708279" y="390264"/>
                  </a:lnTo>
                  <a:lnTo>
                    <a:pt x="672825" y="359857"/>
                  </a:lnTo>
                  <a:lnTo>
                    <a:pt x="639831" y="326709"/>
                  </a:lnTo>
                  <a:lnTo>
                    <a:pt x="609596" y="291129"/>
                  </a:lnTo>
                  <a:lnTo>
                    <a:pt x="582419" y="253428"/>
                  </a:lnTo>
                  <a:lnTo>
                    <a:pt x="558600" y="213915"/>
                  </a:lnTo>
                  <a:lnTo>
                    <a:pt x="538440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80127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54932" y="7864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19" h="1170940">
                  <a:moveTo>
                    <a:pt x="962660" y="0"/>
                  </a:moveTo>
                  <a:lnTo>
                    <a:pt x="1925193" y="0"/>
                  </a:lnTo>
                  <a:lnTo>
                    <a:pt x="1925193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660" y="0"/>
                  </a:lnTo>
                  <a:close/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97247" y="95892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915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91440" y="42481"/>
                  </a:lnTo>
                  <a:lnTo>
                    <a:pt x="56896" y="73444"/>
                  </a:lnTo>
                  <a:lnTo>
                    <a:pt x="49784" y="82080"/>
                  </a:lnTo>
                  <a:lnTo>
                    <a:pt x="42545" y="90716"/>
                  </a:lnTo>
                  <a:lnTo>
                    <a:pt x="19558" y="131038"/>
                  </a:lnTo>
                  <a:lnTo>
                    <a:pt x="5842" y="174955"/>
                  </a:lnTo>
                  <a:lnTo>
                    <a:pt x="3683" y="185750"/>
                  </a:lnTo>
                  <a:lnTo>
                    <a:pt x="2286" y="197269"/>
                  </a:lnTo>
                  <a:lnTo>
                    <a:pt x="762" y="208788"/>
                  </a:lnTo>
                  <a:lnTo>
                    <a:pt x="762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2921" y="254863"/>
                  </a:lnTo>
                  <a:lnTo>
                    <a:pt x="14478" y="299504"/>
                  </a:lnTo>
                  <a:lnTo>
                    <a:pt x="35306" y="340537"/>
                  </a:lnTo>
                  <a:lnTo>
                    <a:pt x="64897" y="375818"/>
                  </a:lnTo>
                  <a:lnTo>
                    <a:pt x="72771" y="383743"/>
                  </a:lnTo>
                  <a:lnTo>
                    <a:pt x="120269" y="416864"/>
                  </a:lnTo>
                  <a:lnTo>
                    <a:pt x="163449" y="433412"/>
                  </a:lnTo>
                  <a:lnTo>
                    <a:pt x="208915" y="440613"/>
                  </a:lnTo>
                  <a:lnTo>
                    <a:pt x="231902" y="440613"/>
                  </a:lnTo>
                  <a:lnTo>
                    <a:pt x="277241" y="433412"/>
                  </a:lnTo>
                  <a:lnTo>
                    <a:pt x="320421" y="416864"/>
                  </a:lnTo>
                  <a:lnTo>
                    <a:pt x="359283" y="391655"/>
                  </a:lnTo>
                  <a:lnTo>
                    <a:pt x="391668" y="359257"/>
                  </a:lnTo>
                  <a:lnTo>
                    <a:pt x="411099" y="330466"/>
                  </a:lnTo>
                  <a:lnTo>
                    <a:pt x="416941" y="320382"/>
                  </a:lnTo>
                  <a:lnTo>
                    <a:pt x="433451" y="277177"/>
                  </a:lnTo>
                  <a:lnTo>
                    <a:pt x="440690" y="231825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2816" y="163436"/>
                  </a:lnTo>
                  <a:lnTo>
                    <a:pt x="416179" y="120230"/>
                  </a:lnTo>
                  <a:lnTo>
                    <a:pt x="391033" y="82080"/>
                  </a:lnTo>
                  <a:lnTo>
                    <a:pt x="350012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43459" y="2159"/>
                  </a:lnTo>
                  <a:lnTo>
                    <a:pt x="231902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097247" y="95892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318"/>
                  </a:moveTo>
                  <a:lnTo>
                    <a:pt x="440563" y="231837"/>
                  </a:lnTo>
                  <a:lnTo>
                    <a:pt x="439166" y="243356"/>
                  </a:lnTo>
                  <a:lnTo>
                    <a:pt x="437769" y="254875"/>
                  </a:lnTo>
                  <a:lnTo>
                    <a:pt x="426212" y="299502"/>
                  </a:lnTo>
                  <a:lnTo>
                    <a:pt x="405384" y="340536"/>
                  </a:lnTo>
                  <a:lnTo>
                    <a:pt x="375793" y="375829"/>
                  </a:lnTo>
                  <a:lnTo>
                    <a:pt x="367919" y="383741"/>
                  </a:lnTo>
                  <a:lnTo>
                    <a:pt x="359283" y="391653"/>
                  </a:lnTo>
                  <a:lnTo>
                    <a:pt x="349885" y="398867"/>
                  </a:lnTo>
                  <a:lnTo>
                    <a:pt x="340487" y="405344"/>
                  </a:lnTo>
                  <a:lnTo>
                    <a:pt x="330454" y="411097"/>
                  </a:lnTo>
                  <a:lnTo>
                    <a:pt x="320421" y="416863"/>
                  </a:lnTo>
                  <a:lnTo>
                    <a:pt x="277241" y="433423"/>
                  </a:lnTo>
                  <a:lnTo>
                    <a:pt x="243332" y="439176"/>
                  </a:lnTo>
                  <a:lnTo>
                    <a:pt x="231775" y="440624"/>
                  </a:lnTo>
                  <a:lnTo>
                    <a:pt x="220345" y="440624"/>
                  </a:lnTo>
                  <a:lnTo>
                    <a:pt x="208788" y="440624"/>
                  </a:lnTo>
                  <a:lnTo>
                    <a:pt x="197231" y="439176"/>
                  </a:lnTo>
                  <a:lnTo>
                    <a:pt x="151892" y="429817"/>
                  </a:lnTo>
                  <a:lnTo>
                    <a:pt x="110109" y="411097"/>
                  </a:lnTo>
                  <a:lnTo>
                    <a:pt x="72771" y="383741"/>
                  </a:lnTo>
                  <a:lnTo>
                    <a:pt x="41783" y="349908"/>
                  </a:lnTo>
                  <a:lnTo>
                    <a:pt x="18669" y="309586"/>
                  </a:lnTo>
                  <a:lnTo>
                    <a:pt x="5080" y="266394"/>
                  </a:lnTo>
                  <a:lnTo>
                    <a:pt x="0" y="231837"/>
                  </a:lnTo>
                  <a:lnTo>
                    <a:pt x="0" y="220318"/>
                  </a:lnTo>
                  <a:lnTo>
                    <a:pt x="762" y="220318"/>
                  </a:lnTo>
                  <a:lnTo>
                    <a:pt x="762" y="208799"/>
                  </a:lnTo>
                  <a:lnTo>
                    <a:pt x="2159" y="197281"/>
                  </a:lnTo>
                  <a:lnTo>
                    <a:pt x="3556" y="185762"/>
                  </a:lnTo>
                  <a:lnTo>
                    <a:pt x="5715" y="174954"/>
                  </a:lnTo>
                  <a:lnTo>
                    <a:pt x="7874" y="163435"/>
                  </a:lnTo>
                  <a:lnTo>
                    <a:pt x="11557" y="152640"/>
                  </a:lnTo>
                  <a:lnTo>
                    <a:pt x="15113" y="141833"/>
                  </a:lnTo>
                  <a:lnTo>
                    <a:pt x="35941" y="100799"/>
                  </a:lnTo>
                  <a:lnTo>
                    <a:pt x="49657" y="82079"/>
                  </a:lnTo>
                  <a:lnTo>
                    <a:pt x="56896" y="73443"/>
                  </a:lnTo>
                  <a:lnTo>
                    <a:pt x="91440" y="42481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794" y="73443"/>
                  </a:lnTo>
                  <a:lnTo>
                    <a:pt x="404622" y="100799"/>
                  </a:lnTo>
                  <a:lnTo>
                    <a:pt x="411099" y="110159"/>
                  </a:lnTo>
                  <a:lnTo>
                    <a:pt x="429768" y="152640"/>
                  </a:lnTo>
                  <a:lnTo>
                    <a:pt x="439166" y="197281"/>
                  </a:lnTo>
                  <a:lnTo>
                    <a:pt x="440563" y="208799"/>
                  </a:lnTo>
                  <a:lnTo>
                    <a:pt x="440563" y="220318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739" y="7239013"/>
            <a:ext cx="3058451" cy="30591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284529" y="893171"/>
            <a:ext cx="6638925" cy="6931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Product Analysis</a:t>
            </a:r>
            <a:endParaRPr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89915"/>
            <a:ext cx="6541909" cy="91970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5BE514-72AA-4288-ABFA-3825ED1C39B0}"/>
              </a:ext>
            </a:extLst>
          </p:cNvPr>
          <p:cNvSpPr txBox="1"/>
          <p:nvPr/>
        </p:nvSpPr>
        <p:spPr>
          <a:xfrm>
            <a:off x="7397750" y="1949884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Largest Revenue Product Line: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DCC93B-B611-4B49-8B51-39957C2E44B6}"/>
              </a:ext>
            </a:extLst>
          </p:cNvPr>
          <p:cNvSpPr txBox="1"/>
          <p:nvPr/>
        </p:nvSpPr>
        <p:spPr>
          <a:xfrm>
            <a:off x="7397750" y="5835650"/>
            <a:ext cx="4495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City with Largest Revenue: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B0CF10-F536-4D81-A3D3-BC7DF31C1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50" y="2066523"/>
            <a:ext cx="5703957" cy="41501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5380F0-DFCC-4791-BA8B-09BBF0D82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50" y="6387084"/>
            <a:ext cx="6201640" cy="333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0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78142" y="0"/>
            <a:ext cx="1029335" cy="1879600"/>
            <a:chOff x="17278142" y="0"/>
            <a:chExt cx="1029335" cy="1879600"/>
          </a:xfrm>
        </p:grpSpPr>
        <p:sp>
          <p:nvSpPr>
            <p:cNvPr id="3" name="object 3"/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</a:path>
                <a:path w="965834" h="916305"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</a:path>
                <a:path w="965834" h="1000125"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86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86"/>
                  </a:lnTo>
                  <a:lnTo>
                    <a:pt x="10794" y="287990"/>
                  </a:lnTo>
                  <a:lnTo>
                    <a:pt x="1396" y="243362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7349" y="1340992"/>
            <a:ext cx="5314949" cy="760095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60813" y="751648"/>
            <a:ext cx="5982336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Sales Analysis</a:t>
            </a:r>
            <a:endParaRPr spc="-114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C89700-8770-4AA2-8950-83881DD0B130}"/>
              </a:ext>
            </a:extLst>
          </p:cNvPr>
          <p:cNvSpPr txBox="1"/>
          <p:nvPr/>
        </p:nvSpPr>
        <p:spPr>
          <a:xfrm>
            <a:off x="765974" y="2024095"/>
            <a:ext cx="548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Sales by Time of Day per Weekend: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E17EA04-BE6D-4EB2-B321-59038E91B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68" y="2019718"/>
            <a:ext cx="5189355" cy="41969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C731EF-6E93-4C06-924B-3344FE810586}"/>
              </a:ext>
            </a:extLst>
          </p:cNvPr>
          <p:cNvSpPr txBox="1"/>
          <p:nvPr/>
        </p:nvSpPr>
        <p:spPr>
          <a:xfrm>
            <a:off x="777503" y="5693430"/>
            <a:ext cx="4574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Revenue by Customer Type: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46D5351-FDC8-479E-8C73-F123F0891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6445250"/>
            <a:ext cx="6458851" cy="34610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78142" y="0"/>
            <a:ext cx="1029335" cy="1879600"/>
            <a:chOff x="17278142" y="0"/>
            <a:chExt cx="1029335" cy="1879600"/>
          </a:xfrm>
        </p:grpSpPr>
        <p:sp>
          <p:nvSpPr>
            <p:cNvPr id="3" name="object 3"/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09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6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6"/>
                  </a:lnTo>
                  <a:lnTo>
                    <a:pt x="497586" y="915808"/>
                  </a:lnTo>
                  <a:lnTo>
                    <a:pt x="500142" y="871546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6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601" y="417996"/>
                  </a:lnTo>
                  <a:lnTo>
                    <a:pt x="965601" y="414284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09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4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29" y="414339"/>
                  </a:lnTo>
                </a:path>
                <a:path w="965834" h="916305">
                  <a:moveTo>
                    <a:pt x="965529" y="418056"/>
                  </a:moveTo>
                  <a:lnTo>
                    <a:pt x="910235" y="426112"/>
                  </a:lnTo>
                  <a:lnTo>
                    <a:pt x="867149" y="438054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601" y="502236"/>
                  </a:lnTo>
                  <a:lnTo>
                    <a:pt x="965601" y="498524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9" y="498518"/>
                  </a:lnTo>
                </a:path>
                <a:path w="965834" h="1000125">
                  <a:moveTo>
                    <a:pt x="965529" y="502235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1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86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86"/>
                  </a:lnTo>
                  <a:lnTo>
                    <a:pt x="10794" y="287990"/>
                  </a:lnTo>
                  <a:lnTo>
                    <a:pt x="1396" y="243362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9151" y="1340992"/>
            <a:ext cx="6153148" cy="760095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60813" y="751648"/>
            <a:ext cx="5982336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Sales Analysis</a:t>
            </a:r>
            <a:endParaRPr spc="-114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C89700-8770-4AA2-8950-83881DD0B130}"/>
              </a:ext>
            </a:extLst>
          </p:cNvPr>
          <p:cNvSpPr txBox="1"/>
          <p:nvPr/>
        </p:nvSpPr>
        <p:spPr>
          <a:xfrm>
            <a:off x="765974" y="2024095"/>
            <a:ext cx="548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City with Largest VAT: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C731EF-6E93-4C06-924B-3344FE810586}"/>
              </a:ext>
            </a:extLst>
          </p:cNvPr>
          <p:cNvSpPr txBox="1"/>
          <p:nvPr/>
        </p:nvSpPr>
        <p:spPr>
          <a:xfrm>
            <a:off x="765974" y="6038349"/>
            <a:ext cx="50142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Customer Type with Highest VAT: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0EEDDC-79B9-4D01-844F-3F6BB8E9F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3" y="2024095"/>
            <a:ext cx="5092193" cy="40201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55CF914-AE97-46FA-9BAB-B6F6960A4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78" y="6561569"/>
            <a:ext cx="5077534" cy="34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1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249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Verdana</vt:lpstr>
      <vt:lpstr>Office Theme</vt:lpstr>
      <vt:lpstr>PowerPoint Presentation</vt:lpstr>
      <vt:lpstr>Introduction</vt:lpstr>
      <vt:lpstr>Data Wrangling and Feature Engineering</vt:lpstr>
      <vt:lpstr>Exploratory Data Analysis (EDA)</vt:lpstr>
      <vt:lpstr>Product Analysis</vt:lpstr>
      <vt:lpstr>Product Analysis</vt:lpstr>
      <vt:lpstr>Product Analysis</vt:lpstr>
      <vt:lpstr>Sales Analysis</vt:lpstr>
      <vt:lpstr>Sales Analysis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Bakhshial Hajano</cp:lastModifiedBy>
  <cp:revision>1</cp:revision>
  <dcterms:created xsi:type="dcterms:W3CDTF">2024-06-19T00:52:19Z</dcterms:created>
  <dcterms:modified xsi:type="dcterms:W3CDTF">2024-06-24T01:04:58Z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2024-06-19T00:00:00Z</vt:filetime>
  </property>
</Properties>
</file>