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09" r:id="rId3"/>
    <p:sldId id="314" r:id="rId4"/>
    <p:sldId id="315" r:id="rId5"/>
    <p:sldId id="28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5629" autoAdjust="0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  <p:extLst>
      <p:ext uri="{BB962C8B-B14F-4D97-AF65-F5344CB8AC3E}">
        <p14:creationId xmlns:p14="http://schemas.microsoft.com/office/powerpoint/2010/main" val="142039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19BCC-ABED-4B62-85CC-1993A5D21AC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09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7C9818-42D2-4693-B00A-9A82DA2B15F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69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Target modeling for Super Awesome campaign 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086599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Authors:  George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hen, Abhishek Pathak, Bakhtiyar Ruzybayev  </a:t>
            </a:r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Department: Marketing</a:t>
            </a:r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Date: May 27, 2016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/>
              <a:t>Business problem</a:t>
            </a:r>
            <a:endParaRPr lang="en-US" sz="2800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b="0" dirty="0" smtClean="0"/>
              <a:t>We are launching “Super Awesome” Campaign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0" dirty="0" smtClean="0"/>
              <a:t>Target audience is “&gt;50k$”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0" dirty="0" smtClean="0"/>
              <a:t>We have demographic data for prospect customers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0" dirty="0" smtClean="0"/>
              <a:t>The goal is to create a model that will predict whether the prospect is in the Target audience</a:t>
            </a:r>
            <a:endParaRPr 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 smtClean="0"/>
              <a:t>The demographic data contained 40 features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7 features were numeric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33 were categorical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We transformed (encoded) 33 categorical variable into columns. This resulted in </a:t>
            </a:r>
            <a:r>
              <a:rPr lang="en-US" sz="2400" dirty="0" smtClean="0"/>
              <a:t>381 features total</a:t>
            </a:r>
            <a:r>
              <a:rPr lang="en-US" sz="24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The data set was split into </a:t>
            </a:r>
            <a:r>
              <a:rPr lang="en-US" sz="2400" dirty="0" smtClean="0"/>
              <a:t>training (2/3) </a:t>
            </a:r>
            <a:r>
              <a:rPr lang="en-US" sz="2400" b="0" dirty="0" smtClean="0"/>
              <a:t>and </a:t>
            </a:r>
            <a:r>
              <a:rPr lang="en-US" sz="2400" dirty="0" smtClean="0"/>
              <a:t>test (1/3) </a:t>
            </a:r>
            <a:r>
              <a:rPr lang="en-US" sz="2400" b="0" dirty="0" smtClean="0"/>
              <a:t>sets</a:t>
            </a:r>
          </a:p>
          <a:p>
            <a:pPr>
              <a:lnSpc>
                <a:spcPct val="150000"/>
              </a:lnSpc>
            </a:pPr>
            <a:endParaRPr lang="en-US" sz="2400" b="0" dirty="0" smtClean="0"/>
          </a:p>
          <a:p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437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Method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/>
              <a:t>Scaled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/>
              <a:t>With cross-validation we identified best C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/>
              <a:t>With lasso-regularized logistic regression and identified C we </a:t>
            </a:r>
            <a:r>
              <a:rPr lang="en-US" sz="2400" dirty="0" smtClean="0"/>
              <a:t>reduced </a:t>
            </a:r>
            <a:r>
              <a:rPr lang="en-US" sz="2400" b="0" dirty="0" smtClean="0"/>
              <a:t>number of </a:t>
            </a:r>
            <a:r>
              <a:rPr lang="en-US" sz="2400" dirty="0" smtClean="0"/>
              <a:t>features to 297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/>
              <a:t>We fitted logistic regression on the new, reduced dataset, without the regularization</a:t>
            </a:r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4995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smtClean="0"/>
              <a:t>Performance</a:t>
            </a:r>
            <a:endParaRPr lang="en-US" sz="2800" dirty="0" smtClean="0"/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24685"/>
              </p:ext>
            </p:extLst>
          </p:nvPr>
        </p:nvGraphicFramePr>
        <p:xfrm>
          <a:off x="648494" y="1066800"/>
          <a:ext cx="7809706" cy="4571999"/>
        </p:xfrm>
        <a:graphic>
          <a:graphicData uri="http://schemas.openxmlformats.org/drawingml/2006/table">
            <a:tbl>
              <a:tblPr/>
              <a:tblGrid>
                <a:gridCol w="2603938"/>
                <a:gridCol w="2603938"/>
                <a:gridCol w="2601830"/>
              </a:tblGrid>
              <a:tr h="814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More than $50k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Less then $50k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40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Accuracy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0.89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Precision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0.09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0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Recall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F1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0.08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</TotalTime>
  <Words>190</Words>
  <Application>Microsoft Macintosh PowerPoint</Application>
  <PresentationFormat>On-screen Show (4:3)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Blank</vt:lpstr>
      <vt:lpstr>Target modeling for Super Awesome campaign </vt:lpstr>
      <vt:lpstr>Business problem</vt:lpstr>
      <vt:lpstr>Data</vt:lpstr>
      <vt:lpstr>Method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modeling for Super Awesome campaign </dc:title>
  <dc:creator>Ruzybayev, Bakhtiyar</dc:creator>
  <cp:lastModifiedBy>Ruzybayev, Bakhtiyar</cp:lastModifiedBy>
  <cp:revision>11</cp:revision>
  <dcterms:created xsi:type="dcterms:W3CDTF">2016-05-27T13:05:50Z</dcterms:created>
  <dcterms:modified xsi:type="dcterms:W3CDTF">2016-05-27T14:34:59Z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