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4" r:id="rId5"/>
    <p:sldId id="268" r:id="rId6"/>
    <p:sldId id="276" r:id="rId7"/>
    <p:sldId id="269" r:id="rId8"/>
    <p:sldId id="267" r:id="rId9"/>
    <p:sldId id="265" r:id="rId10"/>
    <p:sldId id="266" r:id="rId11"/>
    <p:sldId id="270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Public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Public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06" y="808233"/>
            <a:ext cx="4151588" cy="3030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37" y="4063171"/>
            <a:ext cx="3768763" cy="2849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4287450"/>
            <a:ext cx="3643890" cy="2625088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>
            <a:off x="4495800" y="3838892"/>
            <a:ext cx="304800" cy="352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3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Domestic gross ~ release season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91" y="939233"/>
            <a:ext cx="6224418" cy="49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wide_release_log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6148201" cy="44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1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release_ind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97" y="1225048"/>
            <a:ext cx="6173606" cy="44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7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season_ind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97" y="1225048"/>
            <a:ext cx="6173606" cy="44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3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director_experience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99" y="1225048"/>
            <a:ext cx="6148201" cy="44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0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rtng_PG_ind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97" y="1676400"/>
            <a:ext cx="6173606" cy="44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0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08776"/>
            <a:ext cx="3756991" cy="28404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70113"/>
            <a:ext cx="3636492" cy="2679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941" y="3951084"/>
            <a:ext cx="3836117" cy="290029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53359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Domestic gross ~ # of genres 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495800" y="3505200"/>
            <a:ext cx="304800" cy="352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0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81377"/>
            <a:ext cx="3962400" cy="299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96" y="1190252"/>
            <a:ext cx="3836504" cy="287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150288"/>
            <a:ext cx="3581400" cy="2707712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229600" cy="53359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Domestic gross ~ director experience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495800" y="3733800"/>
            <a:ext cx="304800" cy="352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912" y="3771900"/>
            <a:ext cx="4031488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08233"/>
            <a:ext cx="3807998" cy="3216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010995"/>
            <a:ext cx="3505200" cy="2811314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457200" y="274638"/>
            <a:ext cx="8229600" cy="53359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Domestic gross ~ movie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8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85800"/>
            <a:ext cx="7891463" cy="53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3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599"/>
            <a:ext cx="6629400" cy="5844209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457200" y="274638"/>
            <a:ext cx="8229600" cy="53359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Correlation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7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57" y="1148830"/>
            <a:ext cx="6084686" cy="45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9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54" y="831258"/>
            <a:ext cx="6110092" cy="51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5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b02641b1-74a4-47d6-b78d-06097608518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29</Words>
  <Application>Microsoft Office PowerPoint</Application>
  <PresentationFormat>On-screen Show (4:3)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Domestic gross ~ release season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wide_release_log</vt:lpstr>
      <vt:lpstr>release_ind</vt:lpstr>
      <vt:lpstr>season_ind</vt:lpstr>
      <vt:lpstr>director_experience</vt:lpstr>
      <vt:lpstr>rtng_PG_ind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Chai, Lin</dc:creator>
  <cp:lastModifiedBy>Chai, Lin</cp:lastModifiedBy>
  <cp:revision>12</cp:revision>
  <dcterms:created xsi:type="dcterms:W3CDTF">2006-08-16T00:00:00Z</dcterms:created>
  <dcterms:modified xsi:type="dcterms:W3CDTF">2016-05-13T17:01:42Z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Public</vt:lpwstr>
  </property>
</Properties>
</file>