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8" r:id="rId6"/>
    <p:sldId id="269" r:id="rId7"/>
    <p:sldId id="267" r:id="rId8"/>
    <p:sldId id="265" r:id="rId9"/>
    <p:sldId id="266" r:id="rId10"/>
    <p:sldId id="270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0" y="-533400"/>
            <a:ext cx="6351447" cy="4636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84878"/>
            <a:ext cx="6300635" cy="4763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79463"/>
            <a:ext cx="6224418" cy="44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wide_release_log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148201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1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225048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season_ind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225048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director_experience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99" y="1225048"/>
            <a:ext cx="6148201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rtng_PG_ind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7" y="1676400"/>
            <a:ext cx="6173606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300635" cy="476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"/>
            <a:ext cx="6224418" cy="4585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457200"/>
            <a:ext cx="6300635" cy="47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143655" cy="3132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"/>
            <a:ext cx="4267200" cy="319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132803"/>
            <a:ext cx="4876800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4938573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38200"/>
            <a:ext cx="3685857" cy="26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891463" cy="53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57" y="1148830"/>
            <a:ext cx="6084686" cy="45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54" y="831258"/>
            <a:ext cx="6110092" cy="51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91" y="939233"/>
            <a:ext cx="6224418" cy="49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b02641b1-74a4-47d6-b78d-0609760851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</Words>
  <Application>Microsoft Office PowerPoint</Application>
  <PresentationFormat>On-screen Show (4:3)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wide_release_log</vt:lpstr>
      <vt:lpstr>release_ind</vt:lpstr>
      <vt:lpstr>season_ind</vt:lpstr>
      <vt:lpstr>director_experience</vt:lpstr>
      <vt:lpstr>rtng_PG_ind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Chai, Lin</dc:creator>
  <cp:lastModifiedBy>Chai, Lin</cp:lastModifiedBy>
  <cp:revision>9</cp:revision>
  <dcterms:created xsi:type="dcterms:W3CDTF">2006-08-16T00:00:00Z</dcterms:created>
  <dcterms:modified xsi:type="dcterms:W3CDTF">2016-05-13T16:45:45Z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