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/>
    <p:restoredTop sz="94459"/>
  </p:normalViewPr>
  <p:slideViewPr>
    <p:cSldViewPr snapToGrid="0" snapToObjects="1">
      <p:cViewPr>
        <p:scale>
          <a:sx n="92" d="100"/>
          <a:sy n="92" d="100"/>
        </p:scale>
        <p:origin x="15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FF442-F3FF-2441-86AC-01D8CE35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4A845-E2D5-9E47-98E9-BFB162A4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8009B-2F3D-6B47-820B-74E527A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C3EB1-BCAD-1A4D-B407-58A93366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0BFF4-1ACE-A643-AC10-4A678A7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5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4CE9A-F6A1-054C-9F1C-7E1A8268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44A7F-DE17-6045-8C5B-0CB5C249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55201-31A5-C24B-AE7C-5C5070E2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529E2-C3A2-F049-BE8D-392A6DFB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4D1D4-6212-9B4A-9EB2-1169390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597EDE-D2FD-EB49-B7F1-9D593F7A6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B9472-7873-294E-838F-14D483E3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F86E5-26B0-F243-98B5-0D099A9A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7AC7F-6E95-1A4C-AA4A-7FF308BE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83CC7-9FBD-3845-93E4-DAB172AD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E5BD-EF73-F141-98B8-DCB73F7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8592F-6665-644A-B4FA-9700B9F3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5E3C7-6AC8-D840-B40D-38B9A0EC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82038-D506-2D4E-BF13-EC9A2E7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C62AA-E9C2-CA49-ABF9-FA09BB4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07D90-FDFA-EA44-8F1F-B3A0A04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61F80-0875-DB4E-955E-677198E0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6E8D4-A776-C542-991B-DA7E98CE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3F6DFB-DAD0-D34B-B252-E0BF53F5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B1402-B4A0-CA49-AC6A-F7356FD4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8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C64D-861D-D841-B487-275E03FC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CB438-855A-F340-A8BC-BA4A8038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EB8749-9DA1-F141-A96E-B68814B6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C6AD6-7295-C245-B029-4B508BBB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2DEE5-E257-C344-9AC2-1D15DACC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45E6AD-9B0E-DE42-AB85-E4A1A739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A13C9-032F-7F4C-AE5B-B89736EF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2E410-9494-C444-AF08-AF869DC9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59FA8-BD1E-D346-8A52-FD96F762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C0456F-90A4-1B44-8C7B-0FD78E160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762C28-496D-FA4B-86C4-3D77C8D3D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2C68BA-AFC6-E54C-9205-724339BB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94D0D4-F50F-FE4B-B406-0EA73EDD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6EDB3E-090C-1C40-A8BC-F3DCB0EC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74FE0-73B1-2643-840A-FED76327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4B537-A514-A943-818F-F65B285F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FDA7E-948F-084B-8DB3-3592E89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CD9B2E-74DE-E44B-A5B6-B88AF45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118E17-1BD1-754F-B475-60FA533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005F00-165A-FF43-A541-948CB023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0C936-EA78-9E4F-8EB2-A15ECB79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6767-DCC0-5740-81F0-473C0FF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1B868-CE40-4A45-B161-9F8C954E7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421345-23BB-EF42-89B4-251B0578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9F236-8567-B24D-A8C9-E6A319AD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DD7BB5-8883-794D-A345-6C8B754C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AAE68A-C9F1-A542-A4ED-DF60754C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4A77B-EFC5-464E-8BC8-849123A1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C5690D-888E-7A4A-83F6-3B0A2F702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AF199B-3ACF-ED47-9307-ABFD2AD9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495027-24E8-DE45-A494-6B6426F9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4F5271-FEFC-664A-8AA6-65395157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4B5F60-6517-D949-8002-E5A834C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F45F0-92FD-0348-BCF2-193FFFD3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F2C7DE-2CA3-0740-BAAD-FFFB57A6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B117D-9B97-ED45-ABA0-1846DF5CB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D4C5-6B5D-9B4C-8715-D3BA69B73DBA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21B69-7BFB-5840-9935-A3000A5B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5244E-55E5-E242-8DB1-62140E606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8C22-E9F8-B949-A3F9-6F032942C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akibak/Python_C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447E4-B44C-5A48-8BC3-8A24A641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b="1" dirty="0"/>
              <a:t>Анализ и визуализация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761D07-D379-7049-9E98-577CC2B9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438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/>
              <a:t>Валерия Бакланова</a:t>
            </a:r>
          </a:p>
          <a:p>
            <a:r>
              <a:rPr lang="en-US" dirty="0" err="1"/>
              <a:t>vbaklanova@hse.ru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4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683A00-2C13-594F-B3BB-76AEAEAF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1912"/>
            <a:ext cx="10591800" cy="283788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FD867C-6611-7B44-9046-19C68400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Расписание занятий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355CE-C555-6940-AAD6-375A193074AA}"/>
              </a:ext>
            </a:extLst>
          </p:cNvPr>
          <p:cNvSpPr txBox="1"/>
          <p:nvPr/>
        </p:nvSpPr>
        <p:spPr>
          <a:xfrm>
            <a:off x="2946400" y="5232400"/>
            <a:ext cx="595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Время:   </a:t>
            </a:r>
            <a:r>
              <a:rPr lang="ru-RU" sz="3600" b="1" dirty="0">
                <a:solidFill>
                  <a:srgbClr val="FF0000"/>
                </a:solidFill>
              </a:rPr>
              <a:t>с 18.40 до 21.40</a:t>
            </a:r>
          </a:p>
        </p:txBody>
      </p:sp>
    </p:spTree>
    <p:extLst>
      <p:ext uri="{BB962C8B-B14F-4D97-AF65-F5344CB8AC3E}">
        <p14:creationId xmlns:p14="http://schemas.microsoft.com/office/powerpoint/2010/main" val="22546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F2A4E6-8D1C-E54E-845F-91C5EDE7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1. Введение в </a:t>
            </a:r>
            <a:r>
              <a:rPr lang="en" b="1" dirty="0"/>
              <a:t>Python</a:t>
            </a:r>
            <a:r>
              <a:rPr lang="ru-RU" b="1" dirty="0"/>
              <a:t> </a:t>
            </a:r>
            <a:r>
              <a:rPr lang="ru-RU" dirty="0"/>
              <a:t>– 2 занятия + контрольная работа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2. Анализ данных (</a:t>
            </a:r>
            <a:r>
              <a:rPr lang="en" b="1" dirty="0" err="1"/>
              <a:t>numpy</a:t>
            </a:r>
            <a:r>
              <a:rPr lang="en" b="1" dirty="0"/>
              <a:t>, pandas</a:t>
            </a:r>
            <a:r>
              <a:rPr lang="ru-RU" b="1" dirty="0"/>
              <a:t>) </a:t>
            </a:r>
            <a:r>
              <a:rPr lang="ru-RU" dirty="0"/>
              <a:t>– 2 занятия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3. Визуализация данных (</a:t>
            </a:r>
            <a:r>
              <a:rPr lang="en" b="1" dirty="0"/>
              <a:t>matplotlib</a:t>
            </a:r>
            <a:r>
              <a:rPr lang="ru-RU" b="1" dirty="0"/>
              <a:t>) </a:t>
            </a:r>
            <a:r>
              <a:rPr lang="ru-RU" dirty="0"/>
              <a:t>– 1 занятие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4. Экзамен </a:t>
            </a:r>
            <a:r>
              <a:rPr lang="ru-RU" dirty="0"/>
              <a:t>(возможен автомат)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D891B-DD9C-424B-BCD6-BB84381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План дисциплины</a:t>
            </a:r>
          </a:p>
        </p:txBody>
      </p:sp>
      <p:sp>
        <p:nvSpPr>
          <p:cNvPr id="2" name="Закрывающая квадратная скобка 1">
            <a:extLst>
              <a:ext uri="{FF2B5EF4-FFF2-40B4-BE49-F238E27FC236}">
                <a16:creationId xmlns:a16="http://schemas.microsoft.com/office/drawing/2014/main" id="{6EBD8529-F82A-A84F-94F7-7E8631FE7FE3}"/>
              </a:ext>
            </a:extLst>
          </p:cNvPr>
          <p:cNvSpPr/>
          <p:nvPr/>
        </p:nvSpPr>
        <p:spPr>
          <a:xfrm>
            <a:off x="8560856" y="2978405"/>
            <a:ext cx="256130" cy="122431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2FA975-C5CF-744B-B83F-B1381BA0C6E0}"/>
              </a:ext>
            </a:extLst>
          </p:cNvPr>
          <p:cNvSpPr/>
          <p:nvPr/>
        </p:nvSpPr>
        <p:spPr>
          <a:xfrm>
            <a:off x="8928500" y="3328759"/>
            <a:ext cx="279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1771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13FB2-C43F-F84C-9D17-08F8AD4E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Важная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81621-2E34-614D-B48A-620188B9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4"/>
            <a:ext cx="107569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Github</a:t>
            </a:r>
            <a:r>
              <a:rPr lang="en-US" b="1" dirty="0"/>
              <a:t>-</a:t>
            </a:r>
            <a:r>
              <a:rPr lang="ru-RU" b="1" dirty="0"/>
              <a:t>страница курса: </a:t>
            </a:r>
            <a:br>
              <a:rPr lang="ru-RU" dirty="0"/>
            </a:br>
            <a:r>
              <a:rPr lang="en" dirty="0">
                <a:hlinkClick r:id="rId2"/>
              </a:rPr>
              <a:t>https://github.com/Bakibak/Python_CM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/>
              <a:t>Формула оценивания: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dirty="0"/>
              <a:t>0.1 </a:t>
            </a:r>
            <a:r>
              <a:rPr lang="en-US" dirty="0"/>
              <a:t>* </a:t>
            </a:r>
            <a:r>
              <a:rPr lang="ru-RU" dirty="0"/>
              <a:t>Активность + 0.2 </a:t>
            </a:r>
            <a:r>
              <a:rPr lang="en-US" dirty="0"/>
              <a:t>* </a:t>
            </a:r>
            <a:r>
              <a:rPr lang="ru-RU" dirty="0"/>
              <a:t>КР + 0.3 </a:t>
            </a:r>
            <a:r>
              <a:rPr lang="en-US" dirty="0"/>
              <a:t>* </a:t>
            </a:r>
            <a:r>
              <a:rPr lang="ru-RU" dirty="0"/>
              <a:t>ДЗ + 0.4 </a:t>
            </a:r>
            <a:r>
              <a:rPr lang="en-US" dirty="0"/>
              <a:t>* </a:t>
            </a:r>
            <a:r>
              <a:rPr lang="ru-RU" dirty="0"/>
              <a:t>Экзамен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b="1" dirty="0"/>
              <a:t>Среда разработки:</a:t>
            </a:r>
            <a:r>
              <a:rPr lang="ru-RU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b="1" dirty="0"/>
              <a:t> 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5" name="Открывающая фигурная скобка 4">
            <a:extLst>
              <a:ext uri="{FF2B5EF4-FFF2-40B4-BE49-F238E27FC236}">
                <a16:creationId xmlns:a16="http://schemas.microsoft.com/office/drawing/2014/main" id="{328333CA-4A2F-2644-B60F-ECA640816842}"/>
              </a:ext>
            </a:extLst>
          </p:cNvPr>
          <p:cNvSpPr/>
          <p:nvPr/>
        </p:nvSpPr>
        <p:spPr>
          <a:xfrm rot="16200000">
            <a:off x="3947160" y="2336800"/>
            <a:ext cx="260604" cy="4037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Открывающая фигурная скобка 5">
            <a:extLst>
              <a:ext uri="{FF2B5EF4-FFF2-40B4-BE49-F238E27FC236}">
                <a16:creationId xmlns:a16="http://schemas.microsoft.com/office/drawing/2014/main" id="{8A60B5C5-441C-5445-BC2E-255A8CEECA4F}"/>
              </a:ext>
            </a:extLst>
          </p:cNvPr>
          <p:cNvSpPr/>
          <p:nvPr/>
        </p:nvSpPr>
        <p:spPr>
          <a:xfrm rot="16200000">
            <a:off x="8154113" y="2500074"/>
            <a:ext cx="269337" cy="370179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D3D72-7936-BA46-A0D5-761DCD14CB45}"/>
              </a:ext>
            </a:extLst>
          </p:cNvPr>
          <p:cNvSpPr txBox="1"/>
          <p:nvPr/>
        </p:nvSpPr>
        <p:spPr>
          <a:xfrm>
            <a:off x="3322320" y="462057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1 </a:t>
            </a:r>
            <a:r>
              <a:rPr lang="ru-RU" sz="2000" b="1" i="1" dirty="0"/>
              <a:t>часть курса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7E6-46D2-C842-A960-59E020CC6FCA}"/>
              </a:ext>
            </a:extLst>
          </p:cNvPr>
          <p:cNvSpPr txBox="1"/>
          <p:nvPr/>
        </p:nvSpPr>
        <p:spPr>
          <a:xfrm>
            <a:off x="7374381" y="462057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2</a:t>
            </a:r>
            <a:r>
              <a:rPr lang="en-US" sz="2000" b="1" i="1" dirty="0"/>
              <a:t> </a:t>
            </a:r>
            <a:r>
              <a:rPr lang="ru-RU" sz="2000" b="1" i="1" dirty="0"/>
              <a:t>часть курса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F9BD66-259F-A047-9EE0-C07BF21A7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16" y="5419882"/>
            <a:ext cx="1744021" cy="8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9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75</Words>
  <Application>Microsoft Macintosh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Анализ и визуализация данных</vt:lpstr>
      <vt:lpstr>Расписание занятий</vt:lpstr>
      <vt:lpstr>План дисциплины</vt:lpstr>
      <vt:lpstr>Важная информация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визуализация данных</dc:title>
  <dc:creator>Бакланова Валерия Сергеевна</dc:creator>
  <cp:lastModifiedBy>Бакланова Валерия Сергеевна</cp:lastModifiedBy>
  <cp:revision>8</cp:revision>
  <dcterms:created xsi:type="dcterms:W3CDTF">2023-10-22T15:21:23Z</dcterms:created>
  <dcterms:modified xsi:type="dcterms:W3CDTF">2023-10-22T21:35:48Z</dcterms:modified>
</cp:coreProperties>
</file>