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1BFADB-D8D8-4447-B434-9CE51BF0381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66536F0-2100-4EFC-BE93-6DF33F1663E4}">
      <dgm:prSet phldrT="[Текст]"/>
      <dgm:spPr/>
      <dgm:t>
        <a:bodyPr/>
        <a:lstStyle/>
        <a:p>
          <a:r>
            <a:rPr lang="ru-RU" dirty="0"/>
            <a:t>Волонтер</a:t>
          </a:r>
        </a:p>
      </dgm:t>
    </dgm:pt>
    <dgm:pt modelId="{64835028-D55A-4ED1-B222-CD8F7C1ED027}" type="parTrans" cxnId="{3A71B013-0C52-4939-9814-4B6FEDA7B437}">
      <dgm:prSet/>
      <dgm:spPr/>
      <dgm:t>
        <a:bodyPr/>
        <a:lstStyle/>
        <a:p>
          <a:endParaRPr lang="ru-RU"/>
        </a:p>
      </dgm:t>
    </dgm:pt>
    <dgm:pt modelId="{3D2B4909-29C2-452F-843D-600BB430DAF3}" type="sibTrans" cxnId="{3A71B013-0C52-4939-9814-4B6FEDA7B437}">
      <dgm:prSet/>
      <dgm:spPr/>
      <dgm:t>
        <a:bodyPr/>
        <a:lstStyle/>
        <a:p>
          <a:endParaRPr lang="ru-RU"/>
        </a:p>
      </dgm:t>
    </dgm:pt>
    <dgm:pt modelId="{E4AE81D4-2075-4BED-BD10-A64877FD4D0D}">
      <dgm:prSet phldrT="[Текст]"/>
      <dgm:spPr/>
      <dgm:t>
        <a:bodyPr/>
        <a:lstStyle/>
        <a:p>
          <a:r>
            <a:rPr lang="ru-RU" dirty="0"/>
            <a:t>Полицейский</a:t>
          </a:r>
        </a:p>
      </dgm:t>
    </dgm:pt>
    <dgm:pt modelId="{83F5B1BC-1EA0-4D00-94DF-FE9B7F412F2D}" type="parTrans" cxnId="{7F6EF819-C359-4615-968B-B4A63BAD49A9}">
      <dgm:prSet/>
      <dgm:spPr/>
      <dgm:t>
        <a:bodyPr/>
        <a:lstStyle/>
        <a:p>
          <a:endParaRPr lang="ru-RU"/>
        </a:p>
      </dgm:t>
    </dgm:pt>
    <dgm:pt modelId="{B1E032E6-8513-467B-AA15-917FDB74BC2F}" type="sibTrans" cxnId="{7F6EF819-C359-4615-968B-B4A63BAD49A9}">
      <dgm:prSet/>
      <dgm:spPr/>
      <dgm:t>
        <a:bodyPr/>
        <a:lstStyle/>
        <a:p>
          <a:endParaRPr lang="ru-RU"/>
        </a:p>
      </dgm:t>
    </dgm:pt>
    <dgm:pt modelId="{8008EEC2-EC94-40CE-BFC0-0B43EE0B587F}">
      <dgm:prSet phldrT="[Текст]"/>
      <dgm:spPr/>
      <dgm:t>
        <a:bodyPr/>
        <a:lstStyle/>
        <a:p>
          <a:r>
            <a:rPr lang="ru-RU" dirty="0"/>
            <a:t>Обыватель</a:t>
          </a:r>
        </a:p>
      </dgm:t>
    </dgm:pt>
    <dgm:pt modelId="{3196A862-26D5-4C74-B314-5F14A152A495}" type="parTrans" cxnId="{F1DA899D-96D8-4B47-BF55-A37D174CC589}">
      <dgm:prSet/>
      <dgm:spPr/>
      <dgm:t>
        <a:bodyPr/>
        <a:lstStyle/>
        <a:p>
          <a:endParaRPr lang="ru-RU"/>
        </a:p>
      </dgm:t>
    </dgm:pt>
    <dgm:pt modelId="{15987545-CFC9-4C17-B71B-1363AB97BDC6}" type="sibTrans" cxnId="{F1DA899D-96D8-4B47-BF55-A37D174CC589}">
      <dgm:prSet/>
      <dgm:spPr/>
      <dgm:t>
        <a:bodyPr/>
        <a:lstStyle/>
        <a:p>
          <a:endParaRPr lang="ru-RU"/>
        </a:p>
      </dgm:t>
    </dgm:pt>
    <dgm:pt modelId="{45883B6C-BE72-45BF-807A-94E838A2C6C3}" type="pres">
      <dgm:prSet presAssocID="{851BFADB-D8D8-4447-B434-9CE51BF03810}" presName="cycle" presStyleCnt="0">
        <dgm:presLayoutVars>
          <dgm:dir/>
          <dgm:resizeHandles val="exact"/>
        </dgm:presLayoutVars>
      </dgm:prSet>
      <dgm:spPr/>
    </dgm:pt>
    <dgm:pt modelId="{41F808E9-D7BE-4C64-A909-1EE6E8815726}" type="pres">
      <dgm:prSet presAssocID="{E66536F0-2100-4EFC-BE93-6DF33F1663E4}" presName="node" presStyleLbl="node1" presStyleIdx="0" presStyleCnt="3">
        <dgm:presLayoutVars>
          <dgm:bulletEnabled val="1"/>
        </dgm:presLayoutVars>
      </dgm:prSet>
      <dgm:spPr/>
    </dgm:pt>
    <dgm:pt modelId="{D3F266E8-D7BB-4944-97B6-97A24FBC4BB7}" type="pres">
      <dgm:prSet presAssocID="{E66536F0-2100-4EFC-BE93-6DF33F1663E4}" presName="spNode" presStyleCnt="0"/>
      <dgm:spPr/>
    </dgm:pt>
    <dgm:pt modelId="{E46DE905-0EA6-46E8-8115-CD12990F02EF}" type="pres">
      <dgm:prSet presAssocID="{3D2B4909-29C2-452F-843D-600BB430DAF3}" presName="sibTrans" presStyleLbl="sibTrans1D1" presStyleIdx="0" presStyleCnt="3"/>
      <dgm:spPr/>
    </dgm:pt>
    <dgm:pt modelId="{99BFA213-B427-4D53-8DE3-9EAB960A8F06}" type="pres">
      <dgm:prSet presAssocID="{E4AE81D4-2075-4BED-BD10-A64877FD4D0D}" presName="node" presStyleLbl="node1" presStyleIdx="1" presStyleCnt="3" custRadScaleRad="97996" custRadScaleInc="-3650">
        <dgm:presLayoutVars>
          <dgm:bulletEnabled val="1"/>
        </dgm:presLayoutVars>
      </dgm:prSet>
      <dgm:spPr/>
    </dgm:pt>
    <dgm:pt modelId="{6A9F7BD4-68DD-46F1-9654-37B4E918BA1D}" type="pres">
      <dgm:prSet presAssocID="{E4AE81D4-2075-4BED-BD10-A64877FD4D0D}" presName="spNode" presStyleCnt="0"/>
      <dgm:spPr/>
    </dgm:pt>
    <dgm:pt modelId="{81FF5EBF-FE39-4FCC-A83B-7859FDDBDEF9}" type="pres">
      <dgm:prSet presAssocID="{B1E032E6-8513-467B-AA15-917FDB74BC2F}" presName="sibTrans" presStyleLbl="sibTrans1D1" presStyleIdx="1" presStyleCnt="3"/>
      <dgm:spPr/>
    </dgm:pt>
    <dgm:pt modelId="{96855E44-D50A-4F22-95E0-05E53D6D045F}" type="pres">
      <dgm:prSet presAssocID="{8008EEC2-EC94-40CE-BFC0-0B43EE0B587F}" presName="node" presStyleLbl="node1" presStyleIdx="2" presStyleCnt="3" custRadScaleRad="129326" custRadScaleInc="44155">
        <dgm:presLayoutVars>
          <dgm:bulletEnabled val="1"/>
        </dgm:presLayoutVars>
      </dgm:prSet>
      <dgm:spPr/>
    </dgm:pt>
    <dgm:pt modelId="{CBEBE599-E5D9-4B61-B1F8-C5EDC66A3C55}" type="pres">
      <dgm:prSet presAssocID="{8008EEC2-EC94-40CE-BFC0-0B43EE0B587F}" presName="spNode" presStyleCnt="0"/>
      <dgm:spPr/>
    </dgm:pt>
    <dgm:pt modelId="{47219190-3FAE-4DCB-8659-B3A1BDF8488A}" type="pres">
      <dgm:prSet presAssocID="{15987545-CFC9-4C17-B71B-1363AB97BDC6}" presName="sibTrans" presStyleLbl="sibTrans1D1" presStyleIdx="2" presStyleCnt="3"/>
      <dgm:spPr/>
    </dgm:pt>
  </dgm:ptLst>
  <dgm:cxnLst>
    <dgm:cxn modelId="{7FF6F000-90D6-4476-BFC7-9090333416EC}" type="presOf" srcId="{15987545-CFC9-4C17-B71B-1363AB97BDC6}" destId="{47219190-3FAE-4DCB-8659-B3A1BDF8488A}" srcOrd="0" destOrd="0" presId="urn:microsoft.com/office/officeart/2005/8/layout/cycle6"/>
    <dgm:cxn modelId="{CD439805-4BA0-4944-84C6-54DB99223B81}" type="presOf" srcId="{8008EEC2-EC94-40CE-BFC0-0B43EE0B587F}" destId="{96855E44-D50A-4F22-95E0-05E53D6D045F}" srcOrd="0" destOrd="0" presId="urn:microsoft.com/office/officeart/2005/8/layout/cycle6"/>
    <dgm:cxn modelId="{E186760F-E950-4E7A-97D7-2987E4D87BD4}" type="presOf" srcId="{E66536F0-2100-4EFC-BE93-6DF33F1663E4}" destId="{41F808E9-D7BE-4C64-A909-1EE6E8815726}" srcOrd="0" destOrd="0" presId="urn:microsoft.com/office/officeart/2005/8/layout/cycle6"/>
    <dgm:cxn modelId="{3A71B013-0C52-4939-9814-4B6FEDA7B437}" srcId="{851BFADB-D8D8-4447-B434-9CE51BF03810}" destId="{E66536F0-2100-4EFC-BE93-6DF33F1663E4}" srcOrd="0" destOrd="0" parTransId="{64835028-D55A-4ED1-B222-CD8F7C1ED027}" sibTransId="{3D2B4909-29C2-452F-843D-600BB430DAF3}"/>
    <dgm:cxn modelId="{7F6EF819-C359-4615-968B-B4A63BAD49A9}" srcId="{851BFADB-D8D8-4447-B434-9CE51BF03810}" destId="{E4AE81D4-2075-4BED-BD10-A64877FD4D0D}" srcOrd="1" destOrd="0" parTransId="{83F5B1BC-1EA0-4D00-94DF-FE9B7F412F2D}" sibTransId="{B1E032E6-8513-467B-AA15-917FDB74BC2F}"/>
    <dgm:cxn modelId="{6B556B25-7183-4277-8AD5-9C7017FA07CF}" type="presOf" srcId="{E4AE81D4-2075-4BED-BD10-A64877FD4D0D}" destId="{99BFA213-B427-4D53-8DE3-9EAB960A8F06}" srcOrd="0" destOrd="0" presId="urn:microsoft.com/office/officeart/2005/8/layout/cycle6"/>
    <dgm:cxn modelId="{574D0038-EDC7-4150-A871-811BE7560518}" type="presOf" srcId="{851BFADB-D8D8-4447-B434-9CE51BF03810}" destId="{45883B6C-BE72-45BF-807A-94E838A2C6C3}" srcOrd="0" destOrd="0" presId="urn:microsoft.com/office/officeart/2005/8/layout/cycle6"/>
    <dgm:cxn modelId="{C0D60650-FF32-4A22-9FC2-079AAEE2FD87}" type="presOf" srcId="{3D2B4909-29C2-452F-843D-600BB430DAF3}" destId="{E46DE905-0EA6-46E8-8115-CD12990F02EF}" srcOrd="0" destOrd="0" presId="urn:microsoft.com/office/officeart/2005/8/layout/cycle6"/>
    <dgm:cxn modelId="{10E26B76-1990-4638-BD9B-B9CCB5DC03CB}" type="presOf" srcId="{B1E032E6-8513-467B-AA15-917FDB74BC2F}" destId="{81FF5EBF-FE39-4FCC-A83B-7859FDDBDEF9}" srcOrd="0" destOrd="0" presId="urn:microsoft.com/office/officeart/2005/8/layout/cycle6"/>
    <dgm:cxn modelId="{F1DA899D-96D8-4B47-BF55-A37D174CC589}" srcId="{851BFADB-D8D8-4447-B434-9CE51BF03810}" destId="{8008EEC2-EC94-40CE-BFC0-0B43EE0B587F}" srcOrd="2" destOrd="0" parTransId="{3196A862-26D5-4C74-B314-5F14A152A495}" sibTransId="{15987545-CFC9-4C17-B71B-1363AB97BDC6}"/>
    <dgm:cxn modelId="{EEDC0594-ED2B-4031-A1A7-F7FD71975A65}" type="presParOf" srcId="{45883B6C-BE72-45BF-807A-94E838A2C6C3}" destId="{41F808E9-D7BE-4C64-A909-1EE6E8815726}" srcOrd="0" destOrd="0" presId="urn:microsoft.com/office/officeart/2005/8/layout/cycle6"/>
    <dgm:cxn modelId="{E856150C-F390-4E1F-BF78-A46BB09C8C1E}" type="presParOf" srcId="{45883B6C-BE72-45BF-807A-94E838A2C6C3}" destId="{D3F266E8-D7BB-4944-97B6-97A24FBC4BB7}" srcOrd="1" destOrd="0" presId="urn:microsoft.com/office/officeart/2005/8/layout/cycle6"/>
    <dgm:cxn modelId="{FEC7A5D4-FC34-493B-9F26-B8DD8DBBF9E8}" type="presParOf" srcId="{45883B6C-BE72-45BF-807A-94E838A2C6C3}" destId="{E46DE905-0EA6-46E8-8115-CD12990F02EF}" srcOrd="2" destOrd="0" presId="urn:microsoft.com/office/officeart/2005/8/layout/cycle6"/>
    <dgm:cxn modelId="{5B6285AB-97C1-4F0F-AC09-132BC12A1F64}" type="presParOf" srcId="{45883B6C-BE72-45BF-807A-94E838A2C6C3}" destId="{99BFA213-B427-4D53-8DE3-9EAB960A8F06}" srcOrd="3" destOrd="0" presId="urn:microsoft.com/office/officeart/2005/8/layout/cycle6"/>
    <dgm:cxn modelId="{D7A7BB21-C86B-45C4-A926-D3234276E5C6}" type="presParOf" srcId="{45883B6C-BE72-45BF-807A-94E838A2C6C3}" destId="{6A9F7BD4-68DD-46F1-9654-37B4E918BA1D}" srcOrd="4" destOrd="0" presId="urn:microsoft.com/office/officeart/2005/8/layout/cycle6"/>
    <dgm:cxn modelId="{B91BFF00-5025-4211-AC54-577071DA4522}" type="presParOf" srcId="{45883B6C-BE72-45BF-807A-94E838A2C6C3}" destId="{81FF5EBF-FE39-4FCC-A83B-7859FDDBDEF9}" srcOrd="5" destOrd="0" presId="urn:microsoft.com/office/officeart/2005/8/layout/cycle6"/>
    <dgm:cxn modelId="{B1AA3052-02AC-4A1F-9ECA-C9512E4550AA}" type="presParOf" srcId="{45883B6C-BE72-45BF-807A-94E838A2C6C3}" destId="{96855E44-D50A-4F22-95E0-05E53D6D045F}" srcOrd="6" destOrd="0" presId="urn:microsoft.com/office/officeart/2005/8/layout/cycle6"/>
    <dgm:cxn modelId="{14AC7A4F-6268-4E80-9F58-E0B293CF6F44}" type="presParOf" srcId="{45883B6C-BE72-45BF-807A-94E838A2C6C3}" destId="{CBEBE599-E5D9-4B61-B1F8-C5EDC66A3C55}" srcOrd="7" destOrd="0" presId="urn:microsoft.com/office/officeart/2005/8/layout/cycle6"/>
    <dgm:cxn modelId="{450F1B59-DB2A-4153-B09D-1B473BE783E5}" type="presParOf" srcId="{45883B6C-BE72-45BF-807A-94E838A2C6C3}" destId="{47219190-3FAE-4DCB-8659-B3A1BDF8488A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A377E4-3590-4A37-A254-B9DC0A6CCD88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EECD81B-8508-4FA4-9C99-0815BA452659}">
      <dgm:prSet phldrT="[Текст]"/>
      <dgm:spPr/>
      <dgm:t>
        <a:bodyPr/>
        <a:lstStyle/>
        <a:p>
          <a:r>
            <a:rPr lang="ru-RU" dirty="0" err="1"/>
            <a:t>Лончер</a:t>
          </a:r>
          <a:endParaRPr lang="ru-RU" dirty="0"/>
        </a:p>
      </dgm:t>
    </dgm:pt>
    <dgm:pt modelId="{739ECEF1-AABF-4CFC-AD5F-FCECB66915EE}" type="parTrans" cxnId="{B3A814FC-2349-46E2-9802-B3012CA35C41}">
      <dgm:prSet/>
      <dgm:spPr/>
      <dgm:t>
        <a:bodyPr/>
        <a:lstStyle/>
        <a:p>
          <a:endParaRPr lang="ru-RU"/>
        </a:p>
      </dgm:t>
    </dgm:pt>
    <dgm:pt modelId="{62EB7218-7BF7-400B-9CB4-0F76BA192D46}" type="sibTrans" cxnId="{B3A814FC-2349-46E2-9802-B3012CA35C41}">
      <dgm:prSet/>
      <dgm:spPr/>
      <dgm:t>
        <a:bodyPr/>
        <a:lstStyle/>
        <a:p>
          <a:endParaRPr lang="ru-RU"/>
        </a:p>
      </dgm:t>
    </dgm:pt>
    <dgm:pt modelId="{E2BB6FE9-E191-4874-AF31-5A0FC5286C54}">
      <dgm:prSet phldrT="[Текст]"/>
      <dgm:spPr/>
      <dgm:t>
        <a:bodyPr/>
        <a:lstStyle/>
        <a:p>
          <a:r>
            <a:rPr lang="ru-RU" dirty="0"/>
            <a:t>Инсталлятор</a:t>
          </a:r>
        </a:p>
      </dgm:t>
    </dgm:pt>
    <dgm:pt modelId="{B1388DF0-E897-4755-9EA3-332060A5849A}" type="parTrans" cxnId="{CB0360D8-7D01-4E0E-B679-71D1C882FBDA}">
      <dgm:prSet/>
      <dgm:spPr/>
      <dgm:t>
        <a:bodyPr/>
        <a:lstStyle/>
        <a:p>
          <a:endParaRPr lang="ru-RU"/>
        </a:p>
      </dgm:t>
    </dgm:pt>
    <dgm:pt modelId="{76C35989-4478-46E2-B780-05892B1E84E2}" type="sibTrans" cxnId="{CB0360D8-7D01-4E0E-B679-71D1C882FBDA}">
      <dgm:prSet/>
      <dgm:spPr/>
      <dgm:t>
        <a:bodyPr/>
        <a:lstStyle/>
        <a:p>
          <a:endParaRPr lang="ru-RU"/>
        </a:p>
      </dgm:t>
    </dgm:pt>
    <dgm:pt modelId="{022849B5-3B0D-4064-91C0-0E55A6B5909B}" type="pres">
      <dgm:prSet presAssocID="{9EA377E4-3590-4A37-A254-B9DC0A6CCD8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D927AAF-C19C-429B-A18D-7FE5CD52CEE5}" type="pres">
      <dgm:prSet presAssocID="{8EECD81B-8508-4FA4-9C99-0815BA452659}" presName="singleCycle" presStyleCnt="0"/>
      <dgm:spPr/>
    </dgm:pt>
    <dgm:pt modelId="{451C2C26-CFC0-4361-BBE7-4502A1428390}" type="pres">
      <dgm:prSet presAssocID="{8EECD81B-8508-4FA4-9C99-0815BA452659}" presName="singleCenter" presStyleLbl="node1" presStyleIdx="0" presStyleCnt="2" custLinFactNeighborX="33486" custLinFactNeighborY="9532">
        <dgm:presLayoutVars>
          <dgm:chMax val="7"/>
          <dgm:chPref val="7"/>
        </dgm:presLayoutVars>
      </dgm:prSet>
      <dgm:spPr/>
    </dgm:pt>
    <dgm:pt modelId="{155DC077-C0CA-4534-8310-70DA09D3D873}" type="pres">
      <dgm:prSet presAssocID="{B1388DF0-E897-4755-9EA3-332060A5849A}" presName="Name56" presStyleLbl="parChTrans1D2" presStyleIdx="0" presStyleCnt="1"/>
      <dgm:spPr/>
    </dgm:pt>
    <dgm:pt modelId="{E83517F0-BAAB-4B9B-8E55-B39A3113E06A}" type="pres">
      <dgm:prSet presAssocID="{E2BB6FE9-E191-4874-AF31-5A0FC5286C54}" presName="text0" presStyleLbl="node1" presStyleIdx="1" presStyleCnt="2" custRadScaleRad="59182" custRadScaleInc="-63218">
        <dgm:presLayoutVars>
          <dgm:bulletEnabled val="1"/>
        </dgm:presLayoutVars>
      </dgm:prSet>
      <dgm:spPr/>
    </dgm:pt>
  </dgm:ptLst>
  <dgm:cxnLst>
    <dgm:cxn modelId="{42300013-FAB3-445E-B1A2-C52B8F2E43BC}" type="presOf" srcId="{E2BB6FE9-E191-4874-AF31-5A0FC5286C54}" destId="{E83517F0-BAAB-4B9B-8E55-B39A3113E06A}" srcOrd="0" destOrd="0" presId="urn:microsoft.com/office/officeart/2008/layout/RadialCluster"/>
    <dgm:cxn modelId="{435CE5BF-8A45-4CEF-947D-965336B37898}" type="presOf" srcId="{B1388DF0-E897-4755-9EA3-332060A5849A}" destId="{155DC077-C0CA-4534-8310-70DA09D3D873}" srcOrd="0" destOrd="0" presId="urn:microsoft.com/office/officeart/2008/layout/RadialCluster"/>
    <dgm:cxn modelId="{CB0360D8-7D01-4E0E-B679-71D1C882FBDA}" srcId="{8EECD81B-8508-4FA4-9C99-0815BA452659}" destId="{E2BB6FE9-E191-4874-AF31-5A0FC5286C54}" srcOrd="0" destOrd="0" parTransId="{B1388DF0-E897-4755-9EA3-332060A5849A}" sibTransId="{76C35989-4478-46E2-B780-05892B1E84E2}"/>
    <dgm:cxn modelId="{9444AADD-979E-4750-9617-0DCC6AD54BBB}" type="presOf" srcId="{8EECD81B-8508-4FA4-9C99-0815BA452659}" destId="{451C2C26-CFC0-4361-BBE7-4502A1428390}" srcOrd="0" destOrd="0" presId="urn:microsoft.com/office/officeart/2008/layout/RadialCluster"/>
    <dgm:cxn modelId="{CB1982F0-6D5E-4235-963F-2F21E1AAA9D1}" type="presOf" srcId="{9EA377E4-3590-4A37-A254-B9DC0A6CCD88}" destId="{022849B5-3B0D-4064-91C0-0E55A6B5909B}" srcOrd="0" destOrd="0" presId="urn:microsoft.com/office/officeart/2008/layout/RadialCluster"/>
    <dgm:cxn modelId="{B3A814FC-2349-46E2-9802-B3012CA35C41}" srcId="{9EA377E4-3590-4A37-A254-B9DC0A6CCD88}" destId="{8EECD81B-8508-4FA4-9C99-0815BA452659}" srcOrd="0" destOrd="0" parTransId="{739ECEF1-AABF-4CFC-AD5F-FCECB66915EE}" sibTransId="{62EB7218-7BF7-400B-9CB4-0F76BA192D46}"/>
    <dgm:cxn modelId="{2752F469-18B8-43AA-8E59-B891EDF21D04}" type="presParOf" srcId="{022849B5-3B0D-4064-91C0-0E55A6B5909B}" destId="{2D927AAF-C19C-429B-A18D-7FE5CD52CEE5}" srcOrd="0" destOrd="0" presId="urn:microsoft.com/office/officeart/2008/layout/RadialCluster"/>
    <dgm:cxn modelId="{DD22157A-9418-4DF0-A866-21371E440529}" type="presParOf" srcId="{2D927AAF-C19C-429B-A18D-7FE5CD52CEE5}" destId="{451C2C26-CFC0-4361-BBE7-4502A1428390}" srcOrd="0" destOrd="0" presId="urn:microsoft.com/office/officeart/2008/layout/RadialCluster"/>
    <dgm:cxn modelId="{A7731338-FAC8-4F3F-B3AF-ED4DB5B00BD1}" type="presParOf" srcId="{2D927AAF-C19C-429B-A18D-7FE5CD52CEE5}" destId="{155DC077-C0CA-4534-8310-70DA09D3D873}" srcOrd="1" destOrd="0" presId="urn:microsoft.com/office/officeart/2008/layout/RadialCluster"/>
    <dgm:cxn modelId="{24603F01-F980-4F90-B49E-E648CBF6D612}" type="presParOf" srcId="{2D927AAF-C19C-429B-A18D-7FE5CD52CEE5}" destId="{E83517F0-BAAB-4B9B-8E55-B39A3113E06A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808E9-D7BE-4C64-A909-1EE6E8815726}">
      <dsp:nvSpPr>
        <dsp:cNvPr id="0" name=""/>
        <dsp:cNvSpPr/>
      </dsp:nvSpPr>
      <dsp:spPr>
        <a:xfrm>
          <a:off x="2532461" y="3506"/>
          <a:ext cx="2424580" cy="1575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Волонтер</a:t>
          </a:r>
        </a:p>
      </dsp:txBody>
      <dsp:txXfrm>
        <a:off x="2609394" y="80439"/>
        <a:ext cx="2270714" cy="1422111"/>
      </dsp:txXfrm>
    </dsp:sp>
    <dsp:sp modelId="{E46DE905-0EA6-46E8-8115-CD12990F02EF}">
      <dsp:nvSpPr>
        <dsp:cNvPr id="0" name=""/>
        <dsp:cNvSpPr/>
      </dsp:nvSpPr>
      <dsp:spPr>
        <a:xfrm>
          <a:off x="1605794" y="762940"/>
          <a:ext cx="4199113" cy="4199113"/>
        </a:xfrm>
        <a:custGeom>
          <a:avLst/>
          <a:gdLst/>
          <a:ahLst/>
          <a:cxnLst/>
          <a:rect l="0" t="0" r="0" b="0"/>
          <a:pathLst>
            <a:path>
              <a:moveTo>
                <a:pt x="3367919" y="426417"/>
              </a:moveTo>
              <a:arcTo wR="2099556" hR="2099556" stAng="18429888" swAng="3502754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FA213-B427-4D53-8DE3-9EAB960A8F06}">
      <dsp:nvSpPr>
        <dsp:cNvPr id="0" name=""/>
        <dsp:cNvSpPr/>
      </dsp:nvSpPr>
      <dsp:spPr>
        <a:xfrm>
          <a:off x="4339925" y="3086070"/>
          <a:ext cx="2424580" cy="1575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Полицейский</a:t>
          </a:r>
        </a:p>
      </dsp:txBody>
      <dsp:txXfrm>
        <a:off x="4416858" y="3163003"/>
        <a:ext cx="2270714" cy="1422111"/>
      </dsp:txXfrm>
    </dsp:sp>
    <dsp:sp modelId="{81FF5EBF-FE39-4FCC-A83B-7859FDDBDEF9}">
      <dsp:nvSpPr>
        <dsp:cNvPr id="0" name=""/>
        <dsp:cNvSpPr/>
      </dsp:nvSpPr>
      <dsp:spPr>
        <a:xfrm>
          <a:off x="1225420" y="1060533"/>
          <a:ext cx="4199113" cy="4199113"/>
        </a:xfrm>
        <a:custGeom>
          <a:avLst/>
          <a:gdLst/>
          <a:ahLst/>
          <a:cxnLst/>
          <a:rect l="0" t="0" r="0" b="0"/>
          <a:pathLst>
            <a:path>
              <a:moveTo>
                <a:pt x="3542967" y="3624254"/>
              </a:moveTo>
              <a:arcTo wR="2099556" hR="2099556" stAng="2794126" swAng="605806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55E44-D50A-4F22-95E0-05E53D6D045F}">
      <dsp:nvSpPr>
        <dsp:cNvPr id="0" name=""/>
        <dsp:cNvSpPr/>
      </dsp:nvSpPr>
      <dsp:spPr>
        <a:xfrm>
          <a:off x="0" y="2683258"/>
          <a:ext cx="2424580" cy="1575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Обыватель</a:t>
          </a:r>
        </a:p>
      </dsp:txBody>
      <dsp:txXfrm>
        <a:off x="76933" y="2760191"/>
        <a:ext cx="2270714" cy="1422111"/>
      </dsp:txXfrm>
    </dsp:sp>
    <dsp:sp modelId="{47219190-3FAE-4DCB-8659-B3A1BDF8488A}">
      <dsp:nvSpPr>
        <dsp:cNvPr id="0" name=""/>
        <dsp:cNvSpPr/>
      </dsp:nvSpPr>
      <dsp:spPr>
        <a:xfrm>
          <a:off x="1098228" y="1068644"/>
          <a:ext cx="4199113" cy="4199113"/>
        </a:xfrm>
        <a:custGeom>
          <a:avLst/>
          <a:gdLst/>
          <a:ahLst/>
          <a:cxnLst/>
          <a:rect l="0" t="0" r="0" b="0"/>
          <a:pathLst>
            <a:path>
              <a:moveTo>
                <a:pt x="61583" y="1594776"/>
              </a:moveTo>
              <a:arcTo wR="2099556" hR="2099556" stAng="11634688" swAng="342340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C2C26-CFC0-4361-BBE7-4502A1428390}">
      <dsp:nvSpPr>
        <dsp:cNvPr id="0" name=""/>
        <dsp:cNvSpPr/>
      </dsp:nvSpPr>
      <dsp:spPr>
        <a:xfrm>
          <a:off x="1917644" y="1398783"/>
          <a:ext cx="1937597" cy="1937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 err="1"/>
            <a:t>Лончер</a:t>
          </a:r>
          <a:endParaRPr lang="ru-RU" sz="3300" kern="1200" dirty="0"/>
        </a:p>
      </dsp:txBody>
      <dsp:txXfrm>
        <a:off x="2012230" y="1493369"/>
        <a:ext cx="1748425" cy="1748425"/>
      </dsp:txXfrm>
    </dsp:sp>
    <dsp:sp modelId="{155DC077-C0CA-4534-8310-70DA09D3D873}">
      <dsp:nvSpPr>
        <dsp:cNvPr id="0" name=""/>
        <dsp:cNvSpPr/>
      </dsp:nvSpPr>
      <dsp:spPr>
        <a:xfrm rot="13131975">
          <a:off x="1425192" y="1413062"/>
          <a:ext cx="5537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3748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517F0-BAAB-4B9B-8E55-B39A3113E06A}">
      <dsp:nvSpPr>
        <dsp:cNvPr id="0" name=""/>
        <dsp:cNvSpPr/>
      </dsp:nvSpPr>
      <dsp:spPr>
        <a:xfrm>
          <a:off x="188299" y="67105"/>
          <a:ext cx="1298189" cy="1298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Инсталлятор</a:t>
          </a:r>
        </a:p>
      </dsp:txBody>
      <dsp:txXfrm>
        <a:off x="251671" y="130477"/>
        <a:ext cx="1171445" cy="1171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13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62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44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518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378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346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357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262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11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4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0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70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08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36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07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02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7D0B5C-456B-45EE-8E37-A1692B32837A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734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67C3A-E36D-4334-AF30-D3E20E2BC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COVIDcover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87B6A5-1D25-47C7-8499-1C667799A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942203"/>
          </a:xfrm>
        </p:spPr>
        <p:txBody>
          <a:bodyPr>
            <a:normAutofit/>
          </a:bodyPr>
          <a:lstStyle/>
          <a:p>
            <a:r>
              <a:rPr lang="ru-RU" dirty="0"/>
              <a:t>Бакин Денис</a:t>
            </a:r>
          </a:p>
          <a:p>
            <a:r>
              <a:rPr lang="ru-RU" dirty="0"/>
              <a:t>Стрела Артемий</a:t>
            </a:r>
          </a:p>
          <a:p>
            <a:r>
              <a:rPr lang="ru-RU" dirty="0"/>
              <a:t>Овчаров Роман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1BD0B-6BFE-43E3-ADEC-BC297A20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96" y="5087923"/>
            <a:ext cx="3146804" cy="177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7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67C3A-E36D-4334-AF30-D3E20E2B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защите от вируса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1BD0B-6BFE-43E3-ADEC-BC297A20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96" y="5087923"/>
            <a:ext cx="3146804" cy="1770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EE4968-5907-44EB-8148-B4715F429962}"/>
              </a:ext>
            </a:extLst>
          </p:cNvPr>
          <p:cNvSpPr txBox="1"/>
          <p:nvPr/>
        </p:nvSpPr>
        <p:spPr>
          <a:xfrm>
            <a:off x="729143" y="2512142"/>
            <a:ext cx="79870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1" dirty="0"/>
              <a:t>Проблематика</a:t>
            </a:r>
            <a:r>
              <a:rPr lang="ru-RU" dirty="0"/>
              <a:t>: в условиях обязательной самоизоляции и пандемии знание простых правил просто необходимы, но далеко не все достаточно проинформированы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Идея</a:t>
            </a:r>
            <a:r>
              <a:rPr lang="ru-RU" dirty="0"/>
              <a:t>: «Играя, мы учимся эффективнее», поэтому мы решили создать обучающую игру, которая расскажет о самых важных вещах во время карантина</a:t>
            </a:r>
          </a:p>
        </p:txBody>
      </p:sp>
    </p:spTree>
    <p:extLst>
      <p:ext uri="{BB962C8B-B14F-4D97-AF65-F5344CB8AC3E}">
        <p14:creationId xmlns:p14="http://schemas.microsoft.com/office/powerpoint/2010/main" val="7784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67C3A-E36D-4334-AF30-D3E20E2B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1BD0B-6BFE-43E3-ADEC-BC297A20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96" y="5087923"/>
            <a:ext cx="3146804" cy="17700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C44747-9B26-491C-BF2D-777FE1F7DCDC}"/>
              </a:ext>
            </a:extLst>
          </p:cNvPr>
          <p:cNvSpPr txBox="1"/>
          <p:nvPr/>
        </p:nvSpPr>
        <p:spPr>
          <a:xfrm>
            <a:off x="302004" y="4650956"/>
            <a:ext cx="6342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Игра была полностью разработана на языке </a:t>
            </a:r>
            <a:r>
              <a:rPr lang="ru-RU" dirty="0" err="1"/>
              <a:t>Python</a:t>
            </a:r>
            <a:r>
              <a:rPr lang="ru-RU" dirty="0"/>
              <a:t> при помощи библиотеки </a:t>
            </a:r>
            <a:r>
              <a:rPr lang="ru-RU" dirty="0" err="1"/>
              <a:t>pygame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удобства пользователя предусмотрен </a:t>
            </a:r>
            <a:r>
              <a:rPr lang="ru-RU" dirty="0" err="1"/>
              <a:t>инталлятор</a:t>
            </a:r>
            <a:r>
              <a:rPr lang="ru-RU" dirty="0"/>
              <a:t> и </a:t>
            </a:r>
            <a:r>
              <a:rPr lang="ru-RU" dirty="0" err="1"/>
              <a:t>лончер</a:t>
            </a:r>
            <a:r>
              <a:rPr lang="ru-RU" dirty="0"/>
              <a:t>, они написаны на </a:t>
            </a:r>
            <a:r>
              <a:rPr lang="en-US" dirty="0"/>
              <a:t>PyQT5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Также всю информацию можно получить на сайте игры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02EBE3-40F7-461A-AFBB-C5941AA8ED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" r="1071"/>
          <a:stretch/>
        </p:blipFill>
        <p:spPr>
          <a:xfrm>
            <a:off x="4891607" y="721453"/>
            <a:ext cx="6274140" cy="356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5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67C3A-E36D-4334-AF30-D3E20E2B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Однопользовательский режим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1BD0B-6BFE-43E3-ADEC-BC297A20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96" y="5087923"/>
            <a:ext cx="3146804" cy="17700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C44747-9B26-491C-BF2D-777FE1F7DCDC}"/>
              </a:ext>
            </a:extLst>
          </p:cNvPr>
          <p:cNvSpPr txBox="1"/>
          <p:nvPr/>
        </p:nvSpPr>
        <p:spPr>
          <a:xfrm>
            <a:off x="517904" y="5284793"/>
            <a:ext cx="5513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Игра разделена на 3 уровня по сложности. Все задачи основаны на реальных событиях и представляют рутинные действия.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C41C9-9853-4D54-9312-078A4881821F}"/>
              </a:ext>
            </a:extLst>
          </p:cNvPr>
          <p:cNvSpPr txBox="1"/>
          <p:nvPr/>
        </p:nvSpPr>
        <p:spPr>
          <a:xfrm>
            <a:off x="7650759" y="2593422"/>
            <a:ext cx="3624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Основные советы: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Мыть руки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Использовать маски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использовать купюры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находиться долго вне дома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C6C465-77CB-4E8A-9550-E5F798950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4" b="2235"/>
          <a:stretch/>
        </p:blipFill>
        <p:spPr>
          <a:xfrm>
            <a:off x="315681" y="1367406"/>
            <a:ext cx="6244510" cy="363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2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C7330-78F3-44E9-9933-FDA7B198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Мультиплеер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2670B-87C3-4A0A-9E44-C1B8A6E3FB5B}"/>
              </a:ext>
            </a:extLst>
          </p:cNvPr>
          <p:cNvSpPr txBox="1"/>
          <p:nvPr/>
        </p:nvSpPr>
        <p:spPr>
          <a:xfrm>
            <a:off x="163235" y="2723640"/>
            <a:ext cx="5208048" cy="371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Это самая технически сложная часть нашего проекта, так как пришлось тщательно разрабатывать сетевую архитектуру и идею самого режима.</a:t>
            </a:r>
          </a:p>
          <a:p>
            <a:pPr>
              <a:lnSpc>
                <a:spcPct val="120000"/>
              </a:lnSpc>
            </a:pPr>
            <a:r>
              <a:rPr lang="ru-RU" dirty="0"/>
              <a:t>Пользователь может легко поиграть с другом, не нарушая режим самоизоляции! Более того, таким образом можно играть с кем угодно!</a:t>
            </a:r>
          </a:p>
          <a:p>
            <a:pPr>
              <a:lnSpc>
                <a:spcPct val="120000"/>
              </a:lnSpc>
            </a:pPr>
            <a:r>
              <a:rPr lang="ru-RU" dirty="0"/>
              <a:t>Этот режим симулирует взаимодействие жителей реального города: полицейских, волонтеров и обывателей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8CC575-8FCF-482D-8B1B-08A578F0C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96" y="5087923"/>
            <a:ext cx="3146804" cy="1770077"/>
          </a:xfrm>
          <a:prstGeom prst="rect">
            <a:avLst/>
          </a:prstGeom>
        </p:spPr>
      </p:pic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014562CF-6B31-463B-BE70-FF63CC5A3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3091563"/>
              </p:ext>
            </p:extLst>
          </p:nvPr>
        </p:nvGraphicFramePr>
        <p:xfrm>
          <a:off x="5030133" y="238708"/>
          <a:ext cx="7489504" cy="5285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94E8952-F886-4001-9A0F-F3B82AF8AA13}"/>
              </a:ext>
            </a:extLst>
          </p:cNvPr>
          <p:cNvSpPr txBox="1"/>
          <p:nvPr/>
        </p:nvSpPr>
        <p:spPr>
          <a:xfrm>
            <a:off x="7050910" y="5450258"/>
            <a:ext cx="2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Публикация заказов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8F6A-E0D9-421D-80EA-D35753FD6C06}"/>
              </a:ext>
            </a:extLst>
          </p:cNvPr>
          <p:cNvSpPr txBox="1"/>
          <p:nvPr/>
        </p:nvSpPr>
        <p:spPr>
          <a:xfrm>
            <a:off x="5320482" y="1499711"/>
            <a:ext cx="2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Публикация заказов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7EC2-7F09-42E6-9D1E-A292D9D93282}"/>
              </a:ext>
            </a:extLst>
          </p:cNvPr>
          <p:cNvSpPr txBox="1"/>
          <p:nvPr/>
        </p:nvSpPr>
        <p:spPr>
          <a:xfrm>
            <a:off x="7311469" y="4524915"/>
            <a:ext cx="205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Прохождение теста на вирус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2B838-204C-4EAB-B645-0887E748C52D}"/>
              </a:ext>
            </a:extLst>
          </p:cNvPr>
          <p:cNvSpPr txBox="1"/>
          <p:nvPr/>
        </p:nvSpPr>
        <p:spPr>
          <a:xfrm>
            <a:off x="8744941" y="1950157"/>
            <a:ext cx="2342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Арест нарушителей и проведение тестов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BA70B5-126B-4562-BAE1-D1FBA3A73233}"/>
              </a:ext>
            </a:extLst>
          </p:cNvPr>
          <p:cNvSpPr txBox="1"/>
          <p:nvPr/>
        </p:nvSpPr>
        <p:spPr>
          <a:xfrm>
            <a:off x="10447556" y="1340983"/>
            <a:ext cx="2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Содействие полицейским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9C7CC-39CD-4378-AC19-628DC6CB7BFC}"/>
              </a:ext>
            </a:extLst>
          </p:cNvPr>
          <p:cNvSpPr txBox="1"/>
          <p:nvPr/>
        </p:nvSpPr>
        <p:spPr>
          <a:xfrm>
            <a:off x="6873378" y="2146042"/>
            <a:ext cx="2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Выполнение заказов</a:t>
            </a:r>
          </a:p>
        </p:txBody>
      </p:sp>
    </p:spTree>
    <p:extLst>
      <p:ext uri="{BB962C8B-B14F-4D97-AF65-F5344CB8AC3E}">
        <p14:creationId xmlns:p14="http://schemas.microsoft.com/office/powerpoint/2010/main" val="126386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67C3A-E36D-4334-AF30-D3E20E2B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0" y="0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Архитектура</a:t>
            </a: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11BE8740-2E50-45B9-AED7-54A720BAF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9450601"/>
              </p:ext>
            </p:extLst>
          </p:nvPr>
        </p:nvGraphicFramePr>
        <p:xfrm>
          <a:off x="354201" y="2206254"/>
          <a:ext cx="4687582" cy="3875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B415D8-DEAF-4D6E-9A60-E3363D14F689}"/>
              </a:ext>
            </a:extLst>
          </p:cNvPr>
          <p:cNvSpPr/>
          <p:nvPr/>
        </p:nvSpPr>
        <p:spPr>
          <a:xfrm>
            <a:off x="5411713" y="379702"/>
            <a:ext cx="4269181" cy="182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DCDEEB-CE08-4036-9422-E6BD5F57A983}"/>
              </a:ext>
            </a:extLst>
          </p:cNvPr>
          <p:cNvSpPr/>
          <p:nvPr/>
        </p:nvSpPr>
        <p:spPr>
          <a:xfrm>
            <a:off x="9720157" y="379703"/>
            <a:ext cx="1940540" cy="182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FB490E0-5F58-4D86-8EC5-608BF712183E}"/>
              </a:ext>
            </a:extLst>
          </p:cNvPr>
          <p:cNvSpPr/>
          <p:nvPr/>
        </p:nvSpPr>
        <p:spPr>
          <a:xfrm>
            <a:off x="5155440" y="5396117"/>
            <a:ext cx="1748699" cy="138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D77A939-4F54-4795-A5F5-4B901CF26958}"/>
              </a:ext>
            </a:extLst>
          </p:cNvPr>
          <p:cNvSpPr/>
          <p:nvPr/>
        </p:nvSpPr>
        <p:spPr>
          <a:xfrm>
            <a:off x="5628137" y="2668797"/>
            <a:ext cx="1848957" cy="191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807396C-8342-43DD-A496-9EB32EE9106B}"/>
              </a:ext>
            </a:extLst>
          </p:cNvPr>
          <p:cNvSpPr/>
          <p:nvPr/>
        </p:nvSpPr>
        <p:spPr>
          <a:xfrm>
            <a:off x="10219130" y="2748061"/>
            <a:ext cx="1848957" cy="188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6C6BE04-1E26-4EA7-B155-C1E2AC18B780}"/>
              </a:ext>
            </a:extLst>
          </p:cNvPr>
          <p:cNvSpPr/>
          <p:nvPr/>
        </p:nvSpPr>
        <p:spPr>
          <a:xfrm>
            <a:off x="7747638" y="5396116"/>
            <a:ext cx="1748699" cy="1388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E1AF8FA-2823-40F8-B2D0-40CE9809B31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6552616" y="2206253"/>
            <a:ext cx="993688" cy="46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610F5068-F517-4EC6-83B0-41E4997D9B7D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7546304" y="2206253"/>
            <a:ext cx="3597305" cy="54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04529F64-585D-40F6-856E-30D77B7A83AB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flipH="1">
            <a:off x="6029790" y="4580389"/>
            <a:ext cx="522826" cy="81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36B426D-0866-4C6C-B5D7-BCBFCC0BC4B7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6552616" y="4580389"/>
            <a:ext cx="2069372" cy="81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9553A-DCDF-4CBE-A322-DDD591D05E91}"/>
              </a:ext>
            </a:extLst>
          </p:cNvPr>
          <p:cNvSpPr txBox="1"/>
          <p:nvPr/>
        </p:nvSpPr>
        <p:spPr>
          <a:xfrm>
            <a:off x="5628137" y="829686"/>
            <a:ext cx="23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 server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24B806-D2BF-4A1C-A154-6E382D467AA3}"/>
              </a:ext>
            </a:extLst>
          </p:cNvPr>
          <p:cNvSpPr txBox="1"/>
          <p:nvPr/>
        </p:nvSpPr>
        <p:spPr>
          <a:xfrm>
            <a:off x="9897319" y="734105"/>
            <a:ext cx="132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API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0D4B34-2610-4F42-AF0A-0C1FA83BAD8E}"/>
              </a:ext>
            </a:extLst>
          </p:cNvPr>
          <p:cNvSpPr txBox="1"/>
          <p:nvPr/>
        </p:nvSpPr>
        <p:spPr>
          <a:xfrm>
            <a:off x="5748145" y="2823013"/>
            <a:ext cx="1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server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254A37-DF65-4E08-8204-E57B7A179DBD}"/>
              </a:ext>
            </a:extLst>
          </p:cNvPr>
          <p:cNvSpPr txBox="1"/>
          <p:nvPr/>
        </p:nvSpPr>
        <p:spPr>
          <a:xfrm>
            <a:off x="10410852" y="2897168"/>
            <a:ext cx="161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server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2222C9-104C-463B-B82C-D745D244A9AF}"/>
              </a:ext>
            </a:extLst>
          </p:cNvPr>
          <p:cNvSpPr txBox="1"/>
          <p:nvPr/>
        </p:nvSpPr>
        <p:spPr>
          <a:xfrm>
            <a:off x="5497726" y="5413152"/>
            <a:ext cx="23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B60AF9-0D8A-413B-B388-4A12DDEEE63F}"/>
              </a:ext>
            </a:extLst>
          </p:cNvPr>
          <p:cNvSpPr txBox="1"/>
          <p:nvPr/>
        </p:nvSpPr>
        <p:spPr>
          <a:xfrm>
            <a:off x="8208422" y="5444489"/>
            <a:ext cx="23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A8E502-9428-4789-9AE2-09C43393BB0A}"/>
              </a:ext>
            </a:extLst>
          </p:cNvPr>
          <p:cNvSpPr txBox="1"/>
          <p:nvPr/>
        </p:nvSpPr>
        <p:spPr>
          <a:xfrm>
            <a:off x="9897319" y="1282596"/>
            <a:ext cx="152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/>
              <a:t>Заказы (</a:t>
            </a:r>
            <a:r>
              <a:rPr lang="en-US" sz="1600" i="1" dirty="0"/>
              <a:t>get, post, delete)</a:t>
            </a:r>
            <a:endParaRPr lang="ru-RU" sz="16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C4DC12-0F18-44B4-A10F-BB8768CFF903}"/>
              </a:ext>
            </a:extLst>
          </p:cNvPr>
          <p:cNvSpPr txBox="1"/>
          <p:nvPr/>
        </p:nvSpPr>
        <p:spPr>
          <a:xfrm>
            <a:off x="5748145" y="3539482"/>
            <a:ext cx="1520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/>
              <a:t>Данные о движении игроков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57E826-293A-48D7-A520-805440E27B85}"/>
              </a:ext>
            </a:extLst>
          </p:cNvPr>
          <p:cNvSpPr txBox="1"/>
          <p:nvPr/>
        </p:nvSpPr>
        <p:spPr>
          <a:xfrm>
            <a:off x="5759241" y="1280753"/>
            <a:ext cx="2973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err="1"/>
              <a:t>Менеджемент</a:t>
            </a:r>
            <a:r>
              <a:rPr lang="ru-RU" sz="1600" i="1" dirty="0"/>
              <a:t> серверов, хостинг для сайта, базы данных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922AA-C385-4DC8-9B51-3EC379A8D869}"/>
              </a:ext>
            </a:extLst>
          </p:cNvPr>
          <p:cNvSpPr txBox="1"/>
          <p:nvPr/>
        </p:nvSpPr>
        <p:spPr>
          <a:xfrm>
            <a:off x="5107350" y="5816547"/>
            <a:ext cx="1748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/>
              <a:t>Валидация данных, отрисовка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F3960D-3007-4BA4-9CC0-B8FE3C6697A4}"/>
              </a:ext>
            </a:extLst>
          </p:cNvPr>
          <p:cNvSpPr txBox="1"/>
          <p:nvPr/>
        </p:nvSpPr>
        <p:spPr>
          <a:xfrm>
            <a:off x="5633844" y="4758249"/>
            <a:ext cx="174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info</a:t>
            </a:r>
            <a:endParaRPr lang="ru-RU" sz="1600" i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21B259-BDF8-4C46-AFBA-E45AE446CAC1}"/>
              </a:ext>
            </a:extLst>
          </p:cNvPr>
          <p:cNvSpPr txBox="1"/>
          <p:nvPr/>
        </p:nvSpPr>
        <p:spPr>
          <a:xfrm>
            <a:off x="6201092" y="4907905"/>
            <a:ext cx="174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response</a:t>
            </a:r>
            <a:endParaRPr lang="ru-RU" sz="1600" i="1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5C02F35-373B-42AA-9263-748ACE94AF5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029789" y="2206253"/>
            <a:ext cx="4660638" cy="320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D68DB5-D9D1-4746-94B1-69FD3D182C0C}"/>
              </a:ext>
            </a:extLst>
          </p:cNvPr>
          <p:cNvSpPr txBox="1"/>
          <p:nvPr/>
        </p:nvSpPr>
        <p:spPr>
          <a:xfrm>
            <a:off x="7794680" y="3266500"/>
            <a:ext cx="174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get, delete</a:t>
            </a:r>
            <a:endParaRPr lang="ru-RU" sz="1600" i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C33F7A-8073-4486-9FAE-ACABE5E1B4AE}"/>
              </a:ext>
            </a:extLst>
          </p:cNvPr>
          <p:cNvSpPr txBox="1"/>
          <p:nvPr/>
        </p:nvSpPr>
        <p:spPr>
          <a:xfrm>
            <a:off x="8360108" y="3869304"/>
            <a:ext cx="174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Response and info</a:t>
            </a:r>
            <a:endParaRPr lang="ru-RU" sz="1600" i="1" dirty="0"/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F5190CAF-44BD-4A19-BD7B-3444E9ED46E3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263317" y="5597818"/>
            <a:ext cx="1844033" cy="63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8B61EC08-6240-4BFF-8CD7-85DA0AA14BC8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011319" y="5597818"/>
            <a:ext cx="1203908" cy="35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8AC7D281-2AFE-4B26-8BA4-C3B63E80CE5D}"/>
              </a:ext>
            </a:extLst>
          </p:cNvPr>
          <p:cNvSpPr/>
          <p:nvPr/>
        </p:nvSpPr>
        <p:spPr>
          <a:xfrm>
            <a:off x="262620" y="5259501"/>
            <a:ext cx="1748699" cy="1388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D90D80-4346-4577-B338-4E2D936EA54D}"/>
              </a:ext>
            </a:extLst>
          </p:cNvPr>
          <p:cNvSpPr txBox="1"/>
          <p:nvPr/>
        </p:nvSpPr>
        <p:spPr>
          <a:xfrm>
            <a:off x="362501" y="5382868"/>
            <a:ext cx="171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mode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DB368-67C7-4958-8FE4-A5A7B4683492}"/>
              </a:ext>
            </a:extLst>
          </p:cNvPr>
          <p:cNvSpPr txBox="1"/>
          <p:nvPr/>
        </p:nvSpPr>
        <p:spPr>
          <a:xfrm>
            <a:off x="388479" y="5999196"/>
            <a:ext cx="174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/>
              <a:t>Обучение</a:t>
            </a:r>
          </a:p>
        </p:txBody>
      </p:sp>
    </p:spTree>
    <p:extLst>
      <p:ext uri="{BB962C8B-B14F-4D97-AF65-F5344CB8AC3E}">
        <p14:creationId xmlns:p14="http://schemas.microsoft.com/office/powerpoint/2010/main" val="205964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F24B1-CE1E-4B68-8F87-0480078B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50" y="234604"/>
            <a:ext cx="9404723" cy="1400530"/>
          </a:xfrm>
        </p:spPr>
        <p:txBody>
          <a:bodyPr/>
          <a:lstStyle/>
          <a:p>
            <a:r>
              <a:rPr lang="ru-RU" dirty="0"/>
              <a:t>Возможность попробовать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2F389-4C61-4E9E-8A29-F6BAE5661889}"/>
              </a:ext>
            </a:extLst>
          </p:cNvPr>
          <p:cNvSpPr txBox="1"/>
          <p:nvPr/>
        </p:nvSpPr>
        <p:spPr>
          <a:xfrm>
            <a:off x="494250" y="4869070"/>
            <a:ext cx="5008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данный момент мы еще не открыли тестирование по ссылке, а проект еще предстоит доработать.</a:t>
            </a:r>
          </a:p>
          <a:p>
            <a:r>
              <a:rPr lang="ru-RU" dirty="0"/>
              <a:t>Но уже сейчас возможно скачать пробную версию по ссылке:</a:t>
            </a:r>
          </a:p>
          <a:p>
            <a:r>
              <a:rPr lang="en-US" dirty="0"/>
              <a:t>http://x.x.x.x:port/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6C3C26-2729-44D5-98FA-7FE0E6B04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6"/>
          <a:stretch/>
        </p:blipFill>
        <p:spPr>
          <a:xfrm>
            <a:off x="3902542" y="1044735"/>
            <a:ext cx="7593013" cy="37123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45AFDD-958C-45C4-9AF9-C54300F48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96" y="5087923"/>
            <a:ext cx="3146804" cy="177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F24B1-CE1E-4B68-8F87-0480078B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50" y="234604"/>
            <a:ext cx="9404723" cy="1400530"/>
          </a:xfrm>
        </p:spPr>
        <p:txBody>
          <a:bodyPr/>
          <a:lstStyle/>
          <a:p>
            <a:r>
              <a:rPr lang="ru-RU" dirty="0"/>
              <a:t>Бонус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C8317-6E7F-410B-9949-F87C5591D797}"/>
              </a:ext>
            </a:extLst>
          </p:cNvPr>
          <p:cNvSpPr txBox="1"/>
          <p:nvPr/>
        </p:nvSpPr>
        <p:spPr>
          <a:xfrm>
            <a:off x="243280" y="4235720"/>
            <a:ext cx="4077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Хотя пользователь этого никогда не увидит, но на сайте предусмотрена админ панель, которая позволяет администратору контролировать и изменять параметры серверов, заказов, пользователей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A76B91-AEF0-43A5-AF9C-1406D3EDC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760" y="4051161"/>
            <a:ext cx="6655428" cy="19301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E4FBFB-CC9F-4261-A6F4-1DBBFA3C8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960" y="234604"/>
            <a:ext cx="9124796" cy="36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26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318</Words>
  <Application>Microsoft Office PowerPoint</Application>
  <PresentationFormat>Широкоэкранный</PresentationFormat>
  <Paragraphs>56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COVIDcover</vt:lpstr>
      <vt:lpstr>Обучение защите от вируса</vt:lpstr>
      <vt:lpstr>Реализация</vt:lpstr>
      <vt:lpstr>Однопользовательский режим</vt:lpstr>
      <vt:lpstr>Мультиплеер</vt:lpstr>
      <vt:lpstr>Архитектура</vt:lpstr>
      <vt:lpstr>Возможность попробовать</vt:lpstr>
      <vt:lpstr>Бонус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COVIDcover</dc:title>
  <dc:creator>Денис Бакин</dc:creator>
  <cp:lastModifiedBy>Денис Бакин</cp:lastModifiedBy>
  <cp:revision>11</cp:revision>
  <dcterms:created xsi:type="dcterms:W3CDTF">2020-04-27T08:23:07Z</dcterms:created>
  <dcterms:modified xsi:type="dcterms:W3CDTF">2020-04-27T09:55:46Z</dcterms:modified>
</cp:coreProperties>
</file>