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3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90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9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3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8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21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67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2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16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9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0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1708E3-BCBF-42F2-9176-5C53D33D75FE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D61-9796-4CED-9D32-8BD346A3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2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112D0-EF11-468A-94AF-5B00012AB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Forgotten </a:t>
            </a:r>
            <a:r>
              <a:rPr lang="en-US" dirty="0" err="1"/>
              <a:t>Dunwich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465F92-4DD7-4761-97B1-124A8CAC2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 Стрелы Артемия и Бакина Дениса</a:t>
            </a:r>
          </a:p>
        </p:txBody>
      </p:sp>
    </p:spTree>
    <p:extLst>
      <p:ext uri="{BB962C8B-B14F-4D97-AF65-F5344CB8AC3E}">
        <p14:creationId xmlns:p14="http://schemas.microsoft.com/office/powerpoint/2010/main" val="7575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9735F-455F-4CF8-949F-74955E25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8" y="314791"/>
            <a:ext cx="10515600" cy="1325563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56EDE-C8A6-4CE3-AF33-8480F225D758}"/>
              </a:ext>
            </a:extLst>
          </p:cNvPr>
          <p:cNvSpPr txBox="1"/>
          <p:nvPr/>
        </p:nvSpPr>
        <p:spPr>
          <a:xfrm>
            <a:off x="838200" y="4043494"/>
            <a:ext cx="324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Главной задачей было применить на практике знания библиотеки </a:t>
            </a:r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A8BCB6-28C7-48AD-AA53-619D7281C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" t="902" r="793"/>
          <a:stretch/>
        </p:blipFill>
        <p:spPr>
          <a:xfrm>
            <a:off x="4566284" y="1124126"/>
            <a:ext cx="7081955" cy="44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62829-0622-4591-B0BE-E2497E44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5" y="-118907"/>
            <a:ext cx="10515600" cy="1325563"/>
          </a:xfrm>
        </p:spPr>
        <p:txBody>
          <a:bodyPr/>
          <a:lstStyle/>
          <a:p>
            <a:r>
              <a:rPr lang="ru-RU" dirty="0"/>
              <a:t>Трудности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D385D-1B0A-49D1-881E-007713E74950}"/>
              </a:ext>
            </a:extLst>
          </p:cNvPr>
          <p:cNvSpPr txBox="1"/>
          <p:nvPr/>
        </p:nvSpPr>
        <p:spPr>
          <a:xfrm>
            <a:off x="654341" y="5184397"/>
            <a:ext cx="80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процессе работы над проектом пришлось освоить и применить: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Работу с репозиторием </a:t>
            </a:r>
            <a:r>
              <a:rPr lang="en-US" dirty="0"/>
              <a:t>GitHub</a:t>
            </a:r>
            <a:r>
              <a:rPr lang="ru-RU" dirty="0"/>
              <a:t>, ветвление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Координацию действий для совместной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Обработку звука, графики и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F1ED-9EAF-4DD5-81C7-57AFAB3F4B74}"/>
              </a:ext>
            </a:extLst>
          </p:cNvPr>
          <p:cNvSpPr txBox="1"/>
          <p:nvPr/>
        </p:nvSpPr>
        <p:spPr>
          <a:xfrm>
            <a:off x="7531217" y="918292"/>
            <a:ext cx="2583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Самым сложным оказались расчеты с использованием абсолютных и относительных координат для движения врагов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4586-F578-42E9-B861-BF6CC6B54748}"/>
              </a:ext>
            </a:extLst>
          </p:cNvPr>
          <p:cNvSpPr txBox="1"/>
          <p:nvPr/>
        </p:nvSpPr>
        <p:spPr>
          <a:xfrm>
            <a:off x="6993622" y="3251399"/>
            <a:ext cx="4323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Враги движутся к игроку с использованием волнового алгоритма поиска пути! Они могут найти дорогу из любой точки карты!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EB10F6-5B4D-4483-99FC-6213D1B5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6" y="1133262"/>
            <a:ext cx="6162512" cy="39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59C5-A2D5-4FBA-81B4-E82A27E9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243280"/>
            <a:ext cx="10515600" cy="1325563"/>
          </a:xfrm>
        </p:spPr>
        <p:txBody>
          <a:bodyPr/>
          <a:lstStyle/>
          <a:p>
            <a:r>
              <a:rPr lang="ru-RU" dirty="0"/>
              <a:t>Желаем хорошей игры!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F3A05-6026-425A-B19A-BE7C408421D9}"/>
              </a:ext>
            </a:extLst>
          </p:cNvPr>
          <p:cNvSpPr txBox="1"/>
          <p:nvPr/>
        </p:nvSpPr>
        <p:spPr>
          <a:xfrm>
            <a:off x="327170" y="2690336"/>
            <a:ext cx="320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Надеемся, что вы оцените все компоненты игры по достоинству! Мы сделали все возможное для вашего наслаждения!)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4D7AE2-C513-4F7B-B5D8-6A418FA2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31" y="1204384"/>
            <a:ext cx="7457812" cy="47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2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104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Forgotten Dunwich</vt:lpstr>
      <vt:lpstr>Идея проекта</vt:lpstr>
      <vt:lpstr>Трудности разработки</vt:lpstr>
      <vt:lpstr>Желаем хорошей игры!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Forgotten Dunwich</dc:title>
  <dc:creator>Денис Бакин</dc:creator>
  <cp:lastModifiedBy>Денис Бакин</cp:lastModifiedBy>
  <cp:revision>5</cp:revision>
  <dcterms:created xsi:type="dcterms:W3CDTF">2020-01-16T17:47:36Z</dcterms:created>
  <dcterms:modified xsi:type="dcterms:W3CDTF">2020-01-16T18:13:35Z</dcterms:modified>
</cp:coreProperties>
</file>