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FF24-D94F-467A-8A3D-CD8193A1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8786-0E97-41D8-A6DD-B1FA0276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E20A-FA84-4A70-8EB9-2D13D738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339F-E796-4E3A-8ECA-35145DB5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8461-D9C2-46BF-9463-CCD0F158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C67-D683-4F57-AA5E-AA028B7C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ED632-2995-4B87-B672-C3FE5AB2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94C5-A706-46B1-A2D3-E402496A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3270-AB5E-4C05-B663-4314266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EA3F-694E-4DA2-B7E0-55B0140E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105BF-BEE6-44FD-8137-66155E3AF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D3F87-D3C6-44AC-8592-A1097CD7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F295-A1A7-48F6-ADD9-1B773B39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9157-5BD5-483B-B75B-370D5B1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6B66-1375-4AFE-8C90-5BB5545E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4FC-95E4-472B-AFEA-2DEAEF5C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522F-2C1D-4C20-994B-9923E59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8E8B-26AB-44B2-BB7E-784C0566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B68-6837-4C5D-BA4F-110F240E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F072-3E96-4A11-9F07-0444428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33B0-7BFB-4863-93F5-13B4E14F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9388-E4B7-4714-950D-27E00D33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48F9-D75C-47E1-9ADF-AAB90415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B3FA-9400-406F-8872-AC245703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7EF6-015D-4EA7-A8DD-1B5A9417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2A17-A100-4E6F-B5E5-AE753484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8890-C52C-4FD4-AD08-D014A6083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AD0E-3C02-41A0-A941-EE2960AF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036C7-BA4A-4BD5-9C4E-E8D7300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5E46-5B9B-4776-9A9D-E2090D2B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0A82-F111-4402-8B67-36B6A0B9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7AF2-E35C-4DE8-B143-C55B8A4D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1B65-1E6C-4CBC-B93A-54BE3BFD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E415-2A93-4138-963C-C7BC2700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2129-D808-4ED0-B341-6B0EF2C10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E2B98-47DB-4C24-B689-C92E56749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3D54-CBD1-4025-A031-68FE5C0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9D4C-78C3-4D00-88C2-BF9D22A2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B5D5-B14A-4793-B2D6-B6EE7E75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1552-2B57-4B85-99DC-C42057DD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E6C5-E7D0-47FB-BD9C-586982A5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0FC0-D750-4570-B880-B0B4A5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C640-7D97-4E53-9B74-7E533EC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8FB8E-046C-4C67-A41E-3F63C520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A7EEC-9220-4EAF-A30B-F1D1E180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B3FD9-5EE7-49FA-85F7-8278B3DD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7393-056E-4AB5-A07E-9CFF284E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BBDC-C6A7-4AEC-8041-24F8F96F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9A76-B4B1-45D1-8FF1-66B85521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B78C-791D-4BDA-A541-32C75FC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6456-9B5F-4286-B983-928A3811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64CE7-9393-4FF5-A8EF-2C97FD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7FF2-F988-4F2C-9143-4992282F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54EE-7A78-47FB-A61B-5AFED62B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C589-E218-4962-BA23-A1F15A73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B4A5-57E9-454D-8622-3F768334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EB3F-BE47-4DA6-BA9A-232534FF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E8FA-74DC-476F-95B0-89812B96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737B3-D676-43A9-913E-CE5567FA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9439-FC90-46A4-AA35-D27382B6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162A-81EC-48BF-81D5-3540B14E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20C5-D972-4728-8A6F-972F129F18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570C-79E2-445D-B4A3-2AFBC3F69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DB4C-EEBE-407A-84B4-81B738A1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9ECEEE-975E-4828-BC4C-C3A1B29F9366}"/>
              </a:ext>
            </a:extLst>
          </p:cNvPr>
          <p:cNvSpPr/>
          <p:nvPr/>
        </p:nvSpPr>
        <p:spPr>
          <a:xfrm>
            <a:off x="421745" y="2733755"/>
            <a:ext cx="1801368" cy="4657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F5D8B-1472-4EDE-BA2B-B6778FABECB9}"/>
              </a:ext>
            </a:extLst>
          </p:cNvPr>
          <p:cNvSpPr/>
          <p:nvPr/>
        </p:nvSpPr>
        <p:spPr>
          <a:xfrm>
            <a:off x="421745" y="1994767"/>
            <a:ext cx="1801368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075E0-A948-47FE-B6A0-8596D5B481EC}"/>
              </a:ext>
            </a:extLst>
          </p:cNvPr>
          <p:cNvSpPr/>
          <p:nvPr/>
        </p:nvSpPr>
        <p:spPr>
          <a:xfrm>
            <a:off x="3560229" y="393536"/>
            <a:ext cx="1800665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16404-3574-4ECB-89E7-8CC9221A1C9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1322429" y="859325"/>
            <a:ext cx="3138133" cy="1135442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F9EBF1-BA3E-4104-8E59-2006EFC30669}"/>
              </a:ext>
            </a:extLst>
          </p:cNvPr>
          <p:cNvCxnSpPr>
            <a:cxnSpLocks/>
          </p:cNvCxnSpPr>
          <p:nvPr/>
        </p:nvCxnSpPr>
        <p:spPr>
          <a:xfrm>
            <a:off x="1322429" y="2460556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44F3D1-B69C-48BA-822C-9F3BD1531C9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322429" y="5807519"/>
            <a:ext cx="0" cy="273199"/>
          </a:xfrm>
          <a:prstGeom prst="line">
            <a:avLst/>
          </a:prstGeom>
          <a:ln w="12700">
            <a:prstDash val="lg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471296-EFE9-41B5-97CD-BB1A84BECA9F}"/>
              </a:ext>
            </a:extLst>
          </p:cNvPr>
          <p:cNvGrpSpPr/>
          <p:nvPr/>
        </p:nvGrpSpPr>
        <p:grpSpPr>
          <a:xfrm>
            <a:off x="421745" y="3472743"/>
            <a:ext cx="1801368" cy="2334776"/>
            <a:chOff x="822064" y="3452591"/>
            <a:chExt cx="1773998" cy="233477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2C4FA9-CCA3-43B5-BD2C-64458E1F35AC}"/>
                </a:ext>
              </a:extLst>
            </p:cNvPr>
            <p:cNvSpPr/>
            <p:nvPr/>
          </p:nvSpPr>
          <p:spPr>
            <a:xfrm>
              <a:off x="822064" y="3452591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Price.tsx</a:t>
              </a:r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F272A6-C10D-4E3F-8540-FCA2B2E7713C}"/>
                </a:ext>
              </a:extLst>
            </p:cNvPr>
            <p:cNvSpPr/>
            <p:nvPr/>
          </p:nvSpPr>
          <p:spPr>
            <a:xfrm>
              <a:off x="822064" y="3911384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CakeType.tsx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DE07AC-14A6-49E0-BFC1-E0C110F49DF0}"/>
                </a:ext>
              </a:extLst>
            </p:cNvPr>
            <p:cNvSpPr/>
            <p:nvPr/>
          </p:nvSpPr>
          <p:spPr>
            <a:xfrm>
              <a:off x="822064" y="4385079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Tastes.tsx</a:t>
              </a:r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8EE5DF-5555-4E4E-B0B8-AAF0976B0BFA}"/>
                </a:ext>
              </a:extLst>
            </p:cNvPr>
            <p:cNvSpPr/>
            <p:nvPr/>
          </p:nvSpPr>
          <p:spPr>
            <a:xfrm>
              <a:off x="822064" y="4859798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Size.tsx</a:t>
              </a:r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91D564D-8414-4140-AB3A-7FB7D5E4D078}"/>
                </a:ext>
              </a:extLst>
            </p:cNvPr>
            <p:cNvSpPr/>
            <p:nvPr/>
          </p:nvSpPr>
          <p:spPr>
            <a:xfrm>
              <a:off x="822064" y="5321578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Quantity.tsx</a:t>
              </a:r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337CBB4-E1B9-48C9-89AE-698188F024D4}"/>
              </a:ext>
            </a:extLst>
          </p:cNvPr>
          <p:cNvSpPr/>
          <p:nvPr/>
        </p:nvSpPr>
        <p:spPr>
          <a:xfrm>
            <a:off x="421745" y="6080718"/>
            <a:ext cx="1801368" cy="4657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StyleElement.tsx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21AF57-73CA-4DA7-87FD-7501C253B6D5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>
            <a:off x="1322429" y="3199544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64756-E708-4C7E-A106-88824E06518B}"/>
              </a:ext>
            </a:extLst>
          </p:cNvPr>
          <p:cNvSpPr/>
          <p:nvPr/>
        </p:nvSpPr>
        <p:spPr>
          <a:xfrm>
            <a:off x="2572167" y="2733755"/>
            <a:ext cx="1801368" cy="4657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006CD1-CDBF-428B-80F8-19ABA59773B5}"/>
              </a:ext>
            </a:extLst>
          </p:cNvPr>
          <p:cNvSpPr/>
          <p:nvPr/>
        </p:nvSpPr>
        <p:spPr>
          <a:xfrm>
            <a:off x="2572167" y="1994767"/>
            <a:ext cx="1801368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Page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591549-6858-49BF-BF39-A516150377EC}"/>
              </a:ext>
            </a:extLst>
          </p:cNvPr>
          <p:cNvCxnSpPr>
            <a:cxnSpLocks/>
          </p:cNvCxnSpPr>
          <p:nvPr/>
        </p:nvCxnSpPr>
        <p:spPr>
          <a:xfrm>
            <a:off x="3472851" y="2460556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5A6BAF2-2D78-4DC3-9114-E796341A21B1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3472851" y="5807519"/>
            <a:ext cx="0" cy="273199"/>
          </a:xfrm>
          <a:prstGeom prst="line">
            <a:avLst/>
          </a:prstGeom>
          <a:ln w="12700">
            <a:prstDash val="lg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3C19F2-4E2A-42B5-A225-927031F10749}"/>
              </a:ext>
            </a:extLst>
          </p:cNvPr>
          <p:cNvGrpSpPr/>
          <p:nvPr/>
        </p:nvGrpSpPr>
        <p:grpSpPr>
          <a:xfrm>
            <a:off x="2572167" y="3472743"/>
            <a:ext cx="1801368" cy="2334776"/>
            <a:chOff x="822064" y="3452591"/>
            <a:chExt cx="1773998" cy="233477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01BADCF-EC94-4E4E-8A9F-15CFF215485D}"/>
                </a:ext>
              </a:extLst>
            </p:cNvPr>
            <p:cNvSpPr/>
            <p:nvPr/>
          </p:nvSpPr>
          <p:spPr>
            <a:xfrm>
              <a:off x="822064" y="3452591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Price.tsx</a:t>
              </a:r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93BA87-745E-4D76-B1A8-89BF0FE8FCB5}"/>
                </a:ext>
              </a:extLst>
            </p:cNvPr>
            <p:cNvSpPr/>
            <p:nvPr/>
          </p:nvSpPr>
          <p:spPr>
            <a:xfrm>
              <a:off x="822064" y="3911384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Subtotal.tsx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B9AA4B-0BE5-4808-A281-0C2B1320C968}"/>
                </a:ext>
              </a:extLst>
            </p:cNvPr>
            <p:cNvSpPr/>
            <p:nvPr/>
          </p:nvSpPr>
          <p:spPr>
            <a:xfrm>
              <a:off x="822064" y="4385079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Tastes.tsx</a:t>
              </a:r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2E402C-1DA2-4282-9534-FDCAF6E9DAF6}"/>
                </a:ext>
              </a:extLst>
            </p:cNvPr>
            <p:cNvSpPr/>
            <p:nvPr/>
          </p:nvSpPr>
          <p:spPr>
            <a:xfrm>
              <a:off x="822064" y="4859798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Size.tsx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7AC36A-6FA9-48B2-9C4F-8C646E33864D}"/>
                </a:ext>
              </a:extLst>
            </p:cNvPr>
            <p:cNvSpPr/>
            <p:nvPr/>
          </p:nvSpPr>
          <p:spPr>
            <a:xfrm>
              <a:off x="822064" y="5321578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Quantity.tsx</a:t>
              </a:r>
              <a:endParaRPr lang="en-US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77645034-EE47-47CA-A833-10D07BBA4A47}"/>
              </a:ext>
            </a:extLst>
          </p:cNvPr>
          <p:cNvSpPr/>
          <p:nvPr/>
        </p:nvSpPr>
        <p:spPr>
          <a:xfrm>
            <a:off x="2572167" y="6080718"/>
            <a:ext cx="1801368" cy="4657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StyleElement.tsx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ABFB5FD-A7E7-4BAD-9E55-8BEF4A11951B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3472851" y="3199544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BD4D7C5-3816-4581-845D-35880E4228C0}"/>
              </a:ext>
            </a:extLst>
          </p:cNvPr>
          <p:cNvSpPr/>
          <p:nvPr/>
        </p:nvSpPr>
        <p:spPr>
          <a:xfrm>
            <a:off x="4722717" y="2733755"/>
            <a:ext cx="1801368" cy="4657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1B3A37-BD02-4E1D-9C6D-382773FE05FA}"/>
              </a:ext>
            </a:extLst>
          </p:cNvPr>
          <p:cNvSpPr/>
          <p:nvPr/>
        </p:nvSpPr>
        <p:spPr>
          <a:xfrm>
            <a:off x="4722717" y="1994767"/>
            <a:ext cx="1801368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 Page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4DAE08B-F6DB-4FC1-B10F-3F883F3EAA4B}"/>
              </a:ext>
            </a:extLst>
          </p:cNvPr>
          <p:cNvCxnSpPr>
            <a:cxnSpLocks/>
          </p:cNvCxnSpPr>
          <p:nvPr/>
        </p:nvCxnSpPr>
        <p:spPr>
          <a:xfrm>
            <a:off x="5623401" y="2460556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633044C-13C5-4287-9AEF-FBCA7A93FDB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5623401" y="5807519"/>
            <a:ext cx="0" cy="273199"/>
          </a:xfrm>
          <a:prstGeom prst="line">
            <a:avLst/>
          </a:prstGeom>
          <a:ln w="12700">
            <a:prstDash val="lg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AD40A54-E404-4EFA-AD52-45609E6FF408}"/>
              </a:ext>
            </a:extLst>
          </p:cNvPr>
          <p:cNvGrpSpPr/>
          <p:nvPr/>
        </p:nvGrpSpPr>
        <p:grpSpPr>
          <a:xfrm>
            <a:off x="4722717" y="3472743"/>
            <a:ext cx="1801368" cy="2334776"/>
            <a:chOff x="822064" y="3452591"/>
            <a:chExt cx="1773998" cy="23347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4BB7F9-53D5-4A9D-8F92-48BD3BF3DB5E}"/>
                </a:ext>
              </a:extLst>
            </p:cNvPr>
            <p:cNvSpPr/>
            <p:nvPr/>
          </p:nvSpPr>
          <p:spPr>
            <a:xfrm>
              <a:off x="822064" y="3452591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DeliveryOption.tsx</a:t>
              </a:r>
              <a:endParaRPr lang="en-US" sz="16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8E82A8-88B3-4D22-8066-9D2B04C1B948}"/>
                </a:ext>
              </a:extLst>
            </p:cNvPr>
            <p:cNvSpPr/>
            <p:nvPr/>
          </p:nvSpPr>
          <p:spPr>
            <a:xfrm>
              <a:off x="822064" y="3911384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DisplayOption.tsx</a:t>
              </a:r>
              <a:endParaRPr lang="en-US" sz="16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CBF0A12-6CB0-46C4-9346-051EDDF7C4FD}"/>
                </a:ext>
              </a:extLst>
            </p:cNvPr>
            <p:cNvSpPr/>
            <p:nvPr/>
          </p:nvSpPr>
          <p:spPr>
            <a:xfrm>
              <a:off x="822064" y="4385079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SelectDate.tsx</a:t>
              </a:r>
              <a:endParaRPr lang="en-US" sz="16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8461BC3-A101-49C9-82E2-87C690394A71}"/>
                </a:ext>
              </a:extLst>
            </p:cNvPr>
            <p:cNvSpPr/>
            <p:nvPr/>
          </p:nvSpPr>
          <p:spPr>
            <a:xfrm>
              <a:off x="822064" y="4859798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ModalCalcDeliveryFee</a:t>
              </a:r>
              <a:endParaRPr lang="en-US" sz="14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D8A2CD1-CADB-49CA-9BB1-13C6FBD99484}"/>
                </a:ext>
              </a:extLst>
            </p:cNvPr>
            <p:cNvSpPr/>
            <p:nvPr/>
          </p:nvSpPr>
          <p:spPr>
            <a:xfrm>
              <a:off x="822064" y="5321578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UserInfo.tsx</a:t>
              </a:r>
              <a:endParaRPr lang="en-US" sz="1600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1EE362-B2BB-4725-9C3D-73C5830D82AD}"/>
              </a:ext>
            </a:extLst>
          </p:cNvPr>
          <p:cNvSpPr/>
          <p:nvPr/>
        </p:nvSpPr>
        <p:spPr>
          <a:xfrm>
            <a:off x="4722717" y="6080718"/>
            <a:ext cx="1801368" cy="4657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StyleElement.tsx</a:t>
            </a:r>
            <a:endParaRPr lang="en-US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CCD92A-8D18-4ACA-A9B5-D6BAD919B3D6}"/>
              </a:ext>
            </a:extLst>
          </p:cNvPr>
          <p:cNvCxnSpPr>
            <a:cxnSpLocks/>
            <a:stCxn id="99" idx="2"/>
            <a:endCxn id="104" idx="0"/>
          </p:cNvCxnSpPr>
          <p:nvPr/>
        </p:nvCxnSpPr>
        <p:spPr>
          <a:xfrm>
            <a:off x="5623401" y="3199544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8BE9102-B89B-4785-8A57-7FBBDB63E2E1}"/>
              </a:ext>
            </a:extLst>
          </p:cNvPr>
          <p:cNvSpPr/>
          <p:nvPr/>
        </p:nvSpPr>
        <p:spPr>
          <a:xfrm>
            <a:off x="6873266" y="2733755"/>
            <a:ext cx="1801368" cy="4657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3D4D1D-6AC3-45F6-8959-503662D9CCCA}"/>
              </a:ext>
            </a:extLst>
          </p:cNvPr>
          <p:cNvSpPr/>
          <p:nvPr/>
        </p:nvSpPr>
        <p:spPr>
          <a:xfrm>
            <a:off x="6873266" y="1994767"/>
            <a:ext cx="1801368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Page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01D0660-03DA-4247-8CD0-48412DB6269A}"/>
              </a:ext>
            </a:extLst>
          </p:cNvPr>
          <p:cNvCxnSpPr>
            <a:cxnSpLocks/>
          </p:cNvCxnSpPr>
          <p:nvPr/>
        </p:nvCxnSpPr>
        <p:spPr>
          <a:xfrm>
            <a:off x="7773950" y="2460556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2D17FD-24C5-4CD2-B627-CA77A885C31F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>
            <a:off x="7773950" y="4397325"/>
            <a:ext cx="0" cy="1683393"/>
          </a:xfrm>
          <a:prstGeom prst="line">
            <a:avLst/>
          </a:prstGeom>
          <a:ln w="12700">
            <a:prstDash val="lg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8D21673-08E9-4DE9-BDD9-36E5A17C92B7}"/>
              </a:ext>
            </a:extLst>
          </p:cNvPr>
          <p:cNvGrpSpPr/>
          <p:nvPr/>
        </p:nvGrpSpPr>
        <p:grpSpPr>
          <a:xfrm>
            <a:off x="6873266" y="3472743"/>
            <a:ext cx="1801368" cy="924582"/>
            <a:chOff x="822064" y="3452591"/>
            <a:chExt cx="1773998" cy="9245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0F3E227-51F5-460E-9ED3-660EA8B37AA9}"/>
                </a:ext>
              </a:extLst>
            </p:cNvPr>
            <p:cNvSpPr/>
            <p:nvPr/>
          </p:nvSpPr>
          <p:spPr>
            <a:xfrm>
              <a:off x="822064" y="3452591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CartProducts.tsx</a:t>
              </a:r>
              <a:endParaRPr lang="en-US" sz="16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6C0EDD9-2AA8-4758-B6AD-5DF45552776F}"/>
                </a:ext>
              </a:extLst>
            </p:cNvPr>
            <p:cNvSpPr/>
            <p:nvPr/>
          </p:nvSpPr>
          <p:spPr>
            <a:xfrm>
              <a:off x="822064" y="3911384"/>
              <a:ext cx="1773998" cy="465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OptionInfo.tsx</a:t>
              </a:r>
              <a:endParaRPr lang="en-US" sz="1600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3A25934-D2DD-43C6-AF64-B67B15320911}"/>
              </a:ext>
            </a:extLst>
          </p:cNvPr>
          <p:cNvSpPr/>
          <p:nvPr/>
        </p:nvSpPr>
        <p:spPr>
          <a:xfrm>
            <a:off x="6873266" y="6080718"/>
            <a:ext cx="1801368" cy="4657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StyleElement.tsx</a:t>
            </a:r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40DD9A9-C8D2-4F76-8415-524320AB1895}"/>
              </a:ext>
            </a:extLst>
          </p:cNvPr>
          <p:cNvCxnSpPr>
            <a:cxnSpLocks/>
            <a:stCxn id="111" idx="2"/>
            <a:endCxn id="116" idx="0"/>
          </p:cNvCxnSpPr>
          <p:nvPr/>
        </p:nvCxnSpPr>
        <p:spPr>
          <a:xfrm>
            <a:off x="7773950" y="3199544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278C468-987D-4AE7-98C5-3A55F175019C}"/>
              </a:ext>
            </a:extLst>
          </p:cNvPr>
          <p:cNvCxnSpPr>
            <a:cxnSpLocks/>
            <a:stCxn id="22" idx="2"/>
            <a:endCxn id="66" idx="0"/>
          </p:cNvCxnSpPr>
          <p:nvPr/>
        </p:nvCxnSpPr>
        <p:spPr>
          <a:xfrm flipH="1">
            <a:off x="3472851" y="859325"/>
            <a:ext cx="987711" cy="1135442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F611B-FE59-4348-9A10-20A4B6E4ED47}"/>
              </a:ext>
            </a:extLst>
          </p:cNvPr>
          <p:cNvCxnSpPr>
            <a:cxnSpLocks/>
            <a:stCxn id="22" idx="2"/>
            <a:endCxn id="100" idx="0"/>
          </p:cNvCxnSpPr>
          <p:nvPr/>
        </p:nvCxnSpPr>
        <p:spPr>
          <a:xfrm>
            <a:off x="4460562" y="859325"/>
            <a:ext cx="1162839" cy="1135442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D233A0D-0AD4-4732-8F9C-449978E84961}"/>
              </a:ext>
            </a:extLst>
          </p:cNvPr>
          <p:cNvCxnSpPr>
            <a:cxnSpLocks/>
            <a:stCxn id="22" idx="2"/>
            <a:endCxn id="112" idx="0"/>
          </p:cNvCxnSpPr>
          <p:nvPr/>
        </p:nvCxnSpPr>
        <p:spPr>
          <a:xfrm>
            <a:off x="4460562" y="859325"/>
            <a:ext cx="3313388" cy="1135442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5E1B425-1DAF-4EE7-B6EE-8C5CD10DB2F9}"/>
              </a:ext>
            </a:extLst>
          </p:cNvPr>
          <p:cNvSpPr txBox="1"/>
          <p:nvPr/>
        </p:nvSpPr>
        <p:spPr>
          <a:xfrm>
            <a:off x="8784883" y="1962908"/>
            <a:ext cx="9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2CEFF29-A8FE-4590-97BE-BF2C1F8B9D50}"/>
              </a:ext>
            </a:extLst>
          </p:cNvPr>
          <p:cNvSpPr/>
          <p:nvPr/>
        </p:nvSpPr>
        <p:spPr>
          <a:xfrm>
            <a:off x="251012" y="215153"/>
            <a:ext cx="8964703" cy="65263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69D80-56D9-4D8C-810C-843E7CD3C31E}"/>
              </a:ext>
            </a:extLst>
          </p:cNvPr>
          <p:cNvSpPr/>
          <p:nvPr/>
        </p:nvSpPr>
        <p:spPr>
          <a:xfrm>
            <a:off x="9833050" y="1695468"/>
            <a:ext cx="1801368" cy="4657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hooks.js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89BF95-0304-47D8-9723-2C5DE69DB74F}"/>
              </a:ext>
            </a:extLst>
          </p:cNvPr>
          <p:cNvSpPr/>
          <p:nvPr/>
        </p:nvSpPr>
        <p:spPr>
          <a:xfrm>
            <a:off x="9833050" y="956480"/>
            <a:ext cx="1801368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Store.ts</a:t>
            </a:r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2151CE0-CFD0-442E-ACE5-A9C67EFA8B01}"/>
              </a:ext>
            </a:extLst>
          </p:cNvPr>
          <p:cNvCxnSpPr>
            <a:cxnSpLocks/>
          </p:cNvCxnSpPr>
          <p:nvPr/>
        </p:nvCxnSpPr>
        <p:spPr>
          <a:xfrm>
            <a:off x="10733734" y="1422269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6A61008-5828-43D0-BEF4-DD317BAD6EC8}"/>
              </a:ext>
            </a:extLst>
          </p:cNvPr>
          <p:cNvSpPr/>
          <p:nvPr/>
        </p:nvSpPr>
        <p:spPr>
          <a:xfrm>
            <a:off x="9833050" y="2434456"/>
            <a:ext cx="1801368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cartSlice.ts</a:t>
            </a:r>
            <a:endParaRPr lang="en-US" sz="1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F6DF5C-CB52-4B5E-A087-E4DE0CA86CD6}"/>
              </a:ext>
            </a:extLst>
          </p:cNvPr>
          <p:cNvSpPr/>
          <p:nvPr/>
        </p:nvSpPr>
        <p:spPr>
          <a:xfrm>
            <a:off x="9833050" y="2893249"/>
            <a:ext cx="1801368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userInfoSlice.ts</a:t>
            </a:r>
            <a:endParaRPr lang="en-US" sz="16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B088096-E031-4558-95E4-ABA8ACCB06F7}"/>
              </a:ext>
            </a:extLst>
          </p:cNvPr>
          <p:cNvCxnSpPr>
            <a:cxnSpLocks/>
            <a:stCxn id="131" idx="2"/>
            <a:endCxn id="136" idx="0"/>
          </p:cNvCxnSpPr>
          <p:nvPr/>
        </p:nvCxnSpPr>
        <p:spPr>
          <a:xfrm>
            <a:off x="10733734" y="2161257"/>
            <a:ext cx="0" cy="273199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F439D3A-188B-4D66-882A-45E056FED97A}"/>
              </a:ext>
            </a:extLst>
          </p:cNvPr>
          <p:cNvSpPr/>
          <p:nvPr/>
        </p:nvSpPr>
        <p:spPr>
          <a:xfrm>
            <a:off x="9833050" y="3359038"/>
            <a:ext cx="1801368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orderListSlice.ts</a:t>
            </a:r>
            <a:endParaRPr lang="en-US" sz="1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7D2B578-E8C0-4530-9FE2-ECAA5F7D74E2}"/>
              </a:ext>
            </a:extLst>
          </p:cNvPr>
          <p:cNvSpPr/>
          <p:nvPr/>
        </p:nvSpPr>
        <p:spPr>
          <a:xfrm>
            <a:off x="9833050" y="3817831"/>
            <a:ext cx="1801368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customCakeSlice.ts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8967A6E-1F65-4892-BCA9-6349EE0321BC}"/>
              </a:ext>
            </a:extLst>
          </p:cNvPr>
          <p:cNvSpPr/>
          <p:nvPr/>
        </p:nvSpPr>
        <p:spPr>
          <a:xfrm flipH="1">
            <a:off x="9685567" y="818249"/>
            <a:ext cx="2084688" cy="3621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C3A90C-806D-49B8-80F6-D905D3394F8D}"/>
              </a:ext>
            </a:extLst>
          </p:cNvPr>
          <p:cNvSpPr txBox="1"/>
          <p:nvPr/>
        </p:nvSpPr>
        <p:spPr>
          <a:xfrm>
            <a:off x="9930230" y="368914"/>
            <a:ext cx="159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Redux Store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C359FE-F555-432D-9A2C-F0361D16BAF8}"/>
              </a:ext>
            </a:extLst>
          </p:cNvPr>
          <p:cNvCxnSpPr/>
          <p:nvPr/>
        </p:nvCxnSpPr>
        <p:spPr>
          <a:xfrm>
            <a:off x="5468470" y="528918"/>
            <a:ext cx="438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8108D18-1F30-43CC-9E85-F5B57E10A1EB}"/>
              </a:ext>
            </a:extLst>
          </p:cNvPr>
          <p:cNvCxnSpPr>
            <a:cxnSpLocks/>
          </p:cNvCxnSpPr>
          <p:nvPr/>
        </p:nvCxnSpPr>
        <p:spPr>
          <a:xfrm flipH="1">
            <a:off x="5465806" y="671254"/>
            <a:ext cx="438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7B83669-356B-409B-8E29-5E1754BCC63F}"/>
              </a:ext>
            </a:extLst>
          </p:cNvPr>
          <p:cNvSpPr txBox="1"/>
          <p:nvPr/>
        </p:nvSpPr>
        <p:spPr>
          <a:xfrm>
            <a:off x="6831108" y="205465"/>
            <a:ext cx="202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+ Action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FBBDF03-31A1-404C-BB66-EADDBFB09954}"/>
              </a:ext>
            </a:extLst>
          </p:cNvPr>
          <p:cNvSpPr txBox="1"/>
          <p:nvPr/>
        </p:nvSpPr>
        <p:spPr>
          <a:xfrm>
            <a:off x="7539917" y="672555"/>
            <a:ext cx="9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755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109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Jaeyoung Kim</dc:creator>
  <cp:lastModifiedBy>Jaeyoung Kim</cp:lastModifiedBy>
  <cp:revision>32</cp:revision>
  <dcterms:created xsi:type="dcterms:W3CDTF">2020-11-13T02:15:19Z</dcterms:created>
  <dcterms:modified xsi:type="dcterms:W3CDTF">2021-08-31T15:55:55Z</dcterms:modified>
</cp:coreProperties>
</file>