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4" r:id="rId8"/>
    <p:sldId id="265" r:id="rId9"/>
    <p:sldId id="266" r:id="rId10"/>
    <p:sldId id="262" r:id="rId11"/>
    <p:sldId id="263" r:id="rId12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C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r-Latn-C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7C3D-7BB2-4D23-9D10-616807B37D36}" type="datetimeFigureOut">
              <a:rPr lang="sr-Latn-CS" smtClean="0"/>
              <a:t>4.10.2020.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0251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C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C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7C3D-7BB2-4D23-9D10-616807B37D36}" type="datetimeFigureOut">
              <a:rPr lang="sr-Latn-CS" smtClean="0"/>
              <a:t>4.10.2020.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55584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C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C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7C3D-7BB2-4D23-9D10-616807B37D36}" type="datetimeFigureOut">
              <a:rPr lang="sr-Latn-CS" smtClean="0"/>
              <a:t>4.10.2020.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05280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C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C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7C3D-7BB2-4D23-9D10-616807B37D36}" type="datetimeFigureOut">
              <a:rPr lang="sr-Latn-CS" smtClean="0"/>
              <a:t>4.10.2020.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694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r-Latn-C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7C3D-7BB2-4D23-9D10-616807B37D36}" type="datetimeFigureOut">
              <a:rPr lang="sr-Latn-CS" smtClean="0"/>
              <a:t>4.10.2020.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11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C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C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C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7C3D-7BB2-4D23-9D10-616807B37D36}" type="datetimeFigureOut">
              <a:rPr lang="sr-Latn-CS" smtClean="0"/>
              <a:t>4.10.2020.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6996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r-Latn-C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C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C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7C3D-7BB2-4D23-9D10-616807B37D36}" type="datetimeFigureOut">
              <a:rPr lang="sr-Latn-CS" smtClean="0"/>
              <a:t>4.10.2020.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3062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C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7C3D-7BB2-4D23-9D10-616807B37D36}" type="datetimeFigureOut">
              <a:rPr lang="sr-Latn-CS" smtClean="0"/>
              <a:t>4.10.2020.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9853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7C3D-7BB2-4D23-9D10-616807B37D36}" type="datetimeFigureOut">
              <a:rPr lang="sr-Latn-CS" smtClean="0"/>
              <a:t>4.10.2020.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5762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r-Latn-C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C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7C3D-7BB2-4D23-9D10-616807B37D36}" type="datetimeFigureOut">
              <a:rPr lang="sr-Latn-CS" smtClean="0"/>
              <a:t>4.10.2020.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5455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r-Latn-C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C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7C3D-7BB2-4D23-9D10-616807B37D36}" type="datetimeFigureOut">
              <a:rPr lang="sr-Latn-CS" smtClean="0"/>
              <a:t>4.10.2020.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8995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C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C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77C3D-7BB2-4D23-9D10-616807B37D36}" type="datetimeFigureOut">
              <a:rPr lang="sr-Latn-CS" smtClean="0"/>
              <a:t>4.10.2020.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9025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r-Latn-CS" dirty="0" smtClean="0"/>
              <a:t>Odbrana završnog rada</a:t>
            </a:r>
            <a:br>
              <a:rPr lang="sr-Latn-CS" dirty="0" smtClean="0"/>
            </a:br>
            <a:r>
              <a:rPr lang="sr-Latn-CS" sz="2700" dirty="0" smtClean="0"/>
              <a:t>Tema: Web aplikacija za upravljanje </a:t>
            </a:r>
            <a:r>
              <a:rPr lang="sr-Latn-CS" sz="2700" dirty="0" err="1" smtClean="0"/>
              <a:t>uposlenicima</a:t>
            </a:r>
            <a:endParaRPr lang="sr-Latn-C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CS" dirty="0" err="1" smtClean="0"/>
              <a:t>Bakir</a:t>
            </a:r>
            <a:r>
              <a:rPr lang="sr-Latn-CS" dirty="0" smtClean="0"/>
              <a:t> </a:t>
            </a:r>
            <a:r>
              <a:rPr lang="sr-Latn-CS" dirty="0" err="1" smtClean="0"/>
              <a:t>Karović</a:t>
            </a:r>
            <a:endParaRPr lang="sr-Latn-CS" dirty="0"/>
          </a:p>
        </p:txBody>
      </p:sp>
    </p:spTree>
    <p:extLst>
      <p:ext uri="{BB962C8B-B14F-4D97-AF65-F5344CB8AC3E}">
        <p14:creationId xmlns:p14="http://schemas.microsoft.com/office/powerpoint/2010/main" val="63947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err="1" smtClean="0"/>
              <a:t>Angular</a:t>
            </a:r>
            <a:r>
              <a:rPr lang="sr-Latn-CS" dirty="0" smtClean="0"/>
              <a:t> </a:t>
            </a:r>
            <a:r>
              <a:rPr lang="sr-Latn-CS" dirty="0" err="1" smtClean="0"/>
              <a:t>material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Biblioteka</a:t>
            </a:r>
            <a:r>
              <a:rPr lang="en-US" dirty="0" smtClean="0"/>
              <a:t> UI </a:t>
            </a:r>
            <a:r>
              <a:rPr lang="en-US" dirty="0" err="1" smtClean="0"/>
              <a:t>komponenti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Angular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implementiraju</a:t>
            </a:r>
            <a:r>
              <a:rPr lang="en-US" dirty="0" smtClean="0"/>
              <a:t> Material Design</a:t>
            </a:r>
            <a:r>
              <a:rPr lang="sr-Latn-CS" dirty="0" smtClean="0"/>
              <a:t> jezik dizajna</a:t>
            </a:r>
            <a:endParaRPr lang="sr-Latn-C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293096"/>
            <a:ext cx="206692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883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err="1"/>
              <a:t>a</a:t>
            </a:r>
            <a:r>
              <a:rPr lang="sr-Latn-CS" dirty="0" err="1" smtClean="0"/>
              <a:t>g</a:t>
            </a:r>
            <a:r>
              <a:rPr lang="en-US" dirty="0" smtClean="0"/>
              <a:t>-</a:t>
            </a:r>
            <a:r>
              <a:rPr lang="sr-Latn-CS" dirty="0" err="1" smtClean="0"/>
              <a:t>Grid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Komponenta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prikaz</a:t>
            </a:r>
            <a:r>
              <a:rPr lang="en-US" dirty="0" smtClean="0"/>
              <a:t> </a:t>
            </a:r>
            <a:r>
              <a:rPr lang="en-US" dirty="0" err="1" smtClean="0"/>
              <a:t>tabelarnih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 smtClean="0"/>
          </a:p>
          <a:p>
            <a:r>
              <a:rPr lang="en-US" dirty="0" err="1" smtClean="0"/>
              <a:t>Veoma</a:t>
            </a:r>
            <a:r>
              <a:rPr lang="en-US" dirty="0"/>
              <a:t> </a:t>
            </a:r>
            <a:r>
              <a:rPr lang="en-US" dirty="0" err="1" smtClean="0"/>
              <a:t>brza</a:t>
            </a:r>
            <a:r>
              <a:rPr lang="sr-Latn-CS" dirty="0" smtClean="0"/>
              <a:t> i efikasna</a:t>
            </a:r>
          </a:p>
          <a:p>
            <a:r>
              <a:rPr lang="en-US" smtClean="0"/>
              <a:t>Agnostic Grid</a:t>
            </a:r>
            <a:endParaRPr lang="en-US" dirty="0" smtClean="0"/>
          </a:p>
          <a:p>
            <a:r>
              <a:rPr lang="en-US" dirty="0" smtClean="0"/>
              <a:t>Ne </a:t>
            </a:r>
            <a:r>
              <a:rPr lang="en-US" dirty="0" err="1" smtClean="0"/>
              <a:t>zavisi</a:t>
            </a:r>
            <a:r>
              <a:rPr lang="en-US" dirty="0" smtClean="0"/>
              <a:t> od framework-a</a:t>
            </a:r>
            <a:endParaRPr lang="sr-Latn-C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5085184"/>
            <a:ext cx="306705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695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 smtClean="0"/>
              <a:t>Praksa je rađena u kompaniji ZIRA Ltd.</a:t>
            </a:r>
          </a:p>
          <a:p>
            <a:r>
              <a:rPr lang="sr-Latn-CS" dirty="0" smtClean="0"/>
              <a:t>Cilj prakse je bio razviti malu </a:t>
            </a:r>
            <a:r>
              <a:rPr lang="sr-Latn-CS" dirty="0" err="1" smtClean="0"/>
              <a:t>web</a:t>
            </a:r>
            <a:r>
              <a:rPr lang="sr-Latn-CS" dirty="0" smtClean="0"/>
              <a:t> aplikaciju za upravljanje </a:t>
            </a:r>
            <a:r>
              <a:rPr lang="sr-Latn-CS" dirty="0" err="1" smtClean="0"/>
              <a:t>uposlenicima</a:t>
            </a:r>
            <a:r>
              <a:rPr lang="sr-Latn-CS" dirty="0" smtClean="0"/>
              <a:t> koristeći </a:t>
            </a:r>
            <a:r>
              <a:rPr lang="sr-Latn-CS" dirty="0" err="1" smtClean="0"/>
              <a:t>Angular</a:t>
            </a:r>
            <a:r>
              <a:rPr lang="sr-Latn-CS" dirty="0" smtClean="0"/>
              <a:t> i </a:t>
            </a:r>
            <a:r>
              <a:rPr lang="sr-Latn-CS" dirty="0" err="1" smtClean="0"/>
              <a:t>popratne</a:t>
            </a:r>
            <a:r>
              <a:rPr lang="sr-Latn-CS" dirty="0" smtClean="0"/>
              <a:t> </a:t>
            </a:r>
            <a:r>
              <a:rPr lang="sr-Latn-CS" dirty="0" err="1" smtClean="0"/>
              <a:t>tehnlogije</a:t>
            </a:r>
            <a:r>
              <a:rPr lang="sr-Latn-CS" dirty="0" smtClean="0"/>
              <a:t> (</a:t>
            </a:r>
            <a:r>
              <a:rPr lang="en-US" dirty="0" smtClean="0"/>
              <a:t>T</a:t>
            </a:r>
            <a:r>
              <a:rPr lang="sr-Latn-CS" dirty="0" err="1" smtClean="0"/>
              <a:t>ypescript</a:t>
            </a:r>
            <a:r>
              <a:rPr lang="sr-Latn-CS" dirty="0" smtClean="0"/>
              <a:t> i </a:t>
            </a:r>
            <a:r>
              <a:rPr lang="en-US" dirty="0" smtClean="0"/>
              <a:t>S</a:t>
            </a:r>
            <a:r>
              <a:rPr lang="sr-Latn-CS" dirty="0" err="1" smtClean="0"/>
              <a:t>ass</a:t>
            </a:r>
            <a:r>
              <a:rPr lang="sr-Latn-C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187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err="1" smtClean="0"/>
              <a:t>Typescript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 smtClean="0"/>
              <a:t>Ekstenzija na </a:t>
            </a:r>
            <a:r>
              <a:rPr lang="sr-Latn-CS" dirty="0" err="1" smtClean="0"/>
              <a:t>Javascript</a:t>
            </a:r>
            <a:endParaRPr lang="sr-Latn-CS" dirty="0" smtClean="0"/>
          </a:p>
          <a:p>
            <a:r>
              <a:rPr lang="sr-Latn-CS" dirty="0" smtClean="0"/>
              <a:t>Dodaje statične tipove i forsira provjeru tipova</a:t>
            </a:r>
          </a:p>
          <a:p>
            <a:r>
              <a:rPr lang="sr-Latn-CS" dirty="0" smtClean="0"/>
              <a:t>Podržava „sav“ </a:t>
            </a:r>
            <a:r>
              <a:rPr lang="sr-Latn-CS" dirty="0" err="1" smtClean="0"/>
              <a:t>Javascript</a:t>
            </a:r>
            <a:r>
              <a:rPr lang="sr-Latn-CS" dirty="0" smtClean="0"/>
              <a:t> k</a:t>
            </a:r>
            <a:r>
              <a:rPr lang="en-US" dirty="0" smtClean="0"/>
              <a:t>ô</a:t>
            </a:r>
            <a:r>
              <a:rPr lang="sr-Latn-CS" dirty="0" smtClean="0"/>
              <a:t>d</a:t>
            </a:r>
            <a:endParaRPr lang="sr-Latn-C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293096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942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err="1" smtClean="0"/>
              <a:t>Sass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 err="1" smtClean="0"/>
              <a:t>Sass</a:t>
            </a:r>
            <a:r>
              <a:rPr lang="sr-Latn-CS" dirty="0" smtClean="0"/>
              <a:t> je skraćenica za „</a:t>
            </a:r>
            <a:r>
              <a:rPr lang="sr-Latn-CS" b="1" dirty="0" err="1" smtClean="0"/>
              <a:t>S</a:t>
            </a:r>
            <a:r>
              <a:rPr lang="sr-Latn-CS" dirty="0" err="1" smtClean="0"/>
              <a:t>yntactically</a:t>
            </a:r>
            <a:r>
              <a:rPr lang="sr-Latn-CS" dirty="0" smtClean="0"/>
              <a:t> </a:t>
            </a:r>
            <a:r>
              <a:rPr lang="sr-Latn-CS" b="1" dirty="0" err="1" smtClean="0"/>
              <a:t>a</a:t>
            </a:r>
            <a:r>
              <a:rPr lang="sr-Latn-CS" dirty="0" err="1" smtClean="0"/>
              <a:t>wesome</a:t>
            </a:r>
            <a:r>
              <a:rPr lang="sr-Latn-CS" dirty="0" smtClean="0"/>
              <a:t> </a:t>
            </a:r>
            <a:r>
              <a:rPr lang="sr-Latn-CS" b="1" dirty="0" err="1" smtClean="0"/>
              <a:t>s</a:t>
            </a:r>
            <a:r>
              <a:rPr lang="sr-Latn-CS" dirty="0" err="1" smtClean="0"/>
              <a:t>tyle</a:t>
            </a:r>
            <a:r>
              <a:rPr lang="sr-Latn-CS" dirty="0" smtClean="0"/>
              <a:t> </a:t>
            </a:r>
            <a:r>
              <a:rPr lang="sr-Latn-CS" b="1" dirty="0" err="1" smtClean="0"/>
              <a:t>s</a:t>
            </a:r>
            <a:r>
              <a:rPr lang="sr-Latn-CS" dirty="0" err="1" smtClean="0"/>
              <a:t>heets</a:t>
            </a:r>
            <a:r>
              <a:rPr lang="sr-Latn-CS" dirty="0" smtClean="0"/>
              <a:t>”</a:t>
            </a:r>
          </a:p>
          <a:p>
            <a:r>
              <a:rPr lang="sr-Latn-CS" dirty="0" smtClean="0"/>
              <a:t>Interpretira i kompajlira se u CSS</a:t>
            </a:r>
          </a:p>
          <a:p>
            <a:r>
              <a:rPr lang="sr-Latn-CS" dirty="0" smtClean="0"/>
              <a:t>Omogućava </a:t>
            </a:r>
            <a:r>
              <a:rPr lang="sr-Latn-CS" dirty="0" err="1" smtClean="0"/>
              <a:t>korištenje</a:t>
            </a:r>
            <a:r>
              <a:rPr lang="sr-Latn-CS" dirty="0" smtClean="0"/>
              <a:t> varijabli, </a:t>
            </a:r>
            <a:r>
              <a:rPr lang="sr-Latn-CS" dirty="0" err="1" smtClean="0"/>
              <a:t>ugnježdavanje</a:t>
            </a:r>
            <a:r>
              <a:rPr lang="sr-Latn-CS" dirty="0" smtClean="0"/>
              <a:t> selektora te </a:t>
            </a:r>
            <a:r>
              <a:rPr lang="sr-Latn-CS" dirty="0" err="1" smtClean="0"/>
              <a:t>naslijeđivanje</a:t>
            </a:r>
            <a:r>
              <a:rPr lang="sr-Latn-CS" dirty="0" smtClean="0"/>
              <a:t> selektora</a:t>
            </a:r>
            <a:endParaRPr lang="sr-Latn-C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547843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559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err="1" smtClean="0"/>
              <a:t>Angular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 err="1" smtClean="0"/>
              <a:t>Open</a:t>
            </a:r>
            <a:r>
              <a:rPr lang="sr-Latn-CS" dirty="0" smtClean="0"/>
              <a:t> </a:t>
            </a:r>
            <a:r>
              <a:rPr lang="sr-Latn-CS" dirty="0" err="1" smtClean="0"/>
              <a:t>source</a:t>
            </a:r>
            <a:r>
              <a:rPr lang="sr-Latn-CS" dirty="0" smtClean="0"/>
              <a:t> </a:t>
            </a:r>
            <a:r>
              <a:rPr lang="sr-Latn-CS" dirty="0" err="1" smtClean="0"/>
              <a:t>framework</a:t>
            </a:r>
            <a:r>
              <a:rPr lang="sr-Latn-CS" dirty="0" smtClean="0"/>
              <a:t> baziran na </a:t>
            </a:r>
            <a:r>
              <a:rPr lang="sr-Latn-CS" dirty="0" err="1" smtClean="0"/>
              <a:t>Typescriptu</a:t>
            </a:r>
            <a:endParaRPr lang="sr-Latn-CS" dirty="0" smtClean="0"/>
          </a:p>
          <a:p>
            <a:r>
              <a:rPr lang="sr-Latn-CS" dirty="0" err="1" smtClean="0"/>
              <a:t>Angular</a:t>
            </a:r>
            <a:r>
              <a:rPr lang="sr-Latn-CS" dirty="0" smtClean="0"/>
              <a:t> i </a:t>
            </a:r>
            <a:r>
              <a:rPr lang="sr-Latn-CS" dirty="0" err="1" smtClean="0"/>
              <a:t>AngularJS</a:t>
            </a:r>
            <a:endParaRPr lang="sr-Latn-CS" dirty="0" smtClean="0"/>
          </a:p>
          <a:p>
            <a:r>
              <a:rPr lang="sr-Latn-CS" dirty="0" err="1" smtClean="0"/>
              <a:t>Single</a:t>
            </a:r>
            <a:r>
              <a:rPr lang="sr-Latn-CS" dirty="0" smtClean="0"/>
              <a:t>-</a:t>
            </a:r>
            <a:r>
              <a:rPr lang="sr-Latn-CS" dirty="0" err="1" smtClean="0"/>
              <a:t>page</a:t>
            </a:r>
            <a:r>
              <a:rPr lang="sr-Latn-CS" dirty="0" smtClean="0"/>
              <a:t> </a:t>
            </a:r>
            <a:r>
              <a:rPr lang="sr-Latn-CS" dirty="0" err="1" smtClean="0"/>
              <a:t>web</a:t>
            </a:r>
            <a:r>
              <a:rPr lang="sr-Latn-CS" dirty="0" smtClean="0"/>
              <a:t> aplikacije</a:t>
            </a:r>
            <a:endParaRPr lang="sr-Latn-C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077" y="4149080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84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Korisnički zahtjevi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sr-Latn-CS" dirty="0"/>
              <a:t>Na početnoj stranici se nalazi jedna od Zira </a:t>
            </a:r>
            <a:r>
              <a:rPr lang="sr-Latn-CS" dirty="0" err="1"/>
              <a:t>Internship</a:t>
            </a:r>
            <a:r>
              <a:rPr lang="sr-Latn-CS" dirty="0"/>
              <a:t> slika.</a:t>
            </a:r>
          </a:p>
          <a:p>
            <a:pPr lvl="0"/>
            <a:r>
              <a:rPr lang="sr-Latn-CS" dirty="0"/>
              <a:t>Gornja traka je vidljiva na svakoj stranici</a:t>
            </a:r>
          </a:p>
          <a:p>
            <a:pPr lvl="0"/>
            <a:r>
              <a:rPr lang="sr-Latn-CS" dirty="0"/>
              <a:t>U gornjoj traci se nalazi Zira logo koji klikom vraća na početnu stranicu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ikonice</a:t>
            </a:r>
            <a:r>
              <a:rPr lang="en-US" dirty="0" smtClean="0"/>
              <a:t> </a:t>
            </a:r>
            <a:r>
              <a:rPr lang="en-US" dirty="0" err="1" smtClean="0"/>
              <a:t>obavje</a:t>
            </a:r>
            <a:r>
              <a:rPr lang="sr-Latn-CS" dirty="0" err="1" smtClean="0"/>
              <a:t>štenja</a:t>
            </a:r>
            <a:endParaRPr lang="sr-Latn-CS" dirty="0"/>
          </a:p>
          <a:p>
            <a:pPr lvl="0"/>
            <a:r>
              <a:rPr lang="sr-Latn-CS" dirty="0" smtClean="0"/>
              <a:t>Sa </a:t>
            </a:r>
            <a:r>
              <a:rPr lang="sr-Latn-CS" dirty="0"/>
              <a:t>lijeve strane se nalazi </a:t>
            </a:r>
            <a:r>
              <a:rPr lang="sr-Latn-CS" dirty="0" smtClean="0"/>
              <a:t>meni</a:t>
            </a:r>
            <a:endParaRPr lang="sr-Latn-CS" dirty="0"/>
          </a:p>
          <a:p>
            <a:pPr lvl="0"/>
            <a:r>
              <a:rPr lang="sr-Latn-CS" dirty="0"/>
              <a:t>Sav sadržaj treba biti prilagođen mobilnom </a:t>
            </a:r>
            <a:r>
              <a:rPr lang="sr-Latn-CS" dirty="0" smtClean="0"/>
              <a:t>prikazu</a:t>
            </a:r>
          </a:p>
          <a:p>
            <a:pPr lvl="0"/>
            <a:r>
              <a:rPr lang="sr-Latn-CS" dirty="0" smtClean="0"/>
              <a:t>Nije potrebno vršiti proces internacionalizacije</a:t>
            </a:r>
            <a:endParaRPr lang="sr-Latn-CS" dirty="0"/>
          </a:p>
          <a:p>
            <a:endParaRPr lang="sr-Latn-CS" dirty="0"/>
          </a:p>
        </p:txBody>
      </p:sp>
    </p:spTree>
    <p:extLst>
      <p:ext uri="{BB962C8B-B14F-4D97-AF65-F5344CB8AC3E}">
        <p14:creationId xmlns:p14="http://schemas.microsoft.com/office/powerpoint/2010/main" val="204072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Zahtjevi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meni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sr-Latn-CS" dirty="0"/>
              <a:t>Vidljiv na svakoj stranici</a:t>
            </a:r>
          </a:p>
          <a:p>
            <a:pPr lvl="0"/>
            <a:r>
              <a:rPr lang="sr-Latn-CS" dirty="0" err="1"/>
              <a:t>Build</a:t>
            </a:r>
            <a:r>
              <a:rPr lang="sr-Latn-CS" dirty="0"/>
              <a:t>-a se iz JSON datoteke</a:t>
            </a:r>
          </a:p>
          <a:p>
            <a:pPr lvl="0"/>
            <a:r>
              <a:rPr lang="sr-Latn-CS" dirty="0"/>
              <a:t>Nalaze se sljedeće kategorije: </a:t>
            </a:r>
            <a:r>
              <a:rPr lang="sr-Latn-CS" dirty="0" err="1"/>
              <a:t>Emoloyees</a:t>
            </a:r>
            <a:r>
              <a:rPr lang="sr-Latn-CS" dirty="0"/>
              <a:t>, </a:t>
            </a:r>
            <a:r>
              <a:rPr lang="sr-Latn-CS" dirty="0" err="1"/>
              <a:t>Statistics</a:t>
            </a:r>
            <a:r>
              <a:rPr lang="sr-Latn-CS" dirty="0"/>
              <a:t>, </a:t>
            </a:r>
            <a:r>
              <a:rPr lang="sr-Latn-CS" dirty="0" err="1"/>
              <a:t>Reports</a:t>
            </a:r>
            <a:r>
              <a:rPr lang="sr-Latn-CS" dirty="0"/>
              <a:t>, Server, </a:t>
            </a:r>
            <a:r>
              <a:rPr lang="sr-Latn-CS" dirty="0" err="1"/>
              <a:t>Registries</a:t>
            </a:r>
            <a:r>
              <a:rPr lang="sr-Latn-CS" dirty="0"/>
              <a:t>, Project, </a:t>
            </a:r>
            <a:r>
              <a:rPr lang="sr-Latn-CS" dirty="0" err="1"/>
              <a:t>Availability</a:t>
            </a:r>
            <a:r>
              <a:rPr lang="sr-Latn-CS" dirty="0"/>
              <a:t>, </a:t>
            </a:r>
            <a:r>
              <a:rPr lang="sr-Latn-CS" dirty="0" err="1"/>
              <a:t>Compress</a:t>
            </a:r>
            <a:endParaRPr lang="sr-Latn-CS" dirty="0"/>
          </a:p>
          <a:p>
            <a:pPr lvl="0"/>
            <a:r>
              <a:rPr lang="sr-Latn-CS" dirty="0"/>
              <a:t>Svaka kategorija ima odgovarajuću </a:t>
            </a:r>
            <a:r>
              <a:rPr lang="sr-Latn-CS" dirty="0" err="1"/>
              <a:t>ikonicu</a:t>
            </a:r>
            <a:r>
              <a:rPr lang="sr-Latn-CS" dirty="0"/>
              <a:t> koja se također nalazi u JSON datoteci</a:t>
            </a:r>
          </a:p>
          <a:p>
            <a:pPr lvl="0"/>
            <a:r>
              <a:rPr lang="sr-Latn-CS" dirty="0"/>
              <a:t>Prelazom miša preko </a:t>
            </a:r>
            <a:r>
              <a:rPr lang="sr-Latn-CS" dirty="0" err="1"/>
              <a:t>ikonice</a:t>
            </a:r>
            <a:r>
              <a:rPr lang="sr-Latn-CS" dirty="0"/>
              <a:t> se prikazuje naziv kategorije</a:t>
            </a:r>
          </a:p>
          <a:p>
            <a:pPr lvl="0"/>
            <a:r>
              <a:rPr lang="sr-Latn-CS" dirty="0"/>
              <a:t>U gornjem lijevom ćošku je </a:t>
            </a:r>
            <a:r>
              <a:rPr lang="sr-Latn-CS" dirty="0" smtClean="0"/>
              <a:t>„</a:t>
            </a:r>
            <a:r>
              <a:rPr lang="sr-Latn-CS" dirty="0" smtClean="0"/>
              <a:t>hamburger“ </a:t>
            </a:r>
            <a:r>
              <a:rPr lang="sr-Latn-CS" dirty="0"/>
              <a:t>dugme koje sa strane otvara cijeli meni sa svim nazivima</a:t>
            </a:r>
          </a:p>
          <a:p>
            <a:pPr lvl="0"/>
            <a:r>
              <a:rPr lang="sr-Latn-CS" dirty="0"/>
              <a:t>U mobilnom prikazu </a:t>
            </a:r>
            <a:r>
              <a:rPr lang="sr-Latn-CS" dirty="0" err="1"/>
              <a:t>ikonice</a:t>
            </a:r>
            <a:r>
              <a:rPr lang="sr-Latn-CS" dirty="0"/>
              <a:t> su skrivene i koristi se samo „hamburger“ </a:t>
            </a:r>
            <a:r>
              <a:rPr lang="sr-Latn-CS" dirty="0" smtClean="0"/>
              <a:t>dugme </a:t>
            </a:r>
            <a:r>
              <a:rPr lang="sr-Latn-CS" dirty="0"/>
              <a:t>za prikaz menija</a:t>
            </a:r>
          </a:p>
          <a:p>
            <a:pPr lvl="0"/>
            <a:r>
              <a:rPr lang="sr-Latn-CS" dirty="0"/>
              <a:t>Klikom na </a:t>
            </a:r>
            <a:r>
              <a:rPr lang="sr-Latn-CS" dirty="0" err="1"/>
              <a:t>Employees</a:t>
            </a:r>
            <a:r>
              <a:rPr lang="sr-Latn-CS" dirty="0"/>
              <a:t> se otvara ekran za upravljanje </a:t>
            </a:r>
            <a:r>
              <a:rPr lang="sr-Latn-CS" dirty="0" err="1"/>
              <a:t>uposlenicima</a:t>
            </a:r>
            <a:endParaRPr lang="sr-Latn-CS" dirty="0"/>
          </a:p>
          <a:p>
            <a:endParaRPr lang="sr-Latn-CS" dirty="0"/>
          </a:p>
        </p:txBody>
      </p:sp>
    </p:spTree>
    <p:extLst>
      <p:ext uri="{BB962C8B-B14F-4D97-AF65-F5344CB8AC3E}">
        <p14:creationId xmlns:p14="http://schemas.microsoft.com/office/powerpoint/2010/main" val="149699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Zahtjevi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sr-Latn-CS" dirty="0" smtClean="0"/>
              <a:t>upravljanje </a:t>
            </a:r>
            <a:r>
              <a:rPr lang="en-US" dirty="0" err="1" smtClean="0"/>
              <a:t>uposleni</a:t>
            </a:r>
            <a:r>
              <a:rPr lang="sr-Latn-CS" dirty="0" smtClean="0"/>
              <a:t>cima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sr-Latn-CS" dirty="0" err="1"/>
              <a:t>Uposlenike</a:t>
            </a:r>
            <a:r>
              <a:rPr lang="sr-Latn-CS" dirty="0"/>
              <a:t> prikazati tabelarno</a:t>
            </a:r>
          </a:p>
          <a:p>
            <a:pPr lvl="0"/>
            <a:r>
              <a:rPr lang="sr-Latn-CS" dirty="0" smtClean="0"/>
              <a:t>Omogućiti </a:t>
            </a:r>
            <a:r>
              <a:rPr lang="sr-Latn-CS" dirty="0"/>
              <a:t>filtriranje i sortiranje po svakoj koloni</a:t>
            </a:r>
          </a:p>
          <a:p>
            <a:pPr lvl="0"/>
            <a:r>
              <a:rPr lang="sr-Latn-CS" dirty="0"/>
              <a:t>Omogućiti dodavanje, brisanje te izmjenu </a:t>
            </a:r>
            <a:r>
              <a:rPr lang="sr-Latn-CS" dirty="0" err="1"/>
              <a:t>uposlenika</a:t>
            </a:r>
            <a:r>
              <a:rPr lang="sr-Latn-CS" dirty="0"/>
              <a:t> sa </a:t>
            </a:r>
            <a:r>
              <a:rPr lang="sr-Latn-CS" dirty="0" err="1"/>
              <a:t>ikonicama</a:t>
            </a:r>
            <a:r>
              <a:rPr lang="sr-Latn-CS" dirty="0"/>
              <a:t> u gornjem desnom ćošku tabele</a:t>
            </a:r>
          </a:p>
          <a:p>
            <a:pPr lvl="0"/>
            <a:r>
              <a:rPr lang="sr-Latn-CS" dirty="0"/>
              <a:t>Prikazati deset </a:t>
            </a:r>
            <a:r>
              <a:rPr lang="sr-Latn-CS" dirty="0" err="1"/>
              <a:t>uposlenika</a:t>
            </a:r>
            <a:r>
              <a:rPr lang="sr-Latn-CS" dirty="0"/>
              <a:t> po stranici</a:t>
            </a:r>
          </a:p>
          <a:p>
            <a:pPr lvl="0"/>
            <a:r>
              <a:rPr lang="sr-Latn-CS" dirty="0"/>
              <a:t>Sva polja su obavezna</a:t>
            </a:r>
          </a:p>
          <a:p>
            <a:endParaRPr lang="sr-Latn-CS" dirty="0"/>
          </a:p>
        </p:txBody>
      </p:sp>
    </p:spTree>
    <p:extLst>
      <p:ext uri="{BB962C8B-B14F-4D97-AF65-F5344CB8AC3E}">
        <p14:creationId xmlns:p14="http://schemas.microsoft.com/office/powerpoint/2010/main" val="381745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</a:t>
            </a:r>
            <a:r>
              <a:rPr lang="en-US" dirty="0" err="1" smtClean="0"/>
              <a:t>kodiranja</a:t>
            </a:r>
            <a:r>
              <a:rPr lang="en-US" dirty="0" smtClean="0"/>
              <a:t> </a:t>
            </a:r>
            <a:endParaRPr lang="sr-Latn-C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 smtClean="0"/>
              <a:t>Svi programeri u firmi pišu istim standardom kodiranja</a:t>
            </a:r>
          </a:p>
          <a:p>
            <a:r>
              <a:rPr lang="sr-Latn-CS" dirty="0" smtClean="0"/>
              <a:t>Razvojno okruženje formatira kod za nas</a:t>
            </a:r>
          </a:p>
          <a:p>
            <a:pPr marL="0" indent="0">
              <a:buNone/>
            </a:pPr>
            <a:endParaRPr lang="sr-Latn-C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356992"/>
            <a:ext cx="2520280" cy="34226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51520" y="3227972"/>
            <a:ext cx="4752528" cy="355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53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</TotalTime>
  <Words>330</Words>
  <Application>Microsoft Office PowerPoint</Application>
  <PresentationFormat>On-screen Show (4:3)</PresentationFormat>
  <Paragraphs>48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Odbrana završnog rada Tema: Web aplikacija za upravljanje uposlenicima</vt:lpstr>
      <vt:lpstr>PowerPoint Presentation</vt:lpstr>
      <vt:lpstr>Typescript</vt:lpstr>
      <vt:lpstr>Sass</vt:lpstr>
      <vt:lpstr>Angular</vt:lpstr>
      <vt:lpstr>Korisnički zahtjevi</vt:lpstr>
      <vt:lpstr>Zahtjevi za meni</vt:lpstr>
      <vt:lpstr>Zahtjevi za upravljanje uposlenicima</vt:lpstr>
      <vt:lpstr>Standard kodiranja </vt:lpstr>
      <vt:lpstr>Angular material</vt:lpstr>
      <vt:lpstr>ag-Grid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Odbrana završnog rada Tema: Web aplikacija za upravljanje uposlenicima</dc:title>
  <dc:creator>Bakir</dc:creator>
  <cp:lastModifiedBy>Bakir</cp:lastModifiedBy>
  <cp:revision>24</cp:revision>
  <dcterms:created xsi:type="dcterms:W3CDTF">2020-10-04T12:48:22Z</dcterms:created>
  <dcterms:modified xsi:type="dcterms:W3CDTF">2020-10-04T20:07:13Z</dcterms:modified>
</cp:coreProperties>
</file>