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8D690-7C20-B74B-B5FB-81395F2DA0C1}" v="24" dt="2019-11-25T16:31:5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 Hassan (ohassan@student.ius.edu.ba )" userId="cd9e2f90-1956-4951-a5ea-f0d3b47af1d7" providerId="ADAL" clId="{62B8D690-7C20-B74B-B5FB-81395F2DA0C1}"/>
    <pc:docChg chg="undo custSel addSld modSld">
      <pc:chgData name="Omar  Hassan (ohassan@student.ius.edu.ba )" userId="cd9e2f90-1956-4951-a5ea-f0d3b47af1d7" providerId="ADAL" clId="{62B8D690-7C20-B74B-B5FB-81395F2DA0C1}" dt="2019-11-26T13:13:13.252" v="275" actId="14100"/>
      <pc:docMkLst>
        <pc:docMk/>
      </pc:docMkLst>
      <pc:sldChg chg="addSp delSp modSp add">
        <pc:chgData name="Omar  Hassan (ohassan@student.ius.edu.ba )" userId="cd9e2f90-1956-4951-a5ea-f0d3b47af1d7" providerId="ADAL" clId="{62B8D690-7C20-B74B-B5FB-81395F2DA0C1}" dt="2019-11-26T13:13:13.252" v="275" actId="14100"/>
        <pc:sldMkLst>
          <pc:docMk/>
          <pc:sldMk cId="3068669397" sldId="263"/>
        </pc:sldMkLst>
        <pc:spChg chg="del">
          <ac:chgData name="Omar  Hassan (ohassan@student.ius.edu.ba )" userId="cd9e2f90-1956-4951-a5ea-f0d3b47af1d7" providerId="ADAL" clId="{62B8D690-7C20-B74B-B5FB-81395F2DA0C1}" dt="2019-11-25T16:18:13.751" v="2" actId="478"/>
          <ac:spMkLst>
            <pc:docMk/>
            <pc:sldMk cId="3068669397" sldId="263"/>
            <ac:spMk id="2" creationId="{0693A77D-061F-FA45-92C7-EFBD66D4DE81}"/>
          </ac:spMkLst>
        </pc:spChg>
        <pc:spChg chg="del">
          <ac:chgData name="Omar  Hassan (ohassan@student.ius.edu.ba )" userId="cd9e2f90-1956-4951-a5ea-f0d3b47af1d7" providerId="ADAL" clId="{62B8D690-7C20-B74B-B5FB-81395F2DA0C1}" dt="2019-11-25T16:18:11.998" v="1" actId="478"/>
          <ac:spMkLst>
            <pc:docMk/>
            <pc:sldMk cId="3068669397" sldId="263"/>
            <ac:spMk id="3" creationId="{5570FB9C-64DE-434F-BDEE-3F4E7A89FB68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20.190" v="236" actId="1076"/>
          <ac:spMkLst>
            <pc:docMk/>
            <pc:sldMk cId="3068669397" sldId="263"/>
            <ac:spMk id="4" creationId="{E2F01DCC-B926-0A4F-9B2E-AA66B9826905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19:38.835" v="33"/>
          <ac:spMkLst>
            <pc:docMk/>
            <pc:sldMk cId="3068669397" sldId="263"/>
            <ac:spMk id="7" creationId="{275ADDBD-24B6-A646-8E8D-8B9B2DB0711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32.700" v="240" actId="1076"/>
          <ac:spMkLst>
            <pc:docMk/>
            <pc:sldMk cId="3068669397" sldId="263"/>
            <ac:spMk id="8" creationId="{FF5F73C8-6A1A-5341-9693-12CBF53983FD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11.899" v="234" actId="1076"/>
          <ac:spMkLst>
            <pc:docMk/>
            <pc:sldMk cId="3068669397" sldId="263"/>
            <ac:spMk id="9" creationId="{7882F192-5A3A-4B4D-91DE-82D5ACA665F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1:09.987" v="65"/>
          <ac:spMkLst>
            <pc:docMk/>
            <pc:sldMk cId="3068669397" sldId="263"/>
            <ac:spMk id="10" creationId="{CFC36B21-8DA4-5140-B20E-7C2DEFEFB075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1.460" v="226" actId="1076"/>
          <ac:spMkLst>
            <pc:docMk/>
            <pc:sldMk cId="3068669397" sldId="263"/>
            <ac:spMk id="11" creationId="{FFA62A15-B96D-B942-ABF4-58DE30E5C7D4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0:06.064" v="233" actId="1076"/>
          <ac:spMkLst>
            <pc:docMk/>
            <pc:sldMk cId="3068669397" sldId="263"/>
            <ac:spMk id="12" creationId="{274E5471-12D9-864C-9AB9-332AFE771D3E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29:45.759" v="227" actId="1076"/>
          <ac:spMkLst>
            <pc:docMk/>
            <pc:sldMk cId="3068669397" sldId="263"/>
            <ac:spMk id="13" creationId="{2714FE33-EDBE-864F-A840-CA7E249ED1C1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5:24.581" v="165" actId="11529"/>
          <ac:spMkLst>
            <pc:docMk/>
            <pc:sldMk cId="3068669397" sldId="263"/>
            <ac:spMk id="25" creationId="{AA638C84-1B01-FE4A-9E95-502C8D7BD9C6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5T16:26:28.522" v="173"/>
          <ac:spMkLst>
            <pc:docMk/>
            <pc:sldMk cId="3068669397" sldId="263"/>
            <ac:spMk id="26" creationId="{A7A4F9B0-6DCC-5944-988A-F59909BC6C14}"/>
          </ac:spMkLst>
        </pc:spChg>
        <pc:spChg chg="add mod">
          <ac:chgData name="Omar  Hassan (ohassan@student.ius.edu.ba )" userId="cd9e2f90-1956-4951-a5ea-f0d3b47af1d7" providerId="ADAL" clId="{62B8D690-7C20-B74B-B5FB-81395F2DA0C1}" dt="2019-11-26T13:13:06.058" v="274" actId="688"/>
          <ac:spMkLst>
            <pc:docMk/>
            <pc:sldMk cId="3068669397" sldId="263"/>
            <ac:spMk id="27" creationId="{EF169280-AD0E-4B4B-86CC-CC1177CC7B46}"/>
          </ac:spMkLst>
        </pc:spChg>
        <pc:spChg chg="add del mod">
          <ac:chgData name="Omar  Hassan (ohassan@student.ius.edu.ba )" userId="cd9e2f90-1956-4951-a5ea-f0d3b47af1d7" providerId="ADAL" clId="{62B8D690-7C20-B74B-B5FB-81395F2DA0C1}" dt="2019-11-26T13:12:56.219" v="273"/>
          <ac:spMkLst>
            <pc:docMk/>
            <pc:sldMk cId="3068669397" sldId="263"/>
            <ac:spMk id="28" creationId="{0B9F5ABC-8001-DE42-943C-F8A6E9C2B180}"/>
          </ac:spMkLst>
        </pc:spChg>
        <pc:spChg chg="add mod">
          <ac:chgData name="Omar  Hassan (ohassan@student.ius.edu.ba )" userId="cd9e2f90-1956-4951-a5ea-f0d3b47af1d7" providerId="ADAL" clId="{62B8D690-7C20-B74B-B5FB-81395F2DA0C1}" dt="2019-11-25T16:32:02.683" v="265" actId="1076"/>
          <ac:spMkLst>
            <pc:docMk/>
            <pc:sldMk cId="3068669397" sldId="263"/>
            <ac:spMk id="32" creationId="{0B16A561-BCFB-4849-9561-6E19E5B7B782}"/>
          </ac:spMkLst>
        </pc:spChg>
        <pc:cxnChg chg="add mod">
          <ac:chgData name="Omar  Hassan (ohassan@student.ius.edu.ba )" userId="cd9e2f90-1956-4951-a5ea-f0d3b47af1d7" providerId="ADAL" clId="{62B8D690-7C20-B74B-B5FB-81395F2DA0C1}" dt="2019-11-26T13:13:13.252" v="275" actId="14100"/>
          <ac:cxnSpMkLst>
            <pc:docMk/>
            <pc:sldMk cId="3068669397" sldId="263"/>
            <ac:cxnSpMk id="6" creationId="{D982AE03-3AA4-F14B-8613-5255E5CD21BB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0:40.960" v="243" actId="1076"/>
          <ac:cxnSpMkLst>
            <pc:docMk/>
            <pc:sldMk cId="3068669397" sldId="263"/>
            <ac:cxnSpMk id="15" creationId="{1F21B629-FA47-7840-90EE-89C5F38B85AE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38.458" v="225" actId="1076"/>
          <ac:cxnSpMkLst>
            <pc:docMk/>
            <pc:sldMk cId="3068669397" sldId="263"/>
            <ac:cxnSpMk id="17" creationId="{8D01F6DE-4220-A54E-A1BF-97AA5ECDEA16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29:59.109" v="232" actId="14100"/>
          <ac:cxnSpMkLst>
            <pc:docMk/>
            <pc:sldMk cId="3068669397" sldId="263"/>
            <ac:cxnSpMk id="19" creationId="{4BDB0CBE-DF43-5D41-AD93-8D075671E6EF}"/>
          </ac:cxnSpMkLst>
        </pc:cxnChg>
        <pc:cxnChg chg="add mod">
          <ac:chgData name="Omar  Hassan (ohassan@student.ius.edu.ba )" userId="cd9e2f90-1956-4951-a5ea-f0d3b47af1d7" providerId="ADAL" clId="{62B8D690-7C20-B74B-B5FB-81395F2DA0C1}" dt="2019-11-25T16:31:28.741" v="250" actId="14100"/>
          <ac:cxnSpMkLst>
            <pc:docMk/>
            <pc:sldMk cId="3068669397" sldId="263"/>
            <ac:cxnSpMk id="21" creationId="{EE77E5EE-3332-C841-8BF5-001F203A36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riclenses.com/life-sciences/ceyag-optical-heads/994-ceyag-laser-diode-optical-head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2999-6AD8-1E43-BCDF-24571245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921324" cy="2306637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control system and user interface via Raspberry-Pi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3E42-27E7-CE44-BA8A-C1BD8CC23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9D5A-17CF-D943-9C15-8550E3A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</a:t>
            </a:r>
            <a:r>
              <a:rPr lang="en-US" dirty="0"/>
              <a:t>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2B0E11-E7D2-6944-9E42-78925C95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33261"/>
            <a:ext cx="9905999" cy="3057940"/>
          </a:xfrm>
        </p:spPr>
        <p:txBody>
          <a:bodyPr/>
          <a:lstStyle/>
          <a:p>
            <a:r>
              <a:rPr lang="en-US" dirty="0" err="1"/>
              <a:t>Ce:YAG</a:t>
            </a:r>
            <a:r>
              <a:rPr lang="en-US" dirty="0"/>
              <a:t> laser diode</a:t>
            </a:r>
          </a:p>
          <a:p>
            <a:r>
              <a:rPr lang="en-US" dirty="0"/>
              <a:t>Raspberry PI 3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74AB4-6A69-A344-9D6F-9ABBBA48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Ce:YAG + Laser Diode Optical Head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34BFA9-C17F-4316-847C-BAA126C6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close up of electronics&#10;&#10;Description automatically generated">
            <a:extLst>
              <a:ext uri="{FF2B5EF4-FFF2-40B4-BE49-F238E27FC236}">
                <a16:creationId xmlns:a16="http://schemas.microsoft.com/office/drawing/2014/main" id="{F2870E26-2CA8-D741-A391-DF4AC38E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19" y="643467"/>
            <a:ext cx="5566562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7A82-7BC0-974D-9EAD-D618DECD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</a:t>
            </a: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72370CAE-8A61-2C47-88A8-5FE5DB4A5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28" y="2249488"/>
            <a:ext cx="6359570" cy="3541712"/>
          </a:xfrm>
        </p:spPr>
      </p:pic>
    </p:spTree>
    <p:extLst>
      <p:ext uri="{BB962C8B-B14F-4D97-AF65-F5344CB8AC3E}">
        <p14:creationId xmlns:p14="http://schemas.microsoft.com/office/powerpoint/2010/main" val="19807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EAAA1-E601-EC4F-B194-6309EB8D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21" y="2174339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Raspberry pi Display</a:t>
            </a:r>
          </a:p>
        </p:txBody>
      </p:sp>
      <p:pic>
        <p:nvPicPr>
          <p:cNvPr id="5" name="Content Placeholder 4" descr="A flat screen television&#10;&#10;Description automatically generated">
            <a:extLst>
              <a:ext uri="{FF2B5EF4-FFF2-40B4-BE49-F238E27FC236}">
                <a16:creationId xmlns:a16="http://schemas.microsoft.com/office/drawing/2014/main" id="{78ED5A30-DA71-F34F-B911-0669AFAB3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939" y="910990"/>
            <a:ext cx="6831998" cy="45261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28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01DCC-B926-0A4F-9B2E-AA66B9826905}"/>
              </a:ext>
            </a:extLst>
          </p:cNvPr>
          <p:cNvSpPr txBox="1"/>
          <p:nvPr/>
        </p:nvSpPr>
        <p:spPr>
          <a:xfrm>
            <a:off x="2033239" y="2756332"/>
            <a:ext cx="116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GUI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2AE03-3AA4-F14B-8613-5255E5CD21BB}"/>
              </a:ext>
            </a:extLst>
          </p:cNvPr>
          <p:cNvCxnSpPr>
            <a:cxnSpLocks/>
          </p:cNvCxnSpPr>
          <p:nvPr/>
        </p:nvCxnSpPr>
        <p:spPr>
          <a:xfrm flipV="1">
            <a:off x="2920872" y="1945164"/>
            <a:ext cx="1144232" cy="74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F73C8-6A1A-5341-9693-12CBF53983FD}"/>
              </a:ext>
            </a:extLst>
          </p:cNvPr>
          <p:cNvSpPr txBox="1"/>
          <p:nvPr/>
        </p:nvSpPr>
        <p:spPr>
          <a:xfrm>
            <a:off x="4374596" y="1421944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2F192-5A3A-4B4D-91DE-82D5ACA665F1}"/>
              </a:ext>
            </a:extLst>
          </p:cNvPr>
          <p:cNvSpPr txBox="1"/>
          <p:nvPr/>
        </p:nvSpPr>
        <p:spPr>
          <a:xfrm>
            <a:off x="7080663" y="1423189"/>
            <a:ext cx="174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WiringPI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2A15-B96D-B942-ABF4-58DE30E5C7D4}"/>
              </a:ext>
            </a:extLst>
          </p:cNvPr>
          <p:cNvSpPr txBox="1"/>
          <p:nvPr/>
        </p:nvSpPr>
        <p:spPr>
          <a:xfrm>
            <a:off x="9175819" y="2736454"/>
            <a:ext cx="1417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PWM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E5471-12D9-864C-9AB9-332AFE771D3E}"/>
              </a:ext>
            </a:extLst>
          </p:cNvPr>
          <p:cNvSpPr txBox="1"/>
          <p:nvPr/>
        </p:nvSpPr>
        <p:spPr>
          <a:xfrm>
            <a:off x="6219897" y="4310153"/>
            <a:ext cx="2471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External circuit</a:t>
            </a:r>
          </a:p>
          <a:p>
            <a:r>
              <a:rPr lang="en-US" sz="2800" dirty="0"/>
              <a:t>(PWM to Analog signal)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4FE33-EDBE-864F-A840-CA7E249ED1C1}"/>
              </a:ext>
            </a:extLst>
          </p:cNvPr>
          <p:cNvSpPr txBox="1"/>
          <p:nvPr/>
        </p:nvSpPr>
        <p:spPr>
          <a:xfrm>
            <a:off x="2910165" y="4525808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21B629-FA47-7840-90EE-89C5F38B85AE}"/>
              </a:ext>
            </a:extLst>
          </p:cNvPr>
          <p:cNvCxnSpPr/>
          <p:nvPr/>
        </p:nvCxnSpPr>
        <p:spPr>
          <a:xfrm>
            <a:off x="5706997" y="1679376"/>
            <a:ext cx="11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01F6DE-4220-A54E-A1BF-97AA5ECDEA16}"/>
              </a:ext>
            </a:extLst>
          </p:cNvPr>
          <p:cNvCxnSpPr/>
          <p:nvPr/>
        </p:nvCxnSpPr>
        <p:spPr>
          <a:xfrm>
            <a:off x="8427070" y="1949628"/>
            <a:ext cx="854767" cy="74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DB0CBE-DF43-5D41-AD93-8D075671E6EF}"/>
              </a:ext>
            </a:extLst>
          </p:cNvPr>
          <p:cNvCxnSpPr>
            <a:cxnSpLocks/>
          </p:cNvCxnSpPr>
          <p:nvPr/>
        </p:nvCxnSpPr>
        <p:spPr>
          <a:xfrm flipH="1">
            <a:off x="8559592" y="3816626"/>
            <a:ext cx="1061487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7E5EE-3332-C841-8BF5-001F203A3616}"/>
              </a:ext>
            </a:extLst>
          </p:cNvPr>
          <p:cNvCxnSpPr>
            <a:cxnSpLocks/>
          </p:cNvCxnSpPr>
          <p:nvPr/>
        </p:nvCxnSpPr>
        <p:spPr>
          <a:xfrm flipH="1">
            <a:off x="4065104" y="4832287"/>
            <a:ext cx="190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169280-AD0E-4B4B-86CC-CC1177CC7B46}"/>
              </a:ext>
            </a:extLst>
          </p:cNvPr>
          <p:cNvSpPr txBox="1"/>
          <p:nvPr/>
        </p:nvSpPr>
        <p:spPr>
          <a:xfrm rot="19559117">
            <a:off x="3206416" y="2204214"/>
            <a:ext cx="997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events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6A561-BCFB-4849-9561-6E19E5B7B782}"/>
              </a:ext>
            </a:extLst>
          </p:cNvPr>
          <p:cNvSpPr txBox="1"/>
          <p:nvPr/>
        </p:nvSpPr>
        <p:spPr>
          <a:xfrm>
            <a:off x="4688313" y="4787418"/>
            <a:ext cx="15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30686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1A42-C865-A544-B1A4-639F5F6A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A6A-0D7B-544E-88FA-6220B7C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web server apache2:</a:t>
            </a:r>
          </a:p>
          <a:p>
            <a:pPr marL="0" indent="0">
              <a:buNone/>
            </a:pPr>
            <a:r>
              <a:rPr lang="en-US" dirty="0"/>
              <a:t> 	- Serves GUI</a:t>
            </a:r>
          </a:p>
          <a:p>
            <a:pPr marL="0" indent="0">
              <a:buNone/>
            </a:pPr>
            <a:r>
              <a:rPr lang="en-US" dirty="0"/>
              <a:t>	- handles inputs by executing C code when HTTP request is </a:t>
            </a:r>
            <a:r>
              <a:rPr lang="en-US" dirty="0" err="1"/>
              <a:t>recieved</a:t>
            </a:r>
            <a:r>
              <a:rPr lang="en-US" dirty="0"/>
              <a:t> 	(probably from PHP scripts)</a:t>
            </a:r>
          </a:p>
          <a:p>
            <a:r>
              <a:rPr lang="en-US" dirty="0"/>
              <a:t>Outputs: </a:t>
            </a:r>
          </a:p>
          <a:p>
            <a:pPr marL="0" indent="0">
              <a:buNone/>
            </a:pPr>
            <a:r>
              <a:rPr lang="en-US" dirty="0"/>
              <a:t>	- C scripts "</a:t>
            </a:r>
            <a:r>
              <a:rPr lang="en-US" dirty="0" err="1"/>
              <a:t>WiringPi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69515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ECFD-432E-8540-937B-AFFDEDAD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559" y="-308239"/>
            <a:ext cx="2442046" cy="1478570"/>
          </a:xfrm>
        </p:spPr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EE14AC-5511-7643-A0F5-EB68E351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7" y="1009135"/>
            <a:ext cx="11931326" cy="4839729"/>
          </a:xfrm>
        </p:spPr>
      </p:pic>
    </p:spTree>
    <p:extLst>
      <p:ext uri="{BB962C8B-B14F-4D97-AF65-F5344CB8AC3E}">
        <p14:creationId xmlns:p14="http://schemas.microsoft.com/office/powerpoint/2010/main" val="38086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Ce:YAG laser control system and user interface via Raspberry-Pi</vt:lpstr>
      <vt:lpstr>MAin components</vt:lpstr>
      <vt:lpstr>Ce:YAG + Laser Diode Optical Head</vt:lpstr>
      <vt:lpstr>raspberry pi 3</vt:lpstr>
      <vt:lpstr>Raspberry pi Display</vt:lpstr>
      <vt:lpstr>PowerPoint Presentation</vt:lpstr>
      <vt:lpstr>SOftware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Ce:YAG laser control system and user interface via Raspberry-Pi</dc:title>
  <dc:creator>Omar  Hassan (ohassan@student.ius.edu.ba )</dc:creator>
  <cp:lastModifiedBy>Omar  Hassan (ohassan@student.ius.edu.ba )</cp:lastModifiedBy>
  <cp:revision>4</cp:revision>
  <dcterms:created xsi:type="dcterms:W3CDTF">2019-11-25T15:47:37Z</dcterms:created>
  <dcterms:modified xsi:type="dcterms:W3CDTF">2019-11-26T13:13:16Z</dcterms:modified>
</cp:coreProperties>
</file>