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097572" y="2798304"/>
            <a:ext cx="8950005" cy="1569660"/>
          </a:xfrm>
          <a:prstGeom prst="rect">
            <a:avLst/>
          </a:prstGeom>
          <a:noFill/>
        </p:spPr>
        <p:txBody>
          <a:bodyPr wrap="square" rtlCol="0">
            <a:spAutoFit/>
          </a:bodyPr>
          <a:lstStyle/>
          <a:p>
            <a:r>
              <a:rPr lang="en-US" sz="2400" dirty="0"/>
              <a:t>STUDENT NAME:</a:t>
            </a:r>
            <a:r>
              <a:rPr lang="en-GB" sz="2400" dirty="0"/>
              <a:t> </a:t>
            </a:r>
            <a:r>
              <a:rPr lang="en-IN" sz="2400" dirty="0"/>
              <a:t>G.BAKIYALAKSHMI</a:t>
            </a:r>
            <a:endParaRPr lang="en-GB" sz="2400" dirty="0"/>
          </a:p>
          <a:p>
            <a:r>
              <a:rPr lang="en-US" sz="2400" dirty="0"/>
              <a:t>REGISTER NO:</a:t>
            </a:r>
            <a:r>
              <a:rPr lang="en-GB" sz="2400" dirty="0"/>
              <a:t> 31220</a:t>
            </a:r>
            <a:r>
              <a:rPr lang="en-IN" sz="2400" dirty="0"/>
              <a:t>1939 / 94E475BF29AA7A6882841E43990C8DC2</a:t>
            </a:r>
            <a:endParaRPr lang="en-US" sz="2400" dirty="0"/>
          </a:p>
          <a:p>
            <a:r>
              <a:rPr lang="en-US" sz="2400" dirty="0"/>
              <a:t>DEPARTMENT:</a:t>
            </a:r>
            <a:r>
              <a:rPr lang="en-GB" sz="2400" dirty="0"/>
              <a:t> B.COM COMMERCE</a:t>
            </a:r>
            <a:endParaRPr lang="en-US" sz="2400" dirty="0"/>
          </a:p>
          <a:p>
            <a:r>
              <a:rPr lang="en-US" sz="2400" dirty="0"/>
              <a:t>COLLEGE</a:t>
            </a:r>
            <a:r>
              <a:rPr lang="en-GB" sz="2400" dirty="0"/>
              <a:t>: </a:t>
            </a:r>
            <a:r>
              <a:rPr lang="en-IN" sz="2400" dirty="0"/>
              <a:t>MOHAMMAD SATHAK COLLEGE OF ARTS AND SCIENCE  </a:t>
            </a:r>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 Placeholder 10">
            <a:extLst>
              <a:ext uri="{FF2B5EF4-FFF2-40B4-BE49-F238E27FC236}">
                <a16:creationId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Srividhya Venketesh</cp:lastModifiedBy>
  <cp:revision>26</cp:revision>
  <dcterms:created xsi:type="dcterms:W3CDTF">2024-03-29T15:07:22Z</dcterms:created>
  <dcterms:modified xsi:type="dcterms:W3CDTF">2024-09-13T12:31:19Z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