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31" r:id="rId2"/>
  </p:sldMasterIdLst>
  <p:notesMasterIdLst>
    <p:notesMasterId r:id="rId4"/>
  </p:notesMasterIdLst>
  <p:sldIdLst>
    <p:sldId id="373" r:id="rId3"/>
  </p:sldIdLst>
  <p:sldSz cx="12192000" cy="6858000"/>
  <p:notesSz cx="9926638" cy="6797675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13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B4C8"/>
    <a:srgbClr val="7CC7D6"/>
    <a:srgbClr val="59B7CA"/>
    <a:srgbClr val="7A875C"/>
    <a:srgbClr val="A8B97F"/>
    <a:srgbClr val="00A3DA"/>
    <a:srgbClr val="ECECEC"/>
    <a:srgbClr val="5F676A"/>
    <a:srgbClr val="2A363A"/>
    <a:srgbClr val="96C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724"/>
  </p:normalViewPr>
  <p:slideViewPr>
    <p:cSldViewPr snapToGrid="0">
      <p:cViewPr varScale="1">
        <p:scale>
          <a:sx n="77" d="100"/>
          <a:sy n="77" d="100"/>
        </p:scale>
        <p:origin x="1782" y="936"/>
      </p:cViewPr>
      <p:guideLst>
        <p:guide orient="horz" pos="1457"/>
        <p:guide pos="1373"/>
      </p:guideLst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154" d="100"/>
          <a:sy n="154" d="100"/>
        </p:scale>
        <p:origin x="7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71E6D-A3FC-5A42-A63B-D3C45CC7695F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0548-7D16-2742-A878-1A0D50D38A9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ETS WIT OP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4D68A50-3D7D-534F-A9B1-9DB7108491EB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0A3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C8CD8C-DB70-0A4B-910D-970BF8FA3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0" y="401961"/>
            <a:ext cx="9122357" cy="2172995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4000" b="1" i="0" kern="1000" cap="none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7F7C39-B5DA-E049-B628-0B8A677BD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432A4A-A36C-EC46-8E85-618FA87E13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6981" y="2597818"/>
            <a:ext cx="9122358" cy="2867025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Bullets</a:t>
            </a:r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DC9DD217-1E86-2B4E-BD9C-0B9C5E808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6"/>
          <a:stretch/>
        </p:blipFill>
        <p:spPr>
          <a:xfrm>
            <a:off x="10694443" y="6236368"/>
            <a:ext cx="1497557" cy="621632"/>
          </a:xfrm>
          <a:prstGeom prst="rect">
            <a:avLst/>
          </a:prstGeom>
        </p:spPr>
      </p:pic>
      <p:pic>
        <p:nvPicPr>
          <p:cNvPr id="16" name="Afbeelding 15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6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24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60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63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18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4D68A50-3D7D-534F-A9B1-9DB7108491EB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0A3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7C8CD8C-DB70-0A4B-910D-970BF8FA3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0" y="1052411"/>
            <a:ext cx="9122357" cy="2172995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4000" b="1" i="0" kern="1000" cap="none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7F7C39-B5DA-E049-B628-0B8A677BD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432A4A-A36C-EC46-8E85-618FA87E1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981" y="3225800"/>
            <a:ext cx="9122358" cy="2867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DC9DD217-1E86-2B4E-BD9C-0B9C5E808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6"/>
          <a:stretch/>
        </p:blipFill>
        <p:spPr>
          <a:xfrm>
            <a:off x="10694443" y="6236368"/>
            <a:ext cx="1497557" cy="621632"/>
          </a:xfrm>
          <a:prstGeom prst="rect">
            <a:avLst/>
          </a:prstGeom>
        </p:spPr>
      </p:pic>
      <p:pic>
        <p:nvPicPr>
          <p:cNvPr id="11" name="Afbeelding 10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0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ROTONDE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2A8EE73-8CA1-244D-B53E-8F0057A94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869"/>
          <a:stretch/>
        </p:blipFill>
        <p:spPr>
          <a:xfrm>
            <a:off x="-1" y="0"/>
            <a:ext cx="8306583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1EF29EC-0991-5847-9E80-54D2B1CB4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DC15EA2-4DC3-4A4D-9A98-B5F2D9481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0D18E72-ADBA-2945-B243-4E4CE29ED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13" name="Afbeelding 12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4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VIADUCT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BA5F4EB-00A1-C549-9EBA-E6F040B01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812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4703956-A5CD-5448-B44F-4ADD38E96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911ECB4-0078-5142-B7A6-9B3994C83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1FE2E542-58EB-A242-B1FE-CBEBF3E4CF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NEEUWSCHUIVER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7F8207A-BF99-2C49-8C83-FC12748243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812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72C717-3AF7-4445-AB4B-B4418E67A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6543740D-E8C3-7140-AD03-035DDD4B07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CB07FE00-CBDA-8249-A504-D2BDC5684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26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BINNENSTAD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063D4D-46BD-4A49-89E1-B445543A0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294482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72C717-3AF7-4445-AB4B-B4418E67A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EED79BE-A673-6C4F-9ADF-CEBE751536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E0450168-FDE9-7440-B16F-64787CA839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5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AUTO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D729B6A-8828-F44A-83E2-6379C6C7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071" r="-10071"/>
          <a:stretch/>
        </p:blipFill>
        <p:spPr>
          <a:xfrm>
            <a:off x="-8812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72C717-3AF7-4445-AB4B-B4418E67A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21967D6-073A-624C-9874-BFF73C367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F25C333E-E5B3-6A42-AFD9-3A386D685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2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63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ERASMUS BRUG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B0E64AE-995A-9542-97E2-8D38A182EB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400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72C717-3AF7-4445-AB4B-B4418E67A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5CFAB61E-675F-C942-91C0-746EEBC2F7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2A12492D-2B09-2744-AFF8-5C5988816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5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BUS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F2AA8EC-85F6-054C-822C-EB73F3562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387" r="-13387"/>
          <a:stretch/>
        </p:blipFill>
        <p:spPr>
          <a:xfrm>
            <a:off x="-22700" y="0"/>
            <a:ext cx="12192000" cy="6858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72C717-3AF7-4445-AB4B-B4418E67A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8D01063B-C893-3245-AE86-838FF42346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1B80251C-6224-B94D-AE44-49DB35C3D8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48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WIT SPREEK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8304251" y="0"/>
            <a:ext cx="39045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5DB0850-F920-3743-A902-070E2BE557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  <a:noFill/>
          <a:ln w="12700">
            <a:noFill/>
          </a:ln>
          <a:effectLst>
            <a:outerShdw blurRad="165100" dist="38100" dir="7680000" algn="t" rotWithShape="0">
              <a:schemeClr val="bg1">
                <a:lumMod val="50000"/>
                <a:alpha val="61000"/>
              </a:scheme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BCE3E5D-9D36-254B-93A0-5539A7A5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F935492-C96A-624E-95B2-7DBF0AFB0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2487" y="1609987"/>
            <a:ext cx="3563937" cy="4411401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 err="1"/>
              <a:t>Bullets</a:t>
            </a:r>
            <a:endParaRPr lang="nl-NL" dirty="0"/>
          </a:p>
          <a:p>
            <a:pPr lvl="0"/>
            <a:endParaRPr lang="nl-NL" dirty="0"/>
          </a:p>
        </p:txBody>
      </p:sp>
      <p:pic>
        <p:nvPicPr>
          <p:cNvPr id="7" name="Afbeelding 6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78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WIT S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55DB0850-F920-3743-A902-070E2BE557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  <a:noFill/>
          <a:ln w="12700">
            <a:noFill/>
          </a:ln>
          <a:effectLst>
            <a:outerShdw blurRad="165100" dist="38100" dir="7680000" algn="t" rotWithShape="0">
              <a:schemeClr val="bg1">
                <a:lumMod val="50000"/>
                <a:alpha val="61000"/>
              </a:scheme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BCE3E5D-9D36-254B-93A0-5539A7A5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1" y="20871"/>
            <a:ext cx="9939115" cy="780370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pic>
        <p:nvPicPr>
          <p:cNvPr id="5" name="Afbeelding 4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4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GRIJS 1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2FDC5ABD-F5BB-FB4C-A0EB-374575F74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6980" y="2083444"/>
            <a:ext cx="9122357" cy="39379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nl-NL" dirty="0"/>
              <a:t>infotekst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DA1EBEB-1BC5-764B-A972-4239E3DB7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0" y="1052412"/>
            <a:ext cx="9122358" cy="1031032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2A36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B284EAB-0B2D-A540-B2F8-E8ADCFF21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6981" y="245616"/>
            <a:ext cx="9122356" cy="55562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1" i="0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8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 GRIJS 2 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2FDC5ABD-F5BB-FB4C-A0EB-374575F74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6979" y="2083444"/>
            <a:ext cx="9122357" cy="3937944"/>
          </a:xfrm>
        </p:spPr>
        <p:txBody>
          <a:bodyPr numCol="2" spcCol="5760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DA"/>
              </a:buClr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lvl="0"/>
            <a:r>
              <a:rPr lang="nl-NL" dirty="0"/>
              <a:t>Infotekst tekst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DA1EBEB-1BC5-764B-A972-4239E3DB7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0" y="1052412"/>
            <a:ext cx="4285540" cy="1031032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2A36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B284EAB-0B2D-A540-B2F8-E8ADCFF21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6981" y="245616"/>
            <a:ext cx="9122356" cy="55562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1" i="0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2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GRIJS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6808271B-463A-394B-AE34-810F98EB5933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472487" y="2093456"/>
            <a:ext cx="3563937" cy="39279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nl-NL" dirty="0"/>
              <a:t>Platte tekst</a:t>
            </a:r>
          </a:p>
          <a:p>
            <a:pPr lvl="0"/>
            <a:r>
              <a:rPr lang="nl-NL" dirty="0" err="1"/>
              <a:t>Bullits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2203779-11A4-AB4E-AE5D-0AA1F159D12D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8472488" y="1062424"/>
            <a:ext cx="3563937" cy="1031032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1800" b="1" i="0" kern="1000" cap="none" spc="20" baseline="0">
                <a:solidFill>
                  <a:srgbClr val="2A36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4D461F57-7702-8A41-A6CC-ACC5CEDA5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6981" y="245616"/>
            <a:ext cx="9122356" cy="55562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1" i="0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9" name="Afbeelding 8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8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GRIJS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6808271B-463A-394B-AE34-810F98EB5933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472487" y="2093456"/>
            <a:ext cx="3563937" cy="392793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nl-NL" dirty="0"/>
              <a:t>Platte tekst</a:t>
            </a:r>
          </a:p>
          <a:p>
            <a:pPr lvl="0"/>
            <a:r>
              <a:rPr lang="nl-NL" dirty="0" err="1"/>
              <a:t>Bullits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2203779-11A4-AB4E-AE5D-0AA1F159D12D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8472488" y="1062424"/>
            <a:ext cx="3563937" cy="1031032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1800" b="1" i="0" kern="1000" cap="none" spc="20" baseline="0">
                <a:solidFill>
                  <a:srgbClr val="2A36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4D461F57-7702-8A41-A6CC-ACC5CEDA5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6981" y="245616"/>
            <a:ext cx="9122356" cy="55562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1" i="0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DFD8655-489D-EA4E-85DC-6A5E931587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38" y="1666046"/>
            <a:ext cx="7559903" cy="4617084"/>
          </a:xfrm>
          <a:prstGeom prst="rect">
            <a:avLst/>
          </a:prstGeom>
        </p:spPr>
      </p:pic>
      <p:pic>
        <p:nvPicPr>
          <p:cNvPr id="10" name="Afbeelding 9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GRIJS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C6B83A76-4547-F74C-B57D-64D1D9B0B6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86980" y="1700213"/>
            <a:ext cx="9122357" cy="3937944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nl-NL" dirty="0" err="1"/>
              <a:t>Bullits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005568A-3087-A64A-A635-96A70BC379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86980" y="-40115"/>
            <a:ext cx="9122357" cy="845831"/>
          </a:xfrm>
        </p:spPr>
        <p:txBody>
          <a:bodyPr lIns="90000" tIns="252000" rIns="90000" bIns="144000" anchor="b">
            <a:normAutofit/>
          </a:bodyPr>
          <a:lstStyle>
            <a:lvl1pPr algn="l">
              <a:defRPr sz="2400" b="1" i="0" kern="1000" cap="none" spc="20" baseline="0">
                <a:solidFill>
                  <a:srgbClr val="5F67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Tekststijl van het model bewerken</a:t>
            </a:r>
          </a:p>
        </p:txBody>
      </p:sp>
      <p:pic>
        <p:nvPicPr>
          <p:cNvPr id="8" name="Afbeelding 7" descr="CROW-logo-transpara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5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7061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GRIJS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D936E464-B9D0-2A47-B137-542E3161ACB4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0A3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DCF7A4-4A2A-0D4D-952E-17EBC4705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72" t="37102" r="49261" b="6794"/>
          <a:stretch/>
        </p:blipFill>
        <p:spPr>
          <a:xfrm>
            <a:off x="-17624" y="-22862"/>
            <a:ext cx="12209624" cy="1614994"/>
          </a:xfrm>
          <a:prstGeom prst="rect">
            <a:avLst/>
          </a:prstGeom>
        </p:spPr>
      </p:pic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3555FB2-26F3-644C-A3EF-B5F39A68374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086980" y="1724628"/>
            <a:ext cx="9122358" cy="4296759"/>
          </a:xfrm>
        </p:spPr>
        <p:txBody>
          <a:bodyPr tIns="54000" bIns="54000" anchor="t" anchorCtr="0">
            <a:normAutofit/>
          </a:bodyPr>
          <a:lstStyle>
            <a:lvl1pPr marL="0" indent="0">
              <a:buClr>
                <a:srgbClr val="009DE0"/>
              </a:buClr>
              <a:buSzPct val="120000"/>
              <a:buFont typeface="Arial" pitchFamily="34" charset="0"/>
              <a:buNone/>
              <a:defRPr sz="3300" b="1" i="0" kern="100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9DE0"/>
              </a:buClr>
              <a:buSzPct val="120000"/>
              <a:buFont typeface="Arial" pitchFamily="34" charset="0"/>
              <a:buNone/>
              <a:defRPr sz="1600"/>
            </a:lvl2pPr>
            <a:lvl3pPr marL="914400" indent="0">
              <a:buClr>
                <a:srgbClr val="009DE0"/>
              </a:buClr>
              <a:buSzPct val="120000"/>
              <a:buFont typeface="Arial" pitchFamily="34" charset="0"/>
              <a:buNone/>
              <a:defRPr sz="1600"/>
            </a:lvl3pPr>
            <a:lvl4pPr marL="1371600" indent="0">
              <a:buClr>
                <a:srgbClr val="009DE0"/>
              </a:buClr>
              <a:buSzPct val="120000"/>
              <a:buFont typeface="Arial" pitchFamily="34" charset="0"/>
              <a:buNone/>
              <a:defRPr sz="1600"/>
            </a:lvl4pPr>
            <a:lvl5pPr marL="1828800" indent="0">
              <a:buClr>
                <a:srgbClr val="009DE0"/>
              </a:buClr>
              <a:buSzPct val="120000"/>
              <a:buFont typeface="Arial" pitchFamily="34" charset="0"/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‘missie slide’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C9DD217-1E86-2B4E-BD9C-0B9C5E808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46"/>
          <a:stretch/>
        </p:blipFill>
        <p:spPr>
          <a:xfrm>
            <a:off x="10694443" y="6236368"/>
            <a:ext cx="1497557" cy="621632"/>
          </a:xfrm>
          <a:prstGeom prst="rect">
            <a:avLst/>
          </a:prstGeom>
        </p:spPr>
      </p:pic>
      <p:pic>
        <p:nvPicPr>
          <p:cNvPr id="12" name="Afbeelding 11" descr="CROW-logo-transpara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41" y="6425410"/>
            <a:ext cx="999111" cy="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70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61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6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0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7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2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Basis pagina’s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seo Sans 300" pitchFamily="50" charset="0"/>
              </a:defRPr>
            </a:lvl1pPr>
          </a:lstStyle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seo Sans 300" pitchFamily="50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seo Sans 300" pitchFamily="50" charset="0"/>
              </a:defRPr>
            </a:lvl1pPr>
          </a:lstStyle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8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 baseline="0">
          <a:solidFill>
            <a:srgbClr val="2A363A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CECEC"/>
        </a:buClr>
        <a:buFont typeface="Arial"/>
        <a:buChar char="–"/>
        <a:defRPr sz="18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Pct val="75000"/>
        <a:buFont typeface="Arial" panose="020B0604020202020204" pitchFamily="34" charset="0"/>
        <a:buChar char="•"/>
        <a:tabLst/>
        <a:defRPr sz="18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457200" rtl="0" eaLnBrk="1" latinLnBrk="0" hangingPunct="1">
        <a:spcBef>
          <a:spcPct val="20000"/>
        </a:spcBef>
        <a:buClr>
          <a:srgbClr val="00A3DA"/>
        </a:buClr>
        <a:buFont typeface="Arial" panose="020B0604020202020204" pitchFamily="34" charset="0"/>
        <a:buChar char="•"/>
        <a:defRPr sz="1600" kern="1200">
          <a:solidFill>
            <a:srgbClr val="2A36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>
          <p15:clr>
            <a:srgbClr val="F26B43"/>
          </p15:clr>
        </p15:guide>
        <p15:guide id="2" pos="7061">
          <p15:clr>
            <a:srgbClr val="F26B43"/>
          </p15:clr>
        </p15:guide>
        <p15:guide id="3" pos="1368">
          <p15:clr>
            <a:srgbClr val="F26B43"/>
          </p15:clr>
        </p15:guide>
        <p15:guide id="4" orient="horz" pos="1071">
          <p15:clr>
            <a:srgbClr val="F26B43"/>
          </p15:clr>
        </p15:guide>
        <p15:guide id="5" pos="7582">
          <p15:clr>
            <a:srgbClr val="F26B43"/>
          </p15:clr>
        </p15:guide>
        <p15:guide id="6" pos="5223">
          <p15:clr>
            <a:srgbClr val="F26B43"/>
          </p15:clr>
        </p15:guide>
        <p15:guide id="7" pos="5337">
          <p15:clr>
            <a:srgbClr val="F26B43"/>
          </p15:clr>
        </p15:guide>
        <p15:guide id="8" orient="horz" pos="368">
          <p15:clr>
            <a:srgbClr val="F26B43"/>
          </p15:clr>
        </p15:guide>
        <p15:guide id="9" orient="horz" pos="14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3AE2B3-A4C3-B649-A1D8-9E0417E31DD0}" type="datetimeFigureOut">
              <a:rPr lang="nl-NL" smtClean="0"/>
              <a:pPr/>
              <a:t>15-3-2023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063CF70-D235-A640-BAB8-5B11A0B3459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5" r:id="rId12"/>
    <p:sldLayoutId id="2147483688" r:id="rId13"/>
    <p:sldLayoutId id="2147483709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27" r:id="rId22"/>
    <p:sldLayoutId id="2147483684" r:id="rId23"/>
    <p:sldLayoutId id="2147483728" r:id="rId24"/>
    <p:sldLayoutId id="2147483702" r:id="rId25"/>
    <p:sldLayoutId id="2147483719" r:id="rId26"/>
    <p:sldLayoutId id="2147483703" r:id="rId27"/>
    <p:sldLayoutId id="2147483704" r:id="rId2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7582" userDrawn="1">
          <p15:clr>
            <a:srgbClr val="F26B43"/>
          </p15:clr>
        </p15:guide>
        <p15:guide id="6" pos="5223" userDrawn="1">
          <p15:clr>
            <a:srgbClr val="F26B43"/>
          </p15:clr>
        </p15:guide>
        <p15:guide id="7" pos="5337" userDrawn="1">
          <p15:clr>
            <a:srgbClr val="F26B43"/>
          </p15:clr>
        </p15:guide>
        <p15:guide id="8" orient="horz" pos="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hoek 63">
            <a:extLst>
              <a:ext uri="{FF2B5EF4-FFF2-40B4-BE49-F238E27FC236}">
                <a16:creationId xmlns:a16="http://schemas.microsoft.com/office/drawing/2014/main" id="{DB969310-B22E-5AC5-130B-613E6D1B2C35}"/>
              </a:ext>
            </a:extLst>
          </p:cNvPr>
          <p:cNvSpPr/>
          <p:nvPr/>
        </p:nvSpPr>
        <p:spPr>
          <a:xfrm>
            <a:off x="9770147" y="0"/>
            <a:ext cx="2134907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Concrete taal</a:t>
            </a:r>
            <a:endParaRPr lang="nl-NL" dirty="0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33A00894-0BEA-E741-3DC5-27EF8CF1A367}"/>
              </a:ext>
            </a:extLst>
          </p:cNvPr>
          <p:cNvSpPr/>
          <p:nvPr/>
        </p:nvSpPr>
        <p:spPr>
          <a:xfrm>
            <a:off x="6387699" y="-1"/>
            <a:ext cx="2134907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Abstracte</a:t>
            </a:r>
            <a:r>
              <a:rPr lang="en-US" dirty="0"/>
              <a:t> taal</a:t>
            </a:r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8709CFFC-79DC-0ACA-6371-10A9CE9298E1}"/>
              </a:ext>
            </a:extLst>
          </p:cNvPr>
          <p:cNvSpPr/>
          <p:nvPr/>
        </p:nvSpPr>
        <p:spPr>
          <a:xfrm>
            <a:off x="-3797" y="0"/>
            <a:ext cx="4685808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Semantiek</a:t>
            </a:r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37A20EAB-2454-B988-6DDF-B4B6795D77C9}"/>
              </a:ext>
            </a:extLst>
          </p:cNvPr>
          <p:cNvSpPr/>
          <p:nvPr/>
        </p:nvSpPr>
        <p:spPr>
          <a:xfrm>
            <a:off x="125595" y="5413575"/>
            <a:ext cx="4552377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400">
                <a:latin typeface="Museo Sans 300" panose="02000000000000000000" pitchFamily="50" charset="0"/>
              </a:rPr>
              <a:t>M0: Gegevensset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4BA0CD-4CBE-6DDA-66FD-C6E01517327B}"/>
              </a:ext>
            </a:extLst>
          </p:cNvPr>
          <p:cNvSpPr/>
          <p:nvPr/>
        </p:nvSpPr>
        <p:spPr>
          <a:xfrm>
            <a:off x="125595" y="2573134"/>
            <a:ext cx="4552377" cy="158288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400">
                <a:latin typeface="Museo Sans 300" panose="02000000000000000000" pitchFamily="50" charset="0"/>
              </a:rPr>
              <a:t>M1: Gegevensmodel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41113D1-9401-858F-F8A1-8E5A344F3B86}"/>
              </a:ext>
            </a:extLst>
          </p:cNvPr>
          <p:cNvSpPr/>
          <p:nvPr/>
        </p:nvSpPr>
        <p:spPr>
          <a:xfrm>
            <a:off x="129634" y="465311"/>
            <a:ext cx="4552377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400" dirty="0">
                <a:latin typeface="Museo Sans 300" panose="02000000000000000000" pitchFamily="50" charset="0"/>
              </a:rPr>
              <a:t>M2: ‘Meta’ - gegevensmodel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6FFF898-87EA-9263-1CB6-7A34F0BB2240}"/>
              </a:ext>
            </a:extLst>
          </p:cNvPr>
          <p:cNvSpPr/>
          <p:nvPr/>
        </p:nvSpPr>
        <p:spPr>
          <a:xfrm>
            <a:off x="134212" y="2573133"/>
            <a:ext cx="4552377" cy="962414"/>
          </a:xfrm>
          <a:prstGeom prst="rect">
            <a:avLst/>
          </a:prstGeom>
          <a:solidFill>
            <a:srgbClr val="7CC7D6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nl-NL" sz="1100" dirty="0">
                <a:latin typeface="Museo Sans 300" panose="02000000000000000000" pitchFamily="50" charset="0"/>
              </a:rPr>
              <a:t>Toplevel gegevensmodel</a:t>
            </a: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B3CF77EA-CADA-5C98-4A25-3BD507437360}"/>
              </a:ext>
            </a:extLst>
          </p:cNvPr>
          <p:cNvSpPr/>
          <p:nvPr/>
        </p:nvSpPr>
        <p:spPr>
          <a:xfrm>
            <a:off x="2866178" y="5719686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GemeenteX:Boom_123</a:t>
            </a: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5C5AAFA8-CC91-72B3-AE91-74C0E94E814A}"/>
              </a:ext>
            </a:extLst>
          </p:cNvPr>
          <p:cNvSpPr/>
          <p:nvPr/>
        </p:nvSpPr>
        <p:spPr>
          <a:xfrm>
            <a:off x="2866186" y="3796336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IMBOR:Boom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B45BDE4C-803C-28C1-1F5D-0F15CB811997}"/>
              </a:ext>
            </a:extLst>
          </p:cNvPr>
          <p:cNvSpPr/>
          <p:nvPr/>
        </p:nvSpPr>
        <p:spPr>
          <a:xfrm>
            <a:off x="2872777" y="2635889"/>
            <a:ext cx="1588101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NEN2660:FysiekObject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82C4F3E-71F2-D444-F3A4-4E797141BBED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3660228" y="4005374"/>
            <a:ext cx="8" cy="1714312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B8D318DA-7F75-CC72-524B-3BF27ED33220}"/>
              </a:ext>
            </a:extLst>
          </p:cNvPr>
          <p:cNvSpPr txBox="1"/>
          <p:nvPr/>
        </p:nvSpPr>
        <p:spPr>
          <a:xfrm>
            <a:off x="3083819" y="4661685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instantieVan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E6A3B0BD-DBDE-5CE9-BD62-D93DCACABD5F}"/>
              </a:ext>
            </a:extLst>
          </p:cNvPr>
          <p:cNvSpPr/>
          <p:nvPr/>
        </p:nvSpPr>
        <p:spPr>
          <a:xfrm>
            <a:off x="2892999" y="3109696"/>
            <a:ext cx="1547658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NEN3610:GeoObject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A1392F8-5F1B-46A8-290F-75C3991B6B14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flipV="1">
            <a:off x="3666828" y="2844927"/>
            <a:ext cx="0" cy="264769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04D8A05-83E6-65D6-67F2-45646985CF39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V="1">
            <a:off x="3660236" y="3318734"/>
            <a:ext cx="6592" cy="477602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5B3FD79B-DA6D-3DFA-F110-94A6E3FB7054}"/>
              </a:ext>
            </a:extLst>
          </p:cNvPr>
          <p:cNvSpPr txBox="1"/>
          <p:nvPr/>
        </p:nvSpPr>
        <p:spPr>
          <a:xfrm>
            <a:off x="3222220" y="2911383"/>
            <a:ext cx="1191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l-NL" dirty="0" err="1"/>
              <a:t>subtypeVan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8F3F6DCC-ECBF-0172-B9FE-9AF8DF09CA7F}"/>
              </a:ext>
            </a:extLst>
          </p:cNvPr>
          <p:cNvSpPr txBox="1"/>
          <p:nvPr/>
        </p:nvSpPr>
        <p:spPr>
          <a:xfrm>
            <a:off x="3210162" y="3394152"/>
            <a:ext cx="1281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nl-NL" dirty="0" err="1"/>
              <a:t>subtypeVan</a:t>
            </a:r>
            <a:endParaRPr lang="nl-NL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ACEBDE0C-8883-06A5-EE0A-CC1576AF82F2}"/>
              </a:ext>
            </a:extLst>
          </p:cNvPr>
          <p:cNvSpPr/>
          <p:nvPr/>
        </p:nvSpPr>
        <p:spPr>
          <a:xfrm>
            <a:off x="6505432" y="5439178"/>
            <a:ext cx="1917756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D7F9615B-2CA5-628F-F843-39F906D84DBC}"/>
              </a:ext>
            </a:extLst>
          </p:cNvPr>
          <p:cNvSpPr/>
          <p:nvPr/>
        </p:nvSpPr>
        <p:spPr>
          <a:xfrm>
            <a:off x="6614006" y="2573134"/>
            <a:ext cx="1917756" cy="158288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77EE27E5-8BAB-50A2-9B2F-C9F513859D59}"/>
              </a:ext>
            </a:extLst>
          </p:cNvPr>
          <p:cNvSpPr/>
          <p:nvPr/>
        </p:nvSpPr>
        <p:spPr>
          <a:xfrm>
            <a:off x="6604850" y="465311"/>
            <a:ext cx="1917756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sp>
        <p:nvSpPr>
          <p:cNvPr id="55" name="Rechthoek: afgeronde hoeken 54">
            <a:extLst>
              <a:ext uri="{FF2B5EF4-FFF2-40B4-BE49-F238E27FC236}">
                <a16:creationId xmlns:a16="http://schemas.microsoft.com/office/drawing/2014/main" id="{FB00277A-8FE8-1028-257F-C5A3FC5776C2}"/>
              </a:ext>
            </a:extLst>
          </p:cNvPr>
          <p:cNvSpPr/>
          <p:nvPr/>
        </p:nvSpPr>
        <p:spPr>
          <a:xfrm>
            <a:off x="6838297" y="912988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MIM:Objecttype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5941053C-956B-D0D1-529A-7A1812C21562}"/>
              </a:ext>
            </a:extLst>
          </p:cNvPr>
          <p:cNvSpPr/>
          <p:nvPr/>
        </p:nvSpPr>
        <p:spPr>
          <a:xfrm>
            <a:off x="9878724" y="5427531"/>
            <a:ext cx="1917756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60631A65-C013-A75F-A2D6-7EE9FF3C0DF0}"/>
              </a:ext>
            </a:extLst>
          </p:cNvPr>
          <p:cNvSpPr/>
          <p:nvPr/>
        </p:nvSpPr>
        <p:spPr>
          <a:xfrm>
            <a:off x="9987298" y="2573134"/>
            <a:ext cx="1917756" cy="158288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EE18F5E-7D55-4B96-5D81-098DF92125C6}"/>
              </a:ext>
            </a:extLst>
          </p:cNvPr>
          <p:cNvSpPr/>
          <p:nvPr/>
        </p:nvSpPr>
        <p:spPr>
          <a:xfrm>
            <a:off x="9987298" y="465310"/>
            <a:ext cx="1917756" cy="107137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nl-NL" sz="1400" dirty="0">
              <a:latin typeface="Museo Sans 300" panose="02000000000000000000" pitchFamily="50" charset="0"/>
            </a:endParaRPr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80AB0A0E-B153-8159-83BE-DC14867DBF1D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4460878" y="2740408"/>
            <a:ext cx="2377419" cy="6880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48C919FC-1AFA-8BD3-4625-4E40DD30AEED}"/>
              </a:ext>
            </a:extLst>
          </p:cNvPr>
          <p:cNvSpPr txBox="1"/>
          <p:nvPr/>
        </p:nvSpPr>
        <p:spPr>
          <a:xfrm>
            <a:off x="4894584" y="2695645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instantieVan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13B33F5B-E915-BC2E-EDB1-81BDE641D47F}"/>
              </a:ext>
            </a:extLst>
          </p:cNvPr>
          <p:cNvSpPr/>
          <p:nvPr/>
        </p:nvSpPr>
        <p:spPr>
          <a:xfrm>
            <a:off x="10154685" y="2625961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rdfs:Class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317B20D6-9FFD-D1B3-1905-62B92A057F9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8426397" y="2730480"/>
            <a:ext cx="1728288" cy="16808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kstvak 79">
            <a:extLst>
              <a:ext uri="{FF2B5EF4-FFF2-40B4-BE49-F238E27FC236}">
                <a16:creationId xmlns:a16="http://schemas.microsoft.com/office/drawing/2014/main" id="{8AB9AFCC-4EA7-5ACB-D18F-310989882EEF}"/>
              </a:ext>
            </a:extLst>
          </p:cNvPr>
          <p:cNvSpPr txBox="1"/>
          <p:nvPr/>
        </p:nvSpPr>
        <p:spPr>
          <a:xfrm>
            <a:off x="8601613" y="2695645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enoteerdAls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6C5DCB6A-DAB6-2374-98AA-146A40BF3ED9}"/>
              </a:ext>
            </a:extLst>
          </p:cNvPr>
          <p:cNvCxnSpPr>
            <a:cxnSpLocks/>
            <a:stCxn id="56" idx="2"/>
            <a:endCxn id="55" idx="2"/>
          </p:cNvCxnSpPr>
          <p:nvPr/>
        </p:nvCxnSpPr>
        <p:spPr>
          <a:xfrm flipV="1">
            <a:off x="7632347" y="1122026"/>
            <a:ext cx="0" cy="1729781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6B5EEAA7-3DB8-48DB-50E7-474E31E536A2}"/>
              </a:ext>
            </a:extLst>
          </p:cNvPr>
          <p:cNvSpPr/>
          <p:nvPr/>
        </p:nvSpPr>
        <p:spPr>
          <a:xfrm>
            <a:off x="6838297" y="2642769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ABS:Concept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64F66A03-1D84-0266-766F-0542FF1F5FAD}"/>
              </a:ext>
            </a:extLst>
          </p:cNvPr>
          <p:cNvSpPr txBox="1"/>
          <p:nvPr/>
        </p:nvSpPr>
        <p:spPr>
          <a:xfrm>
            <a:off x="7302009" y="1979472"/>
            <a:ext cx="765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zelfde</a:t>
            </a:r>
          </a:p>
        </p:txBody>
      </p: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56E56C67-EDD4-FC14-9FE2-AEA6B93F0A31}"/>
              </a:ext>
            </a:extLst>
          </p:cNvPr>
          <p:cNvSpPr/>
          <p:nvPr/>
        </p:nvSpPr>
        <p:spPr>
          <a:xfrm>
            <a:off x="2852557" y="929276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IMBOR-MIM:Boom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9F29BF73-9CCA-E940-A126-9B1711D26479}"/>
              </a:ext>
            </a:extLst>
          </p:cNvPr>
          <p:cNvCxnSpPr>
            <a:cxnSpLocks/>
            <a:stCxn id="104" idx="3"/>
            <a:endCxn id="55" idx="1"/>
          </p:cNvCxnSpPr>
          <p:nvPr/>
        </p:nvCxnSpPr>
        <p:spPr>
          <a:xfrm flipV="1">
            <a:off x="4440657" y="1017507"/>
            <a:ext cx="2397640" cy="16288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E18F20E0-F7AA-9958-AC16-FCBD74C79666}"/>
              </a:ext>
            </a:extLst>
          </p:cNvPr>
          <p:cNvSpPr txBox="1"/>
          <p:nvPr/>
        </p:nvSpPr>
        <p:spPr>
          <a:xfrm>
            <a:off x="4969115" y="987338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instantieVan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Verbindingslijn: gebogen 114">
            <a:extLst>
              <a:ext uri="{FF2B5EF4-FFF2-40B4-BE49-F238E27FC236}">
                <a16:creationId xmlns:a16="http://schemas.microsoft.com/office/drawing/2014/main" id="{57241D0D-F700-E819-8DAE-ABAE7DB5D191}"/>
              </a:ext>
            </a:extLst>
          </p:cNvPr>
          <p:cNvCxnSpPr>
            <a:cxnSpLocks/>
            <a:stCxn id="21" idx="1"/>
            <a:endCxn id="104" idx="1"/>
          </p:cNvCxnSpPr>
          <p:nvPr/>
        </p:nvCxnSpPr>
        <p:spPr>
          <a:xfrm rot="10800000">
            <a:off x="2852558" y="1033795"/>
            <a:ext cx="13629" cy="2867060"/>
          </a:xfrm>
          <a:prstGeom prst="bentConnector3">
            <a:avLst>
              <a:gd name="adj1" fmla="val 1777306"/>
            </a:avLst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0" name="Tekstvak 119">
            <a:extLst>
              <a:ext uri="{FF2B5EF4-FFF2-40B4-BE49-F238E27FC236}">
                <a16:creationId xmlns:a16="http://schemas.microsoft.com/office/drawing/2014/main" id="{4B90A375-3248-97FC-84BC-D4F0397C2C70}"/>
              </a:ext>
            </a:extLst>
          </p:cNvPr>
          <p:cNvSpPr txBox="1"/>
          <p:nvPr/>
        </p:nvSpPr>
        <p:spPr>
          <a:xfrm>
            <a:off x="2084965" y="1969927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equivalent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Rechthoek: afgeronde hoeken 120">
            <a:extLst>
              <a:ext uri="{FF2B5EF4-FFF2-40B4-BE49-F238E27FC236}">
                <a16:creationId xmlns:a16="http://schemas.microsoft.com/office/drawing/2014/main" id="{2E0A64F2-5597-7350-5191-738CE86D760C}"/>
              </a:ext>
            </a:extLst>
          </p:cNvPr>
          <p:cNvSpPr/>
          <p:nvPr/>
        </p:nvSpPr>
        <p:spPr>
          <a:xfrm>
            <a:off x="10156012" y="921132"/>
            <a:ext cx="1588100" cy="20903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UML:Class</a:t>
            </a:r>
            <a:endParaRPr lang="nl-NL" sz="9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4E1AC3DC-638B-432D-8A30-6C83F848DE43}"/>
              </a:ext>
            </a:extLst>
          </p:cNvPr>
          <p:cNvSpPr txBox="1"/>
          <p:nvPr/>
        </p:nvSpPr>
        <p:spPr>
          <a:xfrm>
            <a:off x="8601613" y="981238"/>
            <a:ext cx="2593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enoteerdAls</a:t>
            </a:r>
            <a:endParaRPr lang="nl-NL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C977AE4A-EF02-63B5-063C-EEC1A67AA84E}"/>
              </a:ext>
            </a:extLst>
          </p:cNvPr>
          <p:cNvCxnSpPr>
            <a:cxnSpLocks/>
            <a:stCxn id="55" idx="3"/>
            <a:endCxn id="121" idx="1"/>
          </p:cNvCxnSpPr>
          <p:nvPr/>
        </p:nvCxnSpPr>
        <p:spPr>
          <a:xfrm>
            <a:off x="8426397" y="1017507"/>
            <a:ext cx="1729615" cy="8144"/>
          </a:xfrm>
          <a:prstGeom prst="straightConnector1">
            <a:avLst/>
          </a:prstGeom>
          <a:ln w="19050">
            <a:solidFill>
              <a:srgbClr val="7A875C"/>
            </a:solidFill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1" name="Rechthoek 130">
            <a:extLst>
              <a:ext uri="{FF2B5EF4-FFF2-40B4-BE49-F238E27FC236}">
                <a16:creationId xmlns:a16="http://schemas.microsoft.com/office/drawing/2014/main" id="{8AC353C5-963E-4D2C-C20A-8F0635E7E5FA}"/>
              </a:ext>
            </a:extLst>
          </p:cNvPr>
          <p:cNvSpPr/>
          <p:nvPr/>
        </p:nvSpPr>
        <p:spPr>
          <a:xfrm>
            <a:off x="125594" y="2903251"/>
            <a:ext cx="4560995" cy="618536"/>
          </a:xfrm>
          <a:prstGeom prst="rect">
            <a:avLst/>
          </a:prstGeom>
          <a:gradFill>
            <a:gsLst>
              <a:gs pos="0">
                <a:srgbClr val="C00000"/>
              </a:gs>
              <a:gs pos="25000">
                <a:srgbClr val="FF8080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seo Sans 300" panose="02000000000000000000" pitchFamily="50" charset="0"/>
              </a:rPr>
              <a:t>NEN3610</a:t>
            </a:r>
            <a:endParaRPr lang="nl-NL" sz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seo Sans 300" panose="02000000000000000000" pitchFamily="50" charset="0"/>
            </a:endParaRP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425F625C-75DE-68D4-A2D5-EA809ECFBBC2}"/>
              </a:ext>
            </a:extLst>
          </p:cNvPr>
          <p:cNvSpPr/>
          <p:nvPr/>
        </p:nvSpPr>
        <p:spPr>
          <a:xfrm>
            <a:off x="116438" y="2546074"/>
            <a:ext cx="11788616" cy="442509"/>
          </a:xfrm>
          <a:prstGeom prst="rect">
            <a:avLst/>
          </a:prstGeom>
          <a:gradFill>
            <a:gsLst>
              <a:gs pos="25000">
                <a:srgbClr val="80B8E0">
                  <a:alpha val="50000"/>
                </a:srgbClr>
              </a:gs>
              <a:gs pos="0">
                <a:srgbClr val="0070C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seo Sans 300" panose="02000000000000000000" pitchFamily="50" charset="0"/>
              </a:rPr>
              <a:t>NEN2660-2</a:t>
            </a:r>
            <a:endParaRPr lang="nl-NL" sz="1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seo Sans 300" panose="02000000000000000000" pitchFamily="50" charset="0"/>
            </a:endParaRP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BA4FE8-9CBC-8910-FC34-40E32EBA8909}"/>
              </a:ext>
            </a:extLst>
          </p:cNvPr>
          <p:cNvSpPr/>
          <p:nvPr/>
        </p:nvSpPr>
        <p:spPr>
          <a:xfrm>
            <a:off x="127302" y="456576"/>
            <a:ext cx="11777752" cy="1376575"/>
          </a:xfrm>
          <a:prstGeom prst="rect">
            <a:avLst/>
          </a:prstGeom>
          <a:gradFill>
            <a:gsLst>
              <a:gs pos="25000">
                <a:srgbClr val="FFFF80">
                  <a:alpha val="50000"/>
                </a:srgbClr>
              </a:gs>
              <a:gs pos="0">
                <a:srgbClr val="FFFF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seo Sans 300" panose="02000000000000000000" pitchFamily="50" charset="0"/>
              </a:rPr>
              <a:t>MIM</a:t>
            </a:r>
            <a:endParaRPr lang="nl-NL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seo Sans 300" panose="02000000000000000000" pitchFamily="50" charset="0"/>
            </a:endParaRP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173DC40-7E25-845F-8E72-0AAF794EA069}"/>
              </a:ext>
            </a:extLst>
          </p:cNvPr>
          <p:cNvSpPr txBox="1"/>
          <p:nvPr/>
        </p:nvSpPr>
        <p:spPr>
          <a:xfrm>
            <a:off x="4969115" y="3859237"/>
            <a:ext cx="27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 </a:t>
            </a:r>
            <a:r>
              <a:rPr lang="en-US"/>
              <a:t>NEN2660-1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522"/>
      </p:ext>
    </p:extLst>
  </p:cSld>
  <p:clrMapOvr>
    <a:masterClrMapping/>
  </p:clrMapOvr>
</p:sld>
</file>

<file path=ppt/theme/theme1.xml><?xml version="1.0" encoding="utf-8"?>
<a:theme xmlns:a="http://schemas.openxmlformats.org/drawingml/2006/main" name="BULLETS WIT OP BLA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F7C4A7E7-27B6-4FDF-94DF-215101D188C6}" vid="{0B5521B7-EC6E-47E5-8785-7B4B27CF8636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</TotalTime>
  <Words>65</Words>
  <Application>Microsoft Office PowerPoint</Application>
  <PresentationFormat>Breedbeeld</PresentationFormat>
  <Paragraphs>29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Courier New</vt:lpstr>
      <vt:lpstr>Museo Sans 300</vt:lpstr>
      <vt:lpstr>BULLETS WIT OP BLAUW</vt:lpstr>
      <vt:lpstr>Metropolitan</vt:lpstr>
      <vt:lpstr>PowerPoint-presentatie</vt:lpstr>
    </vt:vector>
  </TitlesOfParts>
  <Company>Stichting CROW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Opgenoort, Rik</dc:creator>
  <cp:lastModifiedBy>Opgenoort, Rik</cp:lastModifiedBy>
  <cp:revision>2</cp:revision>
  <cp:lastPrinted>2019-01-03T11:27:59Z</cp:lastPrinted>
  <dcterms:created xsi:type="dcterms:W3CDTF">2023-03-10T13:13:27Z</dcterms:created>
  <dcterms:modified xsi:type="dcterms:W3CDTF">2023-03-15T12:26:47Z</dcterms:modified>
</cp:coreProperties>
</file>