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530" r:id="rId5"/>
    <p:sldId id="556" r:id="rId6"/>
    <p:sldId id="547" r:id="rId7"/>
    <p:sldId id="566" r:id="rId8"/>
    <p:sldId id="567" r:id="rId9"/>
    <p:sldId id="568" r:id="rId10"/>
    <p:sldId id="571" r:id="rId11"/>
    <p:sldId id="569" r:id="rId12"/>
    <p:sldId id="572" r:id="rId13"/>
    <p:sldId id="573" r:id="rId14"/>
    <p:sldId id="574" r:id="rId15"/>
    <p:sldId id="55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22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415" y="4509679"/>
            <a:ext cx="10085033" cy="758952"/>
          </a:xfrm>
        </p:spPr>
        <p:txBody>
          <a:bodyPr/>
          <a:lstStyle/>
          <a:p>
            <a:r>
              <a:rPr lang="en-US" sz="2000" b="1" dirty="0"/>
              <a:t>Project 3, Group 1 </a:t>
            </a:r>
            <a:r>
              <a:rPr lang="en-US" sz="2000" dirty="0"/>
              <a:t>- Bakary Sylla, </a:t>
            </a:r>
            <a:r>
              <a:rPr lang="en-US" sz="2000" dirty="0" err="1"/>
              <a:t>Yadisa</a:t>
            </a:r>
            <a:r>
              <a:rPr lang="en-US" sz="2000" dirty="0"/>
              <a:t> Joiner, Marcus </a:t>
            </a:r>
            <a:r>
              <a:rPr lang="en-US" sz="2000" dirty="0" err="1"/>
              <a:t>LeGare</a:t>
            </a:r>
            <a:r>
              <a:rPr lang="en-US" sz="2000" dirty="0"/>
              <a:t>, </a:t>
            </a:r>
            <a:r>
              <a:rPr lang="en-US" sz="2000" dirty="0" err="1"/>
              <a:t>Cherryl</a:t>
            </a:r>
            <a:r>
              <a:rPr lang="en-US" sz="2000" dirty="0"/>
              <a:t> </a:t>
            </a:r>
            <a:r>
              <a:rPr lang="en-US" sz="2000" dirty="0" err="1"/>
              <a:t>Adzang</a:t>
            </a:r>
            <a:r>
              <a:rPr lang="en-US" sz="2000" dirty="0"/>
              <a:t>, John Nguyen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5B6C47-59AC-4EB1-E09D-6D95B8B7E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57" y="1785846"/>
            <a:ext cx="11256886" cy="1481137"/>
          </a:xfrm>
        </p:spPr>
        <p:txBody>
          <a:bodyPr/>
          <a:lstStyle/>
          <a:p>
            <a:pPr algn="l"/>
            <a:r>
              <a:rPr lang="en-US" sz="4000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Ethereum Blockchain Ballot </a:t>
            </a:r>
            <a:r>
              <a:rPr lang="en-US" sz="4000" dirty="0" err="1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dApp</a:t>
            </a:r>
            <a:br>
              <a:rPr lang="en-US" sz="4000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</a:br>
            <a:endParaRPr lang="en-US" sz="4000" dirty="0">
              <a:ln w="28575">
                <a:noFill/>
                <a:prstDash val="solid"/>
              </a:ln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049" y="446902"/>
            <a:ext cx="8878824" cy="1069848"/>
          </a:xfrm>
        </p:spPr>
        <p:txBody>
          <a:bodyPr>
            <a:normAutofit fontScale="90000"/>
          </a:bodyPr>
          <a:lstStyle/>
          <a:p>
            <a:r>
              <a:rPr lang="en-US" dirty="0"/>
              <a:t>User interaction with the contract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740" y="1601354"/>
            <a:ext cx="9776918" cy="3893924"/>
          </a:xfrm>
        </p:spPr>
        <p:txBody>
          <a:bodyPr/>
          <a:lstStyle/>
          <a:p>
            <a:pPr marL="347472" lvl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Get the total number of vote per proposals </a:t>
            </a:r>
          </a:p>
          <a:p>
            <a:pPr marL="852678" lvl="1" indent="-514350">
              <a:buFont typeface="Courier New" panose="02070309020205020404" pitchFamily="49" charset="0"/>
              <a:buAutoNum type="romanLcParenBoth"/>
            </a:pPr>
            <a:r>
              <a:rPr lang="en-US" dirty="0">
                <a:latin typeface="-apple-system"/>
              </a:rPr>
              <a:t> Click on 'GET Number of vote per proposals’</a:t>
            </a:r>
          </a:p>
          <a:p>
            <a:pPr marL="852678" lvl="1" indent="-514350">
              <a:buFont typeface="Courier New" panose="02070309020205020404" pitchFamily="49" charset="0"/>
              <a:buAutoNum type="romanLcParenBoth"/>
            </a:pPr>
            <a:r>
              <a:rPr lang="en-US" dirty="0">
                <a:latin typeface="-apple-system"/>
              </a:rPr>
              <a:t> The number of vote per proposal is displayed in the browser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Get the winning proposal</a:t>
            </a:r>
          </a:p>
          <a:p>
            <a:pPr marL="852678" lvl="1" indent="-514350">
              <a:buFont typeface="Courier New" panose="02070309020205020404" pitchFamily="49" charset="0"/>
              <a:buAutoNum type="romanLcParenBoth"/>
            </a:pPr>
            <a:r>
              <a:rPr lang="en-US" dirty="0">
                <a:latin typeface="-apple-system"/>
              </a:rPr>
              <a:t>Click on 'GET winning’ </a:t>
            </a:r>
          </a:p>
          <a:p>
            <a:pPr marL="852678" lvl="1" indent="-514350">
              <a:buFont typeface="Courier New" panose="02070309020205020404" pitchFamily="49" charset="0"/>
              <a:buAutoNum type="romanLcParenBoth"/>
            </a:pPr>
            <a:r>
              <a:rPr lang="en-US" dirty="0">
                <a:latin typeface="-apple-system"/>
              </a:rPr>
              <a:t>The winning proposal is displayed in the browser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FinTech Project 3</a:t>
            </a:r>
          </a:p>
        </p:txBody>
      </p:sp>
    </p:spTree>
    <p:extLst>
      <p:ext uri="{BB962C8B-B14F-4D97-AF65-F5344CB8AC3E}">
        <p14:creationId xmlns:p14="http://schemas.microsoft.com/office/powerpoint/2010/main" val="9122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049" y="446902"/>
            <a:ext cx="8878824" cy="1069848"/>
          </a:xfrm>
        </p:spPr>
        <p:txBody>
          <a:bodyPr>
            <a:normAutofit fontScale="90000"/>
          </a:bodyPr>
          <a:lstStyle/>
          <a:p>
            <a:r>
              <a:rPr lang="en-US" dirty="0"/>
              <a:t>User interaction with the contract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740" y="1601354"/>
            <a:ext cx="9776918" cy="389392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LIVE DEMO</a:t>
            </a:r>
            <a:endParaRPr lang="en-US" dirty="0">
              <a:latin typeface="-apple-system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FinTech Project 3</a:t>
            </a:r>
          </a:p>
        </p:txBody>
      </p:sp>
    </p:spTree>
    <p:extLst>
      <p:ext uri="{BB962C8B-B14F-4D97-AF65-F5344CB8AC3E}">
        <p14:creationId xmlns:p14="http://schemas.microsoft.com/office/powerpoint/2010/main" val="197381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506" y="187452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Next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506" y="1546803"/>
            <a:ext cx="8728738" cy="445888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 the contract on Ethereum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Implement time expiration date of the ballot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Automate result reporting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FinTech Project 3</a:t>
            </a:r>
          </a:p>
        </p:txBody>
      </p:sp>
    </p:spTree>
    <p:extLst>
      <p:ext uri="{BB962C8B-B14F-4D97-AF65-F5344CB8AC3E}">
        <p14:creationId xmlns:p14="http://schemas.microsoft.com/office/powerpoint/2010/main" val="96255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905" y="260604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AGENDA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437" y="1330452"/>
            <a:ext cx="8375452" cy="4741874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xecutive summary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Smart Contract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dApp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Front-end Interface</a:t>
            </a:r>
          </a:p>
          <a:p>
            <a:pPr marL="342900" indent="-342900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dApp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Back-end Interface</a:t>
            </a: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Interaction with the Contract</a:t>
            </a: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Live Demo</a:t>
            </a: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Next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FinTech Project 3</a:t>
            </a:r>
          </a:p>
        </p:txBody>
      </p:sp>
    </p:spTree>
    <p:extLst>
      <p:ext uri="{BB962C8B-B14F-4D97-AF65-F5344CB8AC3E}">
        <p14:creationId xmlns:p14="http://schemas.microsoft.com/office/powerpoint/2010/main" val="415069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049" y="446902"/>
            <a:ext cx="8878824" cy="1069848"/>
          </a:xfrm>
        </p:spPr>
        <p:txBody>
          <a:bodyPr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436" y="1628786"/>
            <a:ext cx="9685098" cy="3655292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Build a blockchain ballot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dApp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allow voters to vote on a proposal</a:t>
            </a: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of 4 proposals on the ballot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Ballot chairperson registers voters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Only registered voters can vote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 eligible voter can only vote for one proposal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FinTech Project 3</a:t>
            </a:r>
          </a:p>
        </p:txBody>
      </p:sp>
    </p:spTree>
    <p:extLst>
      <p:ext uri="{BB962C8B-B14F-4D97-AF65-F5344CB8AC3E}">
        <p14:creationId xmlns:p14="http://schemas.microsoft.com/office/powerpoint/2010/main" val="113776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272" y="566928"/>
            <a:ext cx="8878824" cy="1069848"/>
          </a:xfrm>
        </p:spPr>
        <p:txBody>
          <a:bodyPr>
            <a:normAutofit fontScale="90000"/>
          </a:bodyPr>
          <a:lstStyle/>
          <a:p>
            <a:r>
              <a:rPr lang="en-US" dirty="0"/>
              <a:t>Smart contract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436" y="1628786"/>
            <a:ext cx="9685098" cy="3655292"/>
          </a:xfrm>
        </p:spPr>
        <p:txBody>
          <a:bodyPr/>
          <a:lstStyle/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Coded in Solidity programming language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Functions include</a:t>
            </a:r>
          </a:p>
          <a:p>
            <a:pPr marL="681228" lvl="1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register: register a voter so that they have a right to vote a voter</a:t>
            </a:r>
          </a:p>
          <a:p>
            <a:pPr marL="681228" lvl="1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vote: allows a voter to vote for a single proposal</a:t>
            </a:r>
          </a:p>
          <a:p>
            <a:pPr marL="681228" lvl="1" indent="-342900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winningProposal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get the winning proposal</a:t>
            </a:r>
          </a:p>
          <a:p>
            <a:pPr marL="681228" lvl="1" indent="-342900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getCount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get the number of votes per proposals</a:t>
            </a: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Compiled and deployed using Python Solidity Compiler (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solc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Deployed on Ganache-CLI local blockchain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FinTech Project 3</a:t>
            </a:r>
          </a:p>
        </p:txBody>
      </p:sp>
    </p:spTree>
    <p:extLst>
      <p:ext uri="{BB962C8B-B14F-4D97-AF65-F5344CB8AC3E}">
        <p14:creationId xmlns:p14="http://schemas.microsoft.com/office/powerpoint/2010/main" val="177812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049" y="446902"/>
            <a:ext cx="8878824" cy="1069848"/>
          </a:xfrm>
        </p:spPr>
        <p:txBody>
          <a:bodyPr>
            <a:normAutofit/>
          </a:bodyPr>
          <a:lstStyle/>
          <a:p>
            <a:r>
              <a:rPr lang="en-US" dirty="0"/>
              <a:t>Front-end interface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049" y="1601354"/>
            <a:ext cx="9776918" cy="3893924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-apple-system"/>
              </a:rPr>
              <a:t>Based on Python Flask Framework</a:t>
            </a:r>
          </a:p>
          <a:p>
            <a:pPr algn="l"/>
            <a:r>
              <a:rPr lang="en-US" dirty="0">
                <a:latin typeface="-apple-system"/>
              </a:rPr>
              <a:t>A</a:t>
            </a:r>
            <a:r>
              <a:rPr lang="en-US" b="0" i="0" dirty="0">
                <a:effectLst/>
                <a:latin typeface="-apple-system"/>
              </a:rPr>
              <a:t>llows users to interact with the </a:t>
            </a:r>
            <a:r>
              <a:rPr lang="en-US" b="0" i="0" dirty="0" err="1">
                <a:effectLst/>
                <a:latin typeface="-apple-system"/>
              </a:rPr>
              <a:t>dApp</a:t>
            </a:r>
            <a:r>
              <a:rPr lang="en-US" b="0" i="0" dirty="0">
                <a:effectLst/>
                <a:latin typeface="-apple-system"/>
              </a:rPr>
              <a:t>  Implemented modules:</a:t>
            </a:r>
          </a:p>
          <a:p>
            <a:pPr lvl="1"/>
            <a:r>
              <a:rPr lang="en-US" dirty="0">
                <a:latin typeface="-apple-system"/>
              </a:rPr>
              <a:t>i</a:t>
            </a:r>
            <a:r>
              <a:rPr lang="en-US" b="0" i="0" dirty="0">
                <a:effectLst/>
                <a:latin typeface="-apple-system"/>
              </a:rPr>
              <a:t>ndex.html module: Web interface landing page displaying the actions available to the user</a:t>
            </a:r>
          </a:p>
          <a:p>
            <a:pPr lvl="1"/>
            <a:r>
              <a:rPr lang="en-US" dirty="0">
                <a:latin typeface="-apple-system"/>
              </a:rPr>
              <a:t>h</a:t>
            </a:r>
            <a:r>
              <a:rPr lang="en-US" b="0" i="0" dirty="0">
                <a:effectLst/>
                <a:latin typeface="-apple-system"/>
              </a:rPr>
              <a:t>ome.html module: Allows user to go back to the landing page after performing an action</a:t>
            </a:r>
          </a:p>
          <a:p>
            <a:pPr lvl="1"/>
            <a:r>
              <a:rPr lang="en-US" dirty="0">
                <a:latin typeface="-apple-system"/>
              </a:rPr>
              <a:t>r</a:t>
            </a:r>
            <a:r>
              <a:rPr lang="en-US" b="0" i="0" dirty="0">
                <a:effectLst/>
                <a:latin typeface="-apple-system"/>
              </a:rPr>
              <a:t>egister.html module: Pass voter address to </a:t>
            </a:r>
            <a:r>
              <a:rPr lang="en-US" b="0" i="0" dirty="0" err="1">
                <a:effectLst/>
                <a:latin typeface="-apple-system"/>
              </a:rPr>
              <a:t>dApp</a:t>
            </a:r>
            <a:r>
              <a:rPr lang="en-US" b="0" i="0" dirty="0">
                <a:effectLst/>
                <a:latin typeface="-apple-system"/>
              </a:rPr>
              <a:t> for registration</a:t>
            </a:r>
          </a:p>
          <a:p>
            <a:pPr lvl="1"/>
            <a:r>
              <a:rPr lang="en-US" dirty="0">
                <a:latin typeface="-apple-system"/>
              </a:rPr>
              <a:t>r</a:t>
            </a:r>
            <a:r>
              <a:rPr lang="en-US" b="0" i="0" dirty="0">
                <a:effectLst/>
                <a:latin typeface="-apple-system"/>
              </a:rPr>
              <a:t>egistered.html module: Displays registration </a:t>
            </a:r>
            <a:r>
              <a:rPr lang="en-US" dirty="0">
                <a:latin typeface="-apple-system"/>
              </a:rPr>
              <a:t>confirmation page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FinTech Project 3</a:t>
            </a:r>
          </a:p>
        </p:txBody>
      </p:sp>
    </p:spTree>
    <p:extLst>
      <p:ext uri="{BB962C8B-B14F-4D97-AF65-F5344CB8AC3E}">
        <p14:creationId xmlns:p14="http://schemas.microsoft.com/office/powerpoint/2010/main" val="81586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049" y="446902"/>
            <a:ext cx="8878824" cy="106984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dApp</a:t>
            </a:r>
            <a:r>
              <a:rPr lang="en-US" dirty="0"/>
              <a:t> application</a:t>
            </a:r>
            <a:br>
              <a:rPr lang="en-US" dirty="0"/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Front-end interface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049" y="1516750"/>
            <a:ext cx="9685098" cy="3655292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-apple-system"/>
              </a:rPr>
              <a:t>Implemented modules</a:t>
            </a:r>
            <a:r>
              <a:rPr lang="en-US" dirty="0">
                <a:latin typeface="-apple-system"/>
              </a:rPr>
              <a:t> (</a:t>
            </a:r>
            <a:r>
              <a:rPr lang="en-US" dirty="0" err="1">
                <a:latin typeface="-apple-system"/>
              </a:rPr>
              <a:t>CONT’d</a:t>
            </a:r>
            <a:r>
              <a:rPr lang="en-US" dirty="0">
                <a:latin typeface="-apple-system"/>
              </a:rPr>
              <a:t>)</a:t>
            </a:r>
            <a:endParaRPr lang="en-US" b="0" i="0" dirty="0"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vo</a:t>
            </a:r>
            <a:r>
              <a:rPr lang="en-US" b="0" i="0" dirty="0">
                <a:effectLst/>
                <a:latin typeface="-apple-system"/>
              </a:rPr>
              <a:t>te.html module: Pass voter selected proposal to </a:t>
            </a:r>
            <a:r>
              <a:rPr lang="en-US" b="0" i="0" dirty="0" err="1">
                <a:effectLst/>
                <a:latin typeface="-apple-system"/>
              </a:rPr>
              <a:t>dApp</a:t>
            </a:r>
            <a:r>
              <a:rPr lang="en-US" b="0" i="0" dirty="0">
                <a:effectLst/>
                <a:latin typeface="-apple-system"/>
              </a:rPr>
              <a:t> for validating the </a:t>
            </a:r>
            <a:r>
              <a:rPr lang="en-US" dirty="0">
                <a:latin typeface="-apple-system"/>
              </a:rPr>
              <a:t>choice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v</a:t>
            </a:r>
            <a:r>
              <a:rPr lang="en-US" b="0" i="0" dirty="0">
                <a:effectLst/>
                <a:latin typeface="-apple-system"/>
              </a:rPr>
              <a:t>oted.html module: Display the confirmation page of the vote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winningProposal</a:t>
            </a:r>
            <a:r>
              <a:rPr lang="en-US" dirty="0">
                <a:latin typeface="-apple-system"/>
              </a:rPr>
              <a:t>.</a:t>
            </a:r>
            <a:r>
              <a:rPr lang="en-US" b="0" i="0" dirty="0">
                <a:effectLst/>
                <a:latin typeface="-apple-system"/>
              </a:rPr>
              <a:t>html module: Pass the request to </a:t>
            </a:r>
            <a:r>
              <a:rPr lang="en-US" b="0" i="0" dirty="0" err="1">
                <a:effectLst/>
                <a:latin typeface="-apple-system"/>
              </a:rPr>
              <a:t>dApp</a:t>
            </a:r>
            <a:r>
              <a:rPr lang="en-US" b="0" i="0" dirty="0">
                <a:effectLst/>
                <a:latin typeface="-apple-system"/>
              </a:rPr>
              <a:t> to fetch the winning proposal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w</a:t>
            </a:r>
            <a:r>
              <a:rPr lang="en-US" b="0" i="0" dirty="0">
                <a:effectLst/>
                <a:latin typeface="-apple-system"/>
              </a:rPr>
              <a:t>inner.html module: Display the winning proposal</a:t>
            </a:r>
            <a:endParaRPr lang="en-US" dirty="0"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c</a:t>
            </a:r>
            <a:r>
              <a:rPr lang="en-US" b="0" i="0" dirty="0">
                <a:effectLst/>
                <a:latin typeface="-apple-system"/>
              </a:rPr>
              <a:t>ount.html function: Pass the request to </a:t>
            </a:r>
            <a:r>
              <a:rPr lang="en-US" b="0" i="0" dirty="0" err="1">
                <a:effectLst/>
                <a:latin typeface="-apple-system"/>
              </a:rPr>
              <a:t>dApp</a:t>
            </a:r>
            <a:r>
              <a:rPr lang="en-US" b="0" i="0" dirty="0">
                <a:effectLst/>
                <a:latin typeface="-apple-system"/>
              </a:rPr>
              <a:t> to the number of voters per proposal</a:t>
            </a:r>
            <a:endParaRPr lang="en-US" dirty="0"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getCountresult</a:t>
            </a:r>
            <a:r>
              <a:rPr lang="en-US" dirty="0">
                <a:latin typeface="-apple-system"/>
              </a:rPr>
              <a:t>.</a:t>
            </a:r>
            <a:r>
              <a:rPr lang="en-US" b="0" i="0" dirty="0">
                <a:effectLst/>
                <a:latin typeface="-apple-system"/>
              </a:rPr>
              <a:t>html module: Display the number of voters per proposal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FinTech Project 3</a:t>
            </a:r>
          </a:p>
        </p:txBody>
      </p:sp>
    </p:spTree>
    <p:extLst>
      <p:ext uri="{BB962C8B-B14F-4D97-AF65-F5344CB8AC3E}">
        <p14:creationId xmlns:p14="http://schemas.microsoft.com/office/powerpoint/2010/main" val="102506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049" y="446902"/>
            <a:ext cx="8878824" cy="106984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dApp</a:t>
            </a:r>
            <a:r>
              <a:rPr lang="en-US" dirty="0"/>
              <a:t> application</a:t>
            </a:r>
            <a:br>
              <a:rPr lang="en-US" dirty="0"/>
            </a:br>
            <a:r>
              <a:rPr lang="en-US" b="0" dirty="0">
                <a:latin typeface="-apple-system"/>
              </a:rPr>
              <a:t>backend interface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049" y="1601354"/>
            <a:ext cx="9776918" cy="3893924"/>
          </a:xfrm>
        </p:spPr>
        <p:txBody>
          <a:bodyPr/>
          <a:lstStyle/>
          <a:p>
            <a:pPr algn="l"/>
            <a:r>
              <a:rPr lang="en-US" b="0" i="0" dirty="0" err="1">
                <a:effectLst/>
                <a:latin typeface="-apple-system"/>
              </a:rPr>
              <a:t>dApp</a:t>
            </a:r>
            <a:r>
              <a:rPr lang="en-US" b="0" i="0" dirty="0">
                <a:effectLst/>
                <a:latin typeface="-apple-system"/>
              </a:rPr>
              <a:t> engine allows interaction between the deployed contract and the front-end interface. </a:t>
            </a:r>
          </a:p>
          <a:p>
            <a:r>
              <a:rPr lang="en-US" dirty="0">
                <a:latin typeface="-apple-system"/>
              </a:rPr>
              <a:t>deployconract.py module: </a:t>
            </a:r>
          </a:p>
          <a:p>
            <a:pPr lvl="1"/>
            <a:r>
              <a:rPr lang="en-US" dirty="0">
                <a:latin typeface="-apple-system"/>
              </a:rPr>
              <a:t>Compiles and deploy the contract on Ganache local blockchain</a:t>
            </a:r>
          </a:p>
          <a:p>
            <a:pPr lvl="1"/>
            <a:r>
              <a:rPr lang="en-US" dirty="0">
                <a:latin typeface="-apple-system"/>
              </a:rPr>
              <a:t>Make the ABI and BYCODE available to the main </a:t>
            </a:r>
            <a:r>
              <a:rPr lang="en-US" dirty="0" err="1">
                <a:latin typeface="-apple-system"/>
              </a:rPr>
              <a:t>dApp.y</a:t>
            </a:r>
            <a:r>
              <a:rPr lang="en-US" dirty="0">
                <a:latin typeface="-apple-system"/>
              </a:rPr>
              <a:t> engine</a:t>
            </a:r>
          </a:p>
          <a:p>
            <a:r>
              <a:rPr lang="en-US" b="0" i="0" dirty="0">
                <a:effectLst/>
                <a:latin typeface="-apple-system"/>
              </a:rPr>
              <a:t>dapp.py module: </a:t>
            </a:r>
            <a:r>
              <a:rPr lang="en-US" dirty="0">
                <a:latin typeface="-apple-system"/>
              </a:rPr>
              <a:t>Main </a:t>
            </a:r>
            <a:r>
              <a:rPr lang="en-US" dirty="0" err="1">
                <a:latin typeface="-apple-system"/>
              </a:rPr>
              <a:t>dA</a:t>
            </a:r>
            <a:r>
              <a:rPr lang="en-US" b="0" i="0" dirty="0" err="1">
                <a:effectLst/>
                <a:latin typeface="-apple-system"/>
              </a:rPr>
              <a:t>pp</a:t>
            </a:r>
            <a:r>
              <a:rPr lang="en-US" b="0" i="0" dirty="0">
                <a:effectLst/>
                <a:latin typeface="-apple-system"/>
              </a:rPr>
              <a:t> engine</a:t>
            </a:r>
          </a:p>
          <a:p>
            <a:pPr lvl="1"/>
            <a:r>
              <a:rPr lang="en-US" dirty="0">
                <a:latin typeface="-apple-system"/>
              </a:rPr>
              <a:t>register function: Build the web form to get user registration data</a:t>
            </a:r>
          </a:p>
          <a:p>
            <a:pPr lvl="1"/>
            <a:r>
              <a:rPr lang="en-US" dirty="0">
                <a:latin typeface="-apple-system"/>
              </a:rPr>
              <a:t>registered function: Execute registration on the blockchain and pass the result to the front-end for display</a:t>
            </a:r>
            <a:endParaRPr lang="en-US" b="0" i="0" dirty="0">
              <a:effectLst/>
              <a:latin typeface="-apple-system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FinTech Project 3</a:t>
            </a:r>
          </a:p>
        </p:txBody>
      </p:sp>
    </p:spTree>
    <p:extLst>
      <p:ext uri="{BB962C8B-B14F-4D97-AF65-F5344CB8AC3E}">
        <p14:creationId xmlns:p14="http://schemas.microsoft.com/office/powerpoint/2010/main" val="392247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049" y="446902"/>
            <a:ext cx="8878824" cy="106984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dApp</a:t>
            </a:r>
            <a:r>
              <a:rPr lang="en-US" dirty="0"/>
              <a:t> components</a:t>
            </a:r>
            <a:br>
              <a:rPr lang="en-US" dirty="0"/>
            </a:br>
            <a:r>
              <a:rPr lang="en-US" b="0" dirty="0">
                <a:latin typeface="-apple-system"/>
              </a:rPr>
              <a:t>backend interface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049" y="1601354"/>
            <a:ext cx="9776918" cy="3893924"/>
          </a:xfrm>
        </p:spPr>
        <p:txBody>
          <a:bodyPr/>
          <a:lstStyle/>
          <a:p>
            <a:pPr algn="l"/>
            <a:r>
              <a:rPr lang="en-US" dirty="0">
                <a:latin typeface="-apple-system"/>
              </a:rPr>
              <a:t>dApp.py module (CONT’D)</a:t>
            </a:r>
            <a:endParaRPr lang="en-US" b="0" i="0" dirty="0"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vo</a:t>
            </a:r>
            <a:r>
              <a:rPr lang="en-US" b="0" i="0" dirty="0">
                <a:effectLst/>
                <a:latin typeface="-apple-system"/>
              </a:rPr>
              <a:t>te function: </a:t>
            </a:r>
            <a:r>
              <a:rPr lang="en-US" dirty="0">
                <a:latin typeface="-apple-system"/>
              </a:rPr>
              <a:t>Build the web form to get  voter address and choice of proposal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v</a:t>
            </a:r>
            <a:r>
              <a:rPr lang="en-US" b="0" i="0" dirty="0">
                <a:effectLst/>
                <a:latin typeface="-apple-system"/>
              </a:rPr>
              <a:t>oted.html  function: </a:t>
            </a:r>
            <a:r>
              <a:rPr lang="en-US" dirty="0">
                <a:latin typeface="-apple-system"/>
              </a:rPr>
              <a:t>Execute the vote on the blockchain and pass the result to the front-end for display</a:t>
            </a:r>
            <a:endParaRPr lang="en-US" b="0" i="0" dirty="0"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-apple-system"/>
              </a:rPr>
              <a:t>winningProposal</a:t>
            </a:r>
            <a:r>
              <a:rPr lang="en-US" b="0" i="0" dirty="0">
                <a:effectLst/>
                <a:latin typeface="-apple-system"/>
              </a:rPr>
              <a:t> function: Build the form to fetch the winning proposal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W</a:t>
            </a:r>
            <a:r>
              <a:rPr lang="en-US" b="0" i="0" dirty="0">
                <a:effectLst/>
                <a:latin typeface="-apple-system"/>
              </a:rPr>
              <a:t>inner function: </a:t>
            </a:r>
            <a:r>
              <a:rPr lang="en-US" dirty="0">
                <a:latin typeface="-apple-system"/>
              </a:rPr>
              <a:t>Execute the request on the blockchain to get the winning proposal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c</a:t>
            </a:r>
            <a:r>
              <a:rPr lang="en-US" b="0" i="0" dirty="0">
                <a:effectLst/>
                <a:latin typeface="-apple-system"/>
              </a:rPr>
              <a:t>ount function: Build the request to get the  number of voters per proposal</a:t>
            </a:r>
            <a:endParaRPr lang="en-US" dirty="0"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-apple-system"/>
              </a:rPr>
              <a:t>getCountresult</a:t>
            </a:r>
            <a:r>
              <a:rPr lang="en-US" b="0" i="0" dirty="0">
                <a:effectLst/>
                <a:latin typeface="-apple-system"/>
              </a:rPr>
              <a:t> function: : </a:t>
            </a:r>
            <a:r>
              <a:rPr lang="en-US" dirty="0">
                <a:latin typeface="-apple-system"/>
              </a:rPr>
              <a:t>Execute the request on the blockchain to get the number of vote per proposal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FinTech Project 3</a:t>
            </a:r>
          </a:p>
        </p:txBody>
      </p:sp>
    </p:spTree>
    <p:extLst>
      <p:ext uri="{BB962C8B-B14F-4D97-AF65-F5344CB8AC3E}">
        <p14:creationId xmlns:p14="http://schemas.microsoft.com/office/powerpoint/2010/main" val="332128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049" y="446902"/>
            <a:ext cx="8878824" cy="1069848"/>
          </a:xfrm>
        </p:spPr>
        <p:txBody>
          <a:bodyPr>
            <a:normAutofit fontScale="90000"/>
          </a:bodyPr>
          <a:lstStyle/>
          <a:p>
            <a:r>
              <a:rPr lang="en-US" dirty="0"/>
              <a:t>User interaction with the contract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740" y="1601354"/>
            <a:ext cx="9776918" cy="389392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Register a wallet address:</a:t>
            </a:r>
          </a:p>
          <a:p>
            <a:pPr marL="852678" lvl="1" indent="-514350">
              <a:buAutoNum type="romanLcParenBoth"/>
            </a:pPr>
            <a:r>
              <a:rPr lang="en-US" b="0" i="0" dirty="0">
                <a:effectLst/>
                <a:latin typeface="-apple-system"/>
              </a:rPr>
              <a:t>Click on 'Register’ </a:t>
            </a:r>
          </a:p>
          <a:p>
            <a:pPr marL="852678" lvl="1" indent="-514350">
              <a:buAutoNum type="romanLcParenBoth"/>
            </a:pPr>
            <a:r>
              <a:rPr lang="en-US" dirty="0">
                <a:latin typeface="-apple-system"/>
              </a:rPr>
              <a:t>S</a:t>
            </a:r>
            <a:r>
              <a:rPr lang="en-US" b="0" i="0" dirty="0">
                <a:effectLst/>
                <a:latin typeface="-apple-system"/>
              </a:rPr>
              <a:t>elect the appropriate address from the dropdown menu and click on 'Register' button </a:t>
            </a:r>
          </a:p>
          <a:p>
            <a:pPr marL="852678" lvl="1" indent="-514350">
              <a:buAutoNum type="romanLcParenBoth"/>
            </a:pPr>
            <a:r>
              <a:rPr lang="en-US" dirty="0">
                <a:latin typeface="-apple-system"/>
              </a:rPr>
              <a:t>T</a:t>
            </a:r>
            <a:r>
              <a:rPr lang="en-US" b="0" i="0" dirty="0">
                <a:effectLst/>
                <a:latin typeface="-apple-system"/>
              </a:rPr>
              <a:t>he registration confirmation is displayed on the browser</a:t>
            </a:r>
          </a:p>
          <a:p>
            <a:pPr marL="347472" lvl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Use a registered wallet address to vote on only one of the proposals</a:t>
            </a:r>
            <a:endParaRPr lang="en-US" sz="2200" dirty="0">
              <a:latin typeface="-apple-system"/>
            </a:endParaRPr>
          </a:p>
          <a:p>
            <a:pPr marL="852678" lvl="1" indent="-514350">
              <a:buFont typeface="Courier New" panose="02070309020205020404" pitchFamily="49" charset="0"/>
              <a:buAutoNum type="romanLcParenBoth"/>
            </a:pPr>
            <a:r>
              <a:rPr lang="en-US" sz="2000" dirty="0">
                <a:latin typeface="-apple-system"/>
              </a:rPr>
              <a:t>Select a registered user </a:t>
            </a:r>
          </a:p>
          <a:p>
            <a:pPr marL="852678" lvl="1" indent="-514350">
              <a:buFont typeface="Courier New" panose="02070309020205020404" pitchFamily="49" charset="0"/>
              <a:buAutoNum type="romanLcParenBoth"/>
            </a:pPr>
            <a:r>
              <a:rPr lang="en-US" dirty="0">
                <a:latin typeface="-apple-system"/>
              </a:rPr>
              <a:t>Select the proposal to vote for </a:t>
            </a:r>
          </a:p>
          <a:p>
            <a:pPr marL="852678" lvl="1" indent="-514350">
              <a:buFont typeface="Courier New" panose="02070309020205020404" pitchFamily="49" charset="0"/>
              <a:buAutoNum type="romanLcParenBoth"/>
            </a:pPr>
            <a:r>
              <a:rPr lang="en-US" dirty="0">
                <a:latin typeface="-apple-system"/>
              </a:rPr>
              <a:t>Click on ‘vote’ </a:t>
            </a:r>
          </a:p>
          <a:p>
            <a:pPr marL="852678" lvl="1" indent="-514350">
              <a:buFont typeface="Courier New" panose="02070309020205020404" pitchFamily="49" charset="0"/>
              <a:buAutoNum type="romanLcParenBoth"/>
            </a:pPr>
            <a:r>
              <a:rPr lang="en-US" dirty="0">
                <a:latin typeface="-apple-system"/>
              </a:rPr>
              <a:t>The confirmation is displayed on the browser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FinTech Project 3</a:t>
            </a:r>
          </a:p>
        </p:txBody>
      </p:sp>
    </p:spTree>
    <p:extLst>
      <p:ext uri="{BB962C8B-B14F-4D97-AF65-F5344CB8AC3E}">
        <p14:creationId xmlns:p14="http://schemas.microsoft.com/office/powerpoint/2010/main" val="57120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5634</TotalTime>
  <Words>691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Courier New</vt:lpstr>
      <vt:lpstr>Segoe UI Light</vt:lpstr>
      <vt:lpstr>Tw Cen MT</vt:lpstr>
      <vt:lpstr>Office Theme</vt:lpstr>
      <vt:lpstr>Ethereum Blockchain Ballot dApp </vt:lpstr>
      <vt:lpstr>AGENDA</vt:lpstr>
      <vt:lpstr>Executive summary</vt:lpstr>
      <vt:lpstr>Smart contract </vt:lpstr>
      <vt:lpstr>Front-end interface</vt:lpstr>
      <vt:lpstr>dApp application Front-end interface</vt:lpstr>
      <vt:lpstr>dApp application backend interface</vt:lpstr>
      <vt:lpstr>dApp components backend interface</vt:lpstr>
      <vt:lpstr>User interaction with the contract</vt:lpstr>
      <vt:lpstr>User interaction with the contract</vt:lpstr>
      <vt:lpstr>User interaction with the contract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Crypto Portfolio Analyzer and Arbitrage Dectection</dc:title>
  <dc:creator>Bakary</dc:creator>
  <cp:lastModifiedBy>Bakary</cp:lastModifiedBy>
  <cp:revision>92</cp:revision>
  <dcterms:created xsi:type="dcterms:W3CDTF">2023-05-08T03:41:06Z</dcterms:created>
  <dcterms:modified xsi:type="dcterms:W3CDTF">2023-08-17T00:13:58Z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