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56" r:id="rId6"/>
    <p:sldId id="547" r:id="rId7"/>
    <p:sldId id="548" r:id="rId8"/>
    <p:sldId id="549" r:id="rId9"/>
    <p:sldId id="552" r:id="rId10"/>
    <p:sldId id="551" r:id="rId11"/>
    <p:sldId id="550" r:id="rId12"/>
    <p:sldId id="5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72" d="100"/>
          <a:sy n="72" d="100"/>
        </p:scale>
        <p:origin x="110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Interactive</a:t>
            </a:r>
            <a:br>
              <a:rPr lang="en-US" sz="4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</a:br>
            <a:r>
              <a:rPr lang="en-US" sz="40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Crypto Portfolio Analyzer and Arbitrage </a:t>
            </a:r>
            <a:r>
              <a:rPr lang="en-US" sz="4000" dirty="0" err="1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Dectection</a:t>
            </a:r>
            <a:endParaRPr lang="en-US" sz="4000" dirty="0">
              <a:ln w="28575">
                <a:noFill/>
                <a:prstDash val="solid"/>
              </a:ln>
              <a:latin typeface="Tw Cen MT" panose="020B0602020104020603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526" y="4509679"/>
            <a:ext cx="8885838" cy="758952"/>
          </a:xfrm>
        </p:spPr>
        <p:txBody>
          <a:bodyPr/>
          <a:lstStyle/>
          <a:p>
            <a:r>
              <a:rPr lang="en-US" sz="2000" b="1" dirty="0"/>
              <a:t>Project 1, Group 5 </a:t>
            </a:r>
            <a:r>
              <a:rPr lang="en-US" sz="2000" dirty="0"/>
              <a:t>- Bakary Sylla, </a:t>
            </a:r>
            <a:r>
              <a:rPr lang="en-US" sz="2000" dirty="0" err="1"/>
              <a:t>Yadisa</a:t>
            </a:r>
            <a:r>
              <a:rPr lang="en-US" sz="2000" dirty="0"/>
              <a:t> Joiner, Marcus </a:t>
            </a:r>
            <a:r>
              <a:rPr lang="en-US" sz="2000" dirty="0" err="1"/>
              <a:t>LeGare</a:t>
            </a:r>
            <a:r>
              <a:rPr lang="en-US" sz="2000" dirty="0"/>
              <a:t>, Patrick Jones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8375452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xecutive summary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Collection, Cleanup &amp; Exploration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Design Methodology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 and Conclusions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1</a:t>
            </a:r>
          </a:p>
        </p:txBody>
      </p:sp>
    </p:spTree>
    <p:extLst>
      <p:ext uri="{BB962C8B-B14F-4D97-AF65-F5344CB8AC3E}">
        <p14:creationId xmlns:p14="http://schemas.microsoft.com/office/powerpoint/2010/main" val="41506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9233408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an interactive web GUI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Analyze the risk indicators  of crypto currencies 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 crypto currencies are traded on several crypto exchanges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Uncover patterns in the crypto market price data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 arbitrage opportunities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FinTech 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Collection, Cleanup &amp; Exploration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7"/>
            <a:ext cx="10315498" cy="412021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data file: historical single crypto csv file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10 crypto currencies, 5 crypto exchanges, hourly price from 7/23/2013 to 7/31/2019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pandas to build an on-demand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dataframe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DF includes only the daily closing prices for each crypto currency on all the five exchanges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Avoid using pandas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dropna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() function to get better insight into the dataset</a:t>
            </a:r>
          </a:p>
          <a:p>
            <a:pPr marL="1138428" lvl="2" indent="-342900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1</a:t>
            </a:r>
          </a:p>
        </p:txBody>
      </p:sp>
    </p:spTree>
    <p:extLst>
      <p:ext uri="{BB962C8B-B14F-4D97-AF65-F5344CB8AC3E}">
        <p14:creationId xmlns:p14="http://schemas.microsoft.com/office/powerpoint/2010/main" val="206227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65586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Design Methodology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53" y="1044345"/>
            <a:ext cx="9921706" cy="476931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IDE: 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VSCode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New packages: </a:t>
            </a:r>
          </a:p>
          <a:p>
            <a:pPr marL="1138428" lvl="2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dash, dash bootstrap components,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plotly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express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Main directory</a:t>
            </a:r>
          </a:p>
          <a:p>
            <a:pPr marL="681228" lvl="1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app.py - main module</a:t>
            </a:r>
          </a:p>
          <a:p>
            <a:pPr marL="1138428" lvl="2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an interactive web GUI with dropdown menu</a:t>
            </a:r>
          </a:p>
          <a:p>
            <a:pPr marL="1138428" lvl="2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Call the processing module and plot the resulting graph</a:t>
            </a:r>
          </a:p>
          <a:p>
            <a:pPr marL="1138428" lvl="2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Allow user to  interact with the graph using a toolbar</a:t>
            </a:r>
          </a:p>
          <a:p>
            <a:pPr marL="1138428" lvl="2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tooltips for additional description of the axes and data of the graph</a:t>
            </a:r>
          </a:p>
          <a:p>
            <a:pPr marL="681228" lvl="1" indent="-342900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1</a:t>
            </a:r>
          </a:p>
        </p:txBody>
      </p:sp>
    </p:spTree>
    <p:extLst>
      <p:ext uri="{BB962C8B-B14F-4D97-AF65-F5344CB8AC3E}">
        <p14:creationId xmlns:p14="http://schemas.microsoft.com/office/powerpoint/2010/main" val="344519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923" y="87207"/>
            <a:ext cx="8878824" cy="10698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Design Methodology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78" y="845083"/>
            <a:ext cx="10276720" cy="459875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subdirectory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crypto.csv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Utils subdirectory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data_prep.py : clean up and prepare on demand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dataframe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based on user input cryptocurrency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sharpe_ratio.py : rolling window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sharpe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selectable window size and selectable crypto currency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daily_returns.py : rolling window daily returns with selectable window size and selectable crypto currency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arbitrage.py :  rolling window closing prices of selectable crypto currency on exchanges</a:t>
            </a:r>
          </a:p>
          <a:p>
            <a:pPr marL="681228" lvl="1" indent="-342900"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1</a:t>
            </a:r>
          </a:p>
        </p:txBody>
      </p:sp>
    </p:spTree>
    <p:extLst>
      <p:ext uri="{BB962C8B-B14F-4D97-AF65-F5344CB8AC3E}">
        <p14:creationId xmlns:p14="http://schemas.microsoft.com/office/powerpoint/2010/main" val="97509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66" y="32004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RESULTS and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conlcusions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66" y="1101852"/>
            <a:ext cx="8375452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Interactive GUI ( do a live demo)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11F508-2675-0CD1-99D5-0C52C2065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17" y="1646722"/>
            <a:ext cx="9524017" cy="429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cONCLUSIONS</a:t>
            </a: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8878823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 demo - Run the app and a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nalyze the data for the followi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ng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the best exchange to buy crypto?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the best exchange to sell crypto?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crypto with the best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sharpe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ratio on what which exchange?</a:t>
            </a:r>
          </a:p>
          <a:p>
            <a:pPr marL="681228" lvl="1" indent="-34290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the most volatile crypto on which exchange?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1</a:t>
            </a:r>
          </a:p>
        </p:txBody>
      </p:sp>
    </p:spTree>
    <p:extLst>
      <p:ext uri="{BB962C8B-B14F-4D97-AF65-F5344CB8AC3E}">
        <p14:creationId xmlns:p14="http://schemas.microsoft.com/office/powerpoint/2010/main" val="102055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06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Next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506" y="1546803"/>
            <a:ext cx="8728738" cy="445888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 users to zoom in the data by selecting smaller interval of time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Extend the interacti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ve analysis to the stock market and bond market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Include forecasting such as Monte Carlo simulation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 options for users to set investment goals and build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build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automated portfolios accordingly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FinTech Project 1</a:t>
            </a:r>
          </a:p>
        </p:txBody>
      </p:sp>
    </p:spTree>
    <p:extLst>
      <p:ext uri="{BB962C8B-B14F-4D97-AF65-F5344CB8AC3E}">
        <p14:creationId xmlns:p14="http://schemas.microsoft.com/office/powerpoint/2010/main" val="9625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4333</TotalTime>
  <Words>432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 Light</vt:lpstr>
      <vt:lpstr>Tw Cen MT</vt:lpstr>
      <vt:lpstr>Office Theme</vt:lpstr>
      <vt:lpstr>Interactive Crypto Portfolio Analyzer and Arbitrage Dectection</vt:lpstr>
      <vt:lpstr>AGENDA</vt:lpstr>
      <vt:lpstr>Executive summary</vt:lpstr>
      <vt:lpstr>Data Collection, Cleanup &amp; Exploration </vt:lpstr>
      <vt:lpstr>App Design Methodology </vt:lpstr>
      <vt:lpstr>App Design Methodology </vt:lpstr>
      <vt:lpstr>RESULTS and conlcusions</vt:lpstr>
      <vt:lpstr>cONCLUSIONS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Crypto Portfolio Analyzer and Arbitrage Dectection</dc:title>
  <dc:creator>Bakary</dc:creator>
  <cp:lastModifiedBy>Bakary</cp:lastModifiedBy>
  <cp:revision>42</cp:revision>
  <dcterms:created xsi:type="dcterms:W3CDTF">2023-05-08T03:41:06Z</dcterms:created>
  <dcterms:modified xsi:type="dcterms:W3CDTF">2023-05-11T21:31:26Z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