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6"/>
  </p:notesMasterIdLst>
  <p:sldIdLst>
    <p:sldId id="270" r:id="rId2"/>
    <p:sldId id="309" r:id="rId3"/>
    <p:sldId id="310" r:id="rId4"/>
    <p:sldId id="308" r:id="rId5"/>
    <p:sldId id="319" r:id="rId6"/>
    <p:sldId id="321" r:id="rId7"/>
    <p:sldId id="317" r:id="rId8"/>
    <p:sldId id="259" r:id="rId9"/>
    <p:sldId id="260" r:id="rId10"/>
    <p:sldId id="301" r:id="rId11"/>
    <p:sldId id="302" r:id="rId12"/>
    <p:sldId id="303" r:id="rId13"/>
    <p:sldId id="304" r:id="rId14"/>
    <p:sldId id="267" r:id="rId15"/>
    <p:sldId id="314" r:id="rId16"/>
    <p:sldId id="268" r:id="rId17"/>
    <p:sldId id="276" r:id="rId18"/>
    <p:sldId id="256" r:id="rId19"/>
    <p:sldId id="315" r:id="rId20"/>
    <p:sldId id="322" r:id="rId21"/>
    <p:sldId id="323" r:id="rId22"/>
    <p:sldId id="257" r:id="rId23"/>
    <p:sldId id="261" r:id="rId24"/>
    <p:sldId id="318" r:id="rId25"/>
  </p:sldIdLst>
  <p:sldSz cx="9144000" cy="5143500" type="screen16x9"/>
  <p:notesSz cx="6858000" cy="9144000"/>
  <p:embeddedFontLst>
    <p:embeddedFont>
      <p:font typeface="Aharoni" panose="02010803020104030203" pitchFamily="2" charset="-79"/>
      <p:bold r:id="rId27"/>
    </p:embeddedFont>
    <p:embeddedFont>
      <p:font typeface="Britannic Bold" panose="020B0903060703020204" pitchFamily="34" charset="0"/>
      <p:regular r:id="rId28"/>
    </p:embeddedFont>
    <p:embeddedFont>
      <p:font typeface="Cooper Black" panose="0208090404030B020404" pitchFamily="18" charset="0"/>
      <p:regular r:id="rId29"/>
    </p:embeddedFont>
    <p:embeddedFont>
      <p:font typeface="Fascinate" panose="020B0604020202020204" charset="0"/>
      <p:regular r:id="rId30"/>
    </p:embeddedFont>
    <p:embeddedFont>
      <p:font typeface="Inter" panose="020B0604020202020204" charset="0"/>
      <p:regular r:id="rId31"/>
      <p:bold r:id="rId32"/>
    </p:embeddedFont>
    <p:embeddedFont>
      <p:font typeface="Poppins" panose="000005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191"/>
    <a:srgbClr val="F4B2CB"/>
    <a:srgbClr val="FFC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F266C6-BAAA-4261-B2DF-E57A41626768}">
  <a:tblStyle styleId="{74F266C6-BAAA-4261-B2DF-E57A416267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71823" autoAdjust="0"/>
  </p:normalViewPr>
  <p:slideViewPr>
    <p:cSldViewPr snapToGrid="0">
      <p:cViewPr varScale="1">
        <p:scale>
          <a:sx n="63" d="100"/>
          <a:sy n="63" d="100"/>
        </p:scale>
        <p:origin x="13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F4B2CB"/>
              </a:solidFill>
              <a:ln w="12700">
                <a:solidFill>
                  <a:schemeClr val="tx1"/>
                </a:solidFill>
              </a:ln>
              <a:effectLst/>
              <a:sp3d contourW="12700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B9C-401D-A7B1-0F3B151B5330}"/>
              </c:ext>
            </c:extLst>
          </c:dPt>
          <c:dPt>
            <c:idx val="1"/>
            <c:bubble3D val="0"/>
            <c:spPr>
              <a:solidFill>
                <a:srgbClr val="FFC56B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contourW="12700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B9C-401D-A7B1-0F3B151B5330}"/>
              </c:ext>
            </c:extLst>
          </c:dPt>
          <c:dPt>
            <c:idx val="2"/>
            <c:bubble3D val="0"/>
            <c:spPr>
              <a:solidFill>
                <a:srgbClr val="5B919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contourW="12700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B9C-401D-A7B1-0F3B151B533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&lt; 1 tahun 13,56%</c:v>
                </c:pt>
                <c:pt idx="1">
                  <c:v>5-6 tahun 29,28%</c:v>
                </c:pt>
                <c:pt idx="2">
                  <c:v>1-4 tahun 57,16%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0.1356</c:v>
                </c:pt>
                <c:pt idx="1">
                  <c:v>0.2928</c:v>
                </c:pt>
                <c:pt idx="2">
                  <c:v>0.5716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B9C-401D-A7B1-0F3B151B53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pitchFamily="66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21467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360f3a2e1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360f3a2e1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15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343b0fb38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343b0fb38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700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343b0fb38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343b0fb38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064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343b0fb38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343b0fb38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Semenjak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narasumber</a:t>
            </a:r>
            <a:r>
              <a:rPr lang="en-US" dirty="0"/>
              <a:t> kami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harapan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mejaga</a:t>
            </a:r>
            <a:r>
              <a:rPr lang="en-US" dirty="0"/>
              <a:t> </a:t>
            </a:r>
            <a:r>
              <a:rPr lang="en-US" dirty="0" err="1"/>
              <a:t>bayinya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aman</a:t>
            </a:r>
            <a:r>
              <a:rPr lang="en-US" dirty="0"/>
              <a:t>, </a:t>
            </a:r>
            <a:r>
              <a:rPr lang="en-US" dirty="0" err="1"/>
              <a:t>sekaligus</a:t>
            </a:r>
            <a:r>
              <a:rPr lang="en-US" dirty="0"/>
              <a:t> </a:t>
            </a:r>
            <a:r>
              <a:rPr lang="en-US" dirty="0" err="1"/>
              <a:t>berkatifitas</a:t>
            </a:r>
            <a:r>
              <a:rPr lang="en-US" dirty="0"/>
              <a:t> d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tenang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4822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352a3232a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352a3232ac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Dari </a:t>
            </a:r>
            <a:r>
              <a:rPr lang="en-US" dirty="0" err="1"/>
              <a:t>permasalah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kami </a:t>
            </a:r>
            <a:r>
              <a:rPr lang="en-US" dirty="0" err="1"/>
              <a:t>mengambil</a:t>
            </a:r>
            <a:r>
              <a:rPr lang="en-US" dirty="0"/>
              <a:t> 3 </a:t>
            </a: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5528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disebutkan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, sangat </a:t>
            </a:r>
            <a:r>
              <a:rPr lang="en-US" dirty="0" err="1"/>
              <a:t>menginspirasi</a:t>
            </a:r>
            <a:r>
              <a:rPr lang="en-US" dirty="0"/>
              <a:t> kami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.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caranya</a:t>
            </a:r>
            <a:r>
              <a:rPr lang="en-US" dirty="0"/>
              <a:t> agar sang </a:t>
            </a:r>
            <a:r>
              <a:rPr lang="en-US" dirty="0" err="1"/>
              <a:t>ibu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memonitoring</a:t>
            </a:r>
            <a:r>
              <a:rPr lang="en-US" dirty="0"/>
              <a:t> </a:t>
            </a:r>
            <a:r>
              <a:rPr lang="en-US" dirty="0" err="1"/>
              <a:t>anaknya</a:t>
            </a:r>
            <a:r>
              <a:rPr lang="en-US" dirty="0"/>
              <a:t> Ketika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aktiiftas</a:t>
            </a:r>
            <a:r>
              <a:rPr lang="en-US" dirty="0"/>
              <a:t> d </a:t>
            </a:r>
            <a:r>
              <a:rPr lang="en-US" dirty="0" err="1"/>
              <a:t>rumah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5471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352a3232ac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352a3232ac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533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352a3232ac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352a3232ac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Oleh karena </a:t>
            </a:r>
            <a:r>
              <a:rPr lang="en-US" sz="11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itu</a:t>
            </a:r>
            <a:r>
              <a:rPr lang="en-US" sz="11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kami </a:t>
            </a:r>
            <a:r>
              <a:rPr lang="en-US" sz="11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dari</a:t>
            </a:r>
            <a:r>
              <a:rPr lang="id-ID" sz="11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tim </a:t>
            </a:r>
            <a:r>
              <a:rPr lang="en-US" sz="11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B</a:t>
            </a:r>
            <a:r>
              <a:rPr lang="id-ID" sz="11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aksya diraya membuat sebuah alat yang dipergunakan untuk memonitoring bayi yang dinamakan dengan...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3682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001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352a3232ac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352a3232ac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36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343b0fb38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343b0fb38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,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menghidupkan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dan </a:t>
            </a:r>
            <a:r>
              <a:rPr lang="en-US" dirty="0" err="1"/>
              <a:t>penginstallan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yang simple agar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aplikasinya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minimalis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pun </a:t>
            </a:r>
            <a:r>
              <a:rPr lang="en-US" dirty="0" err="1"/>
              <a:t>menarik</a:t>
            </a:r>
            <a:r>
              <a:rPr lang="en-US" dirty="0"/>
              <a:t> dan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batita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Disamping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kekurangan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focus pada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,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handphone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agar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pun </a:t>
            </a:r>
            <a:r>
              <a:rPr lang="en-US" dirty="0" err="1"/>
              <a:t>belum</a:t>
            </a:r>
            <a:r>
              <a:rPr lang="en-US" dirty="0"/>
              <a:t> HD dan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delay.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9961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343b0fb381_0_27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343b0fb381_0_27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Ada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penyebab</a:t>
            </a:r>
            <a:r>
              <a:rPr lang="en-ID" dirty="0"/>
              <a:t> </a:t>
            </a:r>
            <a:r>
              <a:rPr lang="en-ID" dirty="0" err="1"/>
              <a:t>terjadinya</a:t>
            </a:r>
            <a:r>
              <a:rPr lang="en-ID" dirty="0"/>
              <a:t> </a:t>
            </a:r>
            <a:r>
              <a:rPr lang="en-ID" dirty="0" err="1"/>
              <a:t>kecelakaan</a:t>
            </a:r>
            <a:r>
              <a:rPr lang="en-ID" dirty="0"/>
              <a:t> pada </a:t>
            </a:r>
            <a:r>
              <a:rPr lang="en-ID" dirty="0" err="1"/>
              <a:t>bayi</a:t>
            </a:r>
            <a:r>
              <a:rPr lang="en-ID" dirty="0"/>
              <a:t>,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nya</a:t>
            </a:r>
            <a:r>
              <a:rPr lang="en-ID" dirty="0"/>
              <a:t> </a:t>
            </a:r>
            <a:r>
              <a:rPr lang="en-ID" dirty="0" err="1"/>
              <a:t>ialah</a:t>
            </a:r>
            <a:r>
              <a:rPr lang="en-ID" dirty="0"/>
              <a:t> </a:t>
            </a:r>
            <a:r>
              <a:rPr lang="en-ID" dirty="0" err="1"/>
              <a:t>ditinggalkan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orang </a:t>
            </a:r>
            <a:r>
              <a:rPr lang="en-ID" dirty="0" err="1"/>
              <a:t>tua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pengasuh</a:t>
            </a:r>
            <a:r>
              <a:rPr lang="en-ID" dirty="0"/>
              <a:t>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mengurus</a:t>
            </a:r>
            <a:r>
              <a:rPr lang="en-ID" dirty="0"/>
              <a:t> </a:t>
            </a:r>
            <a:r>
              <a:rPr lang="en-ID" dirty="0" err="1"/>
              <a:t>pekerjaan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, Bayi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jatuh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sengaja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tertidur</a:t>
            </a:r>
            <a:r>
              <a:rPr lang="en-ID" dirty="0"/>
              <a:t> </a:t>
            </a:r>
            <a:r>
              <a:rPr lang="en-ID" dirty="0" err="1"/>
              <a:t>pulas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bergerak</a:t>
            </a:r>
            <a:r>
              <a:rPr lang="en-ID" dirty="0"/>
              <a:t> </a:t>
            </a:r>
            <a:r>
              <a:rPr lang="en-ID" dirty="0" err="1"/>
              <a:t>terlalu</a:t>
            </a:r>
            <a:r>
              <a:rPr lang="en-ID" dirty="0"/>
              <a:t> </a:t>
            </a:r>
            <a:r>
              <a:rPr lang="en-ID" dirty="0" err="1"/>
              <a:t>aktif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5911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343b0fb381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343b0fb381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Kami </a:t>
            </a:r>
            <a:r>
              <a:rPr lang="en-US" dirty="0" err="1"/>
              <a:t>menyadari</a:t>
            </a:r>
            <a:r>
              <a:rPr lang="en-US" dirty="0"/>
              <a:t> </a:t>
            </a:r>
            <a:r>
              <a:rPr lang="en-US" dirty="0" err="1"/>
              <a:t>bahawa</a:t>
            </a:r>
            <a:r>
              <a:rPr lang="en-US" dirty="0"/>
              <a:t> sensor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bayi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orang </a:t>
            </a:r>
            <a:r>
              <a:rPr lang="en-US" dirty="0" err="1"/>
              <a:t>tua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dekatnya</a:t>
            </a:r>
            <a:r>
              <a:rPr lang="en-US" dirty="0"/>
              <a:t>,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Langkah </a:t>
            </a:r>
            <a:r>
              <a:rPr lang="en-US" dirty="0" err="1"/>
              <a:t>selanjutnya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kami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13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Bayi </a:t>
            </a:r>
            <a:r>
              <a:rPr lang="en-US" dirty="0" err="1"/>
              <a:t>terjatuh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serius</a:t>
            </a:r>
            <a:r>
              <a:rPr lang="en-US" dirty="0"/>
              <a:t>,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berbahaya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22194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352a3232ac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352a3232ac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D" dirty="0"/>
              <a:t>Solusi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CCTV. CCTV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pengamanan</a:t>
            </a:r>
            <a:r>
              <a:rPr lang="en-ID" dirty="0"/>
              <a:t>,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kami </a:t>
            </a:r>
            <a:r>
              <a:rPr lang="en-ID" dirty="0" err="1"/>
              <a:t>berfokus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memonitoring</a:t>
            </a:r>
            <a:r>
              <a:rPr lang="en-ID" dirty="0"/>
              <a:t> </a:t>
            </a:r>
            <a:r>
              <a:rPr lang="en-ID" dirty="0" err="1"/>
              <a:t>bayi</a:t>
            </a:r>
            <a:r>
              <a:rPr lang="en-ID" dirty="0"/>
              <a:t> dan </a:t>
            </a:r>
            <a:r>
              <a:rPr lang="en-ID" dirty="0" err="1"/>
              <a:t>mengawasi</a:t>
            </a:r>
            <a:r>
              <a:rPr lang="en-ID" dirty="0"/>
              <a:t> </a:t>
            </a:r>
            <a:r>
              <a:rPr lang="en-ID" dirty="0" err="1"/>
              <a:t>keberadaan</a:t>
            </a:r>
            <a:r>
              <a:rPr lang="en-ID" dirty="0"/>
              <a:t> </a:t>
            </a:r>
            <a:r>
              <a:rPr lang="en-ID" dirty="0" err="1"/>
              <a:t>bayi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5881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Mesikipun</a:t>
            </a:r>
            <a:r>
              <a:rPr lang="en-ID" dirty="0"/>
              <a:t> sensor </a:t>
            </a:r>
            <a:r>
              <a:rPr lang="en-ID" dirty="0" err="1"/>
              <a:t>utama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'Sensor Camera' </a:t>
            </a:r>
            <a:r>
              <a:rPr lang="en-ID" dirty="0" err="1"/>
              <a:t>Produk</a:t>
            </a:r>
            <a:r>
              <a:rPr lang="en-ID" dirty="0"/>
              <a:t> yang kami buat </a:t>
            </a:r>
            <a:r>
              <a:rPr lang="en-ID" dirty="0" err="1"/>
              <a:t>menggunakan</a:t>
            </a:r>
            <a:r>
              <a:rPr lang="en-ID" dirty="0"/>
              <a:t> Raspberry PI yang </a:t>
            </a:r>
            <a:r>
              <a:rPr lang="en-ID" dirty="0" err="1"/>
              <a:t>membuktikan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pembaharuan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IOT dan di </a:t>
            </a:r>
            <a:r>
              <a:rPr lang="en-ID" dirty="0" err="1"/>
              <a:t>jalankan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codingan</a:t>
            </a:r>
            <a:r>
              <a:rPr lang="en-ID" dirty="0"/>
              <a:t> python</a:t>
            </a:r>
          </a:p>
        </p:txBody>
      </p:sp>
    </p:spTree>
    <p:extLst>
      <p:ext uri="{BB962C8B-B14F-4D97-AF65-F5344CB8AC3E}">
        <p14:creationId xmlns:p14="http://schemas.microsoft.com/office/powerpoint/2010/main" val="1613137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352a3232ac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352a3232ac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890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4369498d6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4369498d6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Dari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kami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narasumber</a:t>
            </a:r>
            <a:r>
              <a:rPr lang="en-US" dirty="0"/>
              <a:t> yang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serupa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permasalah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dan kami </a:t>
            </a:r>
            <a:r>
              <a:rPr lang="en-US" dirty="0" err="1"/>
              <a:t>memintanya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</a:t>
            </a:r>
            <a:r>
              <a:rPr lang="en-US" dirty="0" err="1"/>
              <a:t>cerita</a:t>
            </a:r>
            <a:r>
              <a:rPr lang="en-US" dirty="0"/>
              <a:t> dan </a:t>
            </a:r>
            <a:r>
              <a:rPr lang="en-US" dirty="0" err="1"/>
              <a:t>pengalamannya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6755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343b0fb38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343b0fb38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165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343b0fb38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343b0fb38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73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00074" y="1238850"/>
            <a:ext cx="3930600" cy="21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00074" y="3495150"/>
            <a:ext cx="3930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650222" y="1238848"/>
            <a:ext cx="206035" cy="196461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929110" y="3904649"/>
            <a:ext cx="850946" cy="956401"/>
            <a:chOff x="3113600" y="-1425825"/>
            <a:chExt cx="1108725" cy="1246125"/>
          </a:xfrm>
        </p:grpSpPr>
        <p:sp>
          <p:nvSpPr>
            <p:cNvPr id="13" name="Google Shape;13;p2"/>
            <p:cNvSpPr/>
            <p:nvPr/>
          </p:nvSpPr>
          <p:spPr>
            <a:xfrm>
              <a:off x="3113600" y="-1425825"/>
              <a:ext cx="1108725" cy="1246125"/>
            </a:xfrm>
            <a:custGeom>
              <a:avLst/>
              <a:gdLst/>
              <a:ahLst/>
              <a:cxnLst/>
              <a:rect l="l" t="t" r="r" b="b"/>
              <a:pathLst>
                <a:path w="44349" h="49845" extrusionOk="0">
                  <a:moveTo>
                    <a:pt x="39186" y="1117"/>
                  </a:moveTo>
                  <a:lnTo>
                    <a:pt x="39561" y="4126"/>
                  </a:lnTo>
                  <a:lnTo>
                    <a:pt x="33064" y="5393"/>
                  </a:lnTo>
                  <a:cubicBezTo>
                    <a:pt x="33032" y="5152"/>
                    <a:pt x="32996" y="4777"/>
                    <a:pt x="32928" y="4058"/>
                  </a:cubicBezTo>
                  <a:cubicBezTo>
                    <a:pt x="32963" y="3989"/>
                    <a:pt x="32963" y="3888"/>
                    <a:pt x="32928" y="3820"/>
                  </a:cubicBezTo>
                  <a:lnTo>
                    <a:pt x="32758" y="2110"/>
                  </a:lnTo>
                  <a:lnTo>
                    <a:pt x="39186" y="1117"/>
                  </a:lnTo>
                  <a:close/>
                  <a:moveTo>
                    <a:pt x="20002" y="10453"/>
                  </a:moveTo>
                  <a:cubicBezTo>
                    <a:pt x="20311" y="10760"/>
                    <a:pt x="21096" y="12127"/>
                    <a:pt x="22021" y="14042"/>
                  </a:cubicBezTo>
                  <a:cubicBezTo>
                    <a:pt x="17918" y="15752"/>
                    <a:pt x="13574" y="17702"/>
                    <a:pt x="10018" y="19412"/>
                  </a:cubicBezTo>
                  <a:cubicBezTo>
                    <a:pt x="9197" y="17667"/>
                    <a:pt x="8718" y="16266"/>
                    <a:pt x="8718" y="15856"/>
                  </a:cubicBezTo>
                  <a:cubicBezTo>
                    <a:pt x="9027" y="15582"/>
                    <a:pt x="10838" y="14589"/>
                    <a:pt x="14258" y="12984"/>
                  </a:cubicBezTo>
                  <a:cubicBezTo>
                    <a:pt x="16856" y="11753"/>
                    <a:pt x="19354" y="10658"/>
                    <a:pt x="20002" y="10453"/>
                  </a:cubicBezTo>
                  <a:close/>
                  <a:moveTo>
                    <a:pt x="20722" y="8366"/>
                  </a:moveTo>
                  <a:cubicBezTo>
                    <a:pt x="21233" y="8744"/>
                    <a:pt x="22738" y="11206"/>
                    <a:pt x="23799" y="13290"/>
                  </a:cubicBezTo>
                  <a:lnTo>
                    <a:pt x="23764" y="13326"/>
                  </a:lnTo>
                  <a:lnTo>
                    <a:pt x="23047" y="13632"/>
                  </a:lnTo>
                  <a:cubicBezTo>
                    <a:pt x="20960" y="9529"/>
                    <a:pt x="20380" y="9427"/>
                    <a:pt x="20207" y="9392"/>
                  </a:cubicBezTo>
                  <a:cubicBezTo>
                    <a:pt x="20187" y="9388"/>
                    <a:pt x="20164" y="9386"/>
                    <a:pt x="20137" y="9386"/>
                  </a:cubicBezTo>
                  <a:cubicBezTo>
                    <a:pt x="19677" y="9386"/>
                    <a:pt x="18266" y="9963"/>
                    <a:pt x="14805" y="11580"/>
                  </a:cubicBezTo>
                  <a:cubicBezTo>
                    <a:pt x="14362" y="11785"/>
                    <a:pt x="13916" y="11991"/>
                    <a:pt x="13883" y="12026"/>
                  </a:cubicBezTo>
                  <a:lnTo>
                    <a:pt x="13847" y="12026"/>
                  </a:lnTo>
                  <a:cubicBezTo>
                    <a:pt x="12069" y="12880"/>
                    <a:pt x="10565" y="13632"/>
                    <a:pt x="9506" y="14247"/>
                  </a:cubicBezTo>
                  <a:cubicBezTo>
                    <a:pt x="7966" y="15104"/>
                    <a:pt x="7829" y="15377"/>
                    <a:pt x="7796" y="15478"/>
                  </a:cubicBezTo>
                  <a:cubicBezTo>
                    <a:pt x="7523" y="16094"/>
                    <a:pt x="7933" y="17462"/>
                    <a:pt x="9096" y="19855"/>
                  </a:cubicBezTo>
                  <a:cubicBezTo>
                    <a:pt x="8959" y="19924"/>
                    <a:pt x="8822" y="19992"/>
                    <a:pt x="8685" y="20096"/>
                  </a:cubicBezTo>
                  <a:cubicBezTo>
                    <a:pt x="7624" y="17804"/>
                    <a:pt x="6872" y="15719"/>
                    <a:pt x="6803" y="15240"/>
                  </a:cubicBezTo>
                  <a:cubicBezTo>
                    <a:pt x="7249" y="14863"/>
                    <a:pt x="9985" y="13326"/>
                    <a:pt x="13609" y="11512"/>
                  </a:cubicBezTo>
                  <a:cubicBezTo>
                    <a:pt x="17882" y="9359"/>
                    <a:pt x="20243" y="8366"/>
                    <a:pt x="20722" y="8366"/>
                  </a:cubicBezTo>
                  <a:close/>
                  <a:moveTo>
                    <a:pt x="37600" y="28816"/>
                  </a:moveTo>
                  <a:cubicBezTo>
                    <a:pt x="37729" y="28816"/>
                    <a:pt x="37858" y="28826"/>
                    <a:pt x="37988" y="28850"/>
                  </a:cubicBezTo>
                  <a:cubicBezTo>
                    <a:pt x="38571" y="29055"/>
                    <a:pt x="38981" y="29430"/>
                    <a:pt x="39255" y="29977"/>
                  </a:cubicBezTo>
                  <a:lnTo>
                    <a:pt x="39288" y="30012"/>
                  </a:lnTo>
                  <a:cubicBezTo>
                    <a:pt x="39665" y="30696"/>
                    <a:pt x="39766" y="31380"/>
                    <a:pt x="39630" y="31960"/>
                  </a:cubicBezTo>
                  <a:cubicBezTo>
                    <a:pt x="39288" y="32781"/>
                    <a:pt x="38434" y="33363"/>
                    <a:pt x="37920" y="33670"/>
                  </a:cubicBezTo>
                  <a:lnTo>
                    <a:pt x="36041" y="29224"/>
                  </a:lnTo>
                  <a:cubicBezTo>
                    <a:pt x="36407" y="29055"/>
                    <a:pt x="36986" y="28816"/>
                    <a:pt x="37600" y="28816"/>
                  </a:cubicBezTo>
                  <a:close/>
                  <a:moveTo>
                    <a:pt x="8617" y="31243"/>
                  </a:moveTo>
                  <a:lnTo>
                    <a:pt x="9607" y="33328"/>
                  </a:lnTo>
                  <a:lnTo>
                    <a:pt x="7318" y="34252"/>
                  </a:lnTo>
                  <a:lnTo>
                    <a:pt x="6292" y="32165"/>
                  </a:lnTo>
                  <a:cubicBezTo>
                    <a:pt x="6598" y="32064"/>
                    <a:pt x="7249" y="31790"/>
                    <a:pt x="8617" y="31243"/>
                  </a:cubicBezTo>
                  <a:close/>
                  <a:moveTo>
                    <a:pt x="33748" y="10965"/>
                  </a:moveTo>
                  <a:cubicBezTo>
                    <a:pt x="33852" y="11069"/>
                    <a:pt x="34331" y="11649"/>
                    <a:pt x="35663" y="14420"/>
                  </a:cubicBezTo>
                  <a:cubicBezTo>
                    <a:pt x="36621" y="16367"/>
                    <a:pt x="37783" y="18966"/>
                    <a:pt x="38981" y="21737"/>
                  </a:cubicBezTo>
                  <a:cubicBezTo>
                    <a:pt x="41476" y="27583"/>
                    <a:pt x="43254" y="32474"/>
                    <a:pt x="43290" y="33432"/>
                  </a:cubicBezTo>
                  <a:cubicBezTo>
                    <a:pt x="43221" y="33500"/>
                    <a:pt x="42948" y="33806"/>
                    <a:pt x="41681" y="34594"/>
                  </a:cubicBezTo>
                  <a:lnTo>
                    <a:pt x="41648" y="34594"/>
                  </a:lnTo>
                  <a:cubicBezTo>
                    <a:pt x="41580" y="34627"/>
                    <a:pt x="41512" y="34663"/>
                    <a:pt x="41476" y="34695"/>
                  </a:cubicBezTo>
                  <a:cubicBezTo>
                    <a:pt x="40792" y="35106"/>
                    <a:pt x="39939" y="35584"/>
                    <a:pt x="38981" y="36099"/>
                  </a:cubicBezTo>
                  <a:lnTo>
                    <a:pt x="38330" y="34594"/>
                  </a:lnTo>
                  <a:cubicBezTo>
                    <a:pt x="38877" y="34321"/>
                    <a:pt x="40108" y="33601"/>
                    <a:pt x="40554" y="32302"/>
                  </a:cubicBezTo>
                  <a:cubicBezTo>
                    <a:pt x="40861" y="31380"/>
                    <a:pt x="40724" y="30423"/>
                    <a:pt x="40177" y="29498"/>
                  </a:cubicBezTo>
                  <a:cubicBezTo>
                    <a:pt x="39698" y="28677"/>
                    <a:pt x="39050" y="28130"/>
                    <a:pt x="38193" y="27925"/>
                  </a:cubicBezTo>
                  <a:cubicBezTo>
                    <a:pt x="37946" y="27866"/>
                    <a:pt x="37701" y="27840"/>
                    <a:pt x="37463" y="27840"/>
                  </a:cubicBezTo>
                  <a:cubicBezTo>
                    <a:pt x="36749" y="27840"/>
                    <a:pt x="36100" y="28071"/>
                    <a:pt x="35663" y="28303"/>
                  </a:cubicBezTo>
                  <a:lnTo>
                    <a:pt x="28893" y="12401"/>
                  </a:lnTo>
                  <a:cubicBezTo>
                    <a:pt x="29166" y="12333"/>
                    <a:pt x="29407" y="12231"/>
                    <a:pt x="29645" y="12127"/>
                  </a:cubicBezTo>
                  <a:lnTo>
                    <a:pt x="29782" y="12127"/>
                  </a:lnTo>
                  <a:lnTo>
                    <a:pt x="29886" y="12059"/>
                  </a:lnTo>
                  <a:cubicBezTo>
                    <a:pt x="32484" y="11170"/>
                    <a:pt x="33510" y="10965"/>
                    <a:pt x="33748" y="10965"/>
                  </a:cubicBezTo>
                  <a:close/>
                  <a:moveTo>
                    <a:pt x="27971" y="12743"/>
                  </a:moveTo>
                  <a:lnTo>
                    <a:pt x="34878" y="29055"/>
                  </a:lnTo>
                  <a:cubicBezTo>
                    <a:pt x="34878" y="29192"/>
                    <a:pt x="34946" y="29293"/>
                    <a:pt x="35015" y="29328"/>
                  </a:cubicBezTo>
                  <a:lnTo>
                    <a:pt x="35015" y="29361"/>
                  </a:lnTo>
                  <a:lnTo>
                    <a:pt x="37135" y="34321"/>
                  </a:lnTo>
                  <a:cubicBezTo>
                    <a:pt x="37135" y="34389"/>
                    <a:pt x="37168" y="34457"/>
                    <a:pt x="37168" y="34526"/>
                  </a:cubicBezTo>
                  <a:cubicBezTo>
                    <a:pt x="37203" y="34627"/>
                    <a:pt x="37236" y="34731"/>
                    <a:pt x="37340" y="34799"/>
                  </a:cubicBezTo>
                  <a:lnTo>
                    <a:pt x="38092" y="36577"/>
                  </a:lnTo>
                  <a:cubicBezTo>
                    <a:pt x="37340" y="36952"/>
                    <a:pt x="36519" y="37363"/>
                    <a:pt x="35663" y="37773"/>
                  </a:cubicBezTo>
                  <a:lnTo>
                    <a:pt x="24721" y="14009"/>
                  </a:lnTo>
                  <a:lnTo>
                    <a:pt x="24757" y="14009"/>
                  </a:lnTo>
                  <a:lnTo>
                    <a:pt x="24789" y="13974"/>
                  </a:lnTo>
                  <a:cubicBezTo>
                    <a:pt x="25919" y="13531"/>
                    <a:pt x="26978" y="13120"/>
                    <a:pt x="27971" y="12743"/>
                  </a:cubicBezTo>
                  <a:close/>
                  <a:moveTo>
                    <a:pt x="41476" y="35825"/>
                  </a:moveTo>
                  <a:lnTo>
                    <a:pt x="41476" y="35825"/>
                  </a:lnTo>
                  <a:cubicBezTo>
                    <a:pt x="41613" y="36610"/>
                    <a:pt x="41339" y="36988"/>
                    <a:pt x="41101" y="37226"/>
                  </a:cubicBezTo>
                  <a:cubicBezTo>
                    <a:pt x="40724" y="37603"/>
                    <a:pt x="40144" y="37841"/>
                    <a:pt x="39528" y="38082"/>
                  </a:cubicBezTo>
                  <a:lnTo>
                    <a:pt x="39460" y="38082"/>
                  </a:lnTo>
                  <a:lnTo>
                    <a:pt x="39392" y="38115"/>
                  </a:lnTo>
                  <a:cubicBezTo>
                    <a:pt x="39236" y="38170"/>
                    <a:pt x="39076" y="38193"/>
                    <a:pt x="38916" y="38193"/>
                  </a:cubicBezTo>
                  <a:cubicBezTo>
                    <a:pt x="38477" y="38193"/>
                    <a:pt x="38042" y="38018"/>
                    <a:pt x="37715" y="37841"/>
                  </a:cubicBezTo>
                  <a:cubicBezTo>
                    <a:pt x="38057" y="37672"/>
                    <a:pt x="38399" y="37499"/>
                    <a:pt x="38708" y="37330"/>
                  </a:cubicBezTo>
                  <a:lnTo>
                    <a:pt x="38845" y="37330"/>
                  </a:lnTo>
                  <a:lnTo>
                    <a:pt x="38877" y="37294"/>
                  </a:lnTo>
                  <a:cubicBezTo>
                    <a:pt x="38981" y="37261"/>
                    <a:pt x="39050" y="37193"/>
                    <a:pt x="39083" y="37125"/>
                  </a:cubicBezTo>
                  <a:cubicBezTo>
                    <a:pt x="39288" y="37021"/>
                    <a:pt x="39460" y="36952"/>
                    <a:pt x="39597" y="36851"/>
                  </a:cubicBezTo>
                  <a:cubicBezTo>
                    <a:pt x="40313" y="36473"/>
                    <a:pt x="40929" y="36132"/>
                    <a:pt x="41476" y="35825"/>
                  </a:cubicBezTo>
                  <a:close/>
                  <a:moveTo>
                    <a:pt x="23799" y="14384"/>
                  </a:moveTo>
                  <a:lnTo>
                    <a:pt x="34741" y="38252"/>
                  </a:lnTo>
                  <a:cubicBezTo>
                    <a:pt x="33748" y="38730"/>
                    <a:pt x="32654" y="39209"/>
                    <a:pt x="31560" y="39723"/>
                  </a:cubicBezTo>
                  <a:cubicBezTo>
                    <a:pt x="27867" y="41466"/>
                    <a:pt x="24004" y="43211"/>
                    <a:pt x="20653" y="44579"/>
                  </a:cubicBezTo>
                  <a:lnTo>
                    <a:pt x="9574" y="20744"/>
                  </a:lnTo>
                  <a:cubicBezTo>
                    <a:pt x="9643" y="20676"/>
                    <a:pt x="9744" y="20643"/>
                    <a:pt x="9848" y="20608"/>
                  </a:cubicBezTo>
                  <a:lnTo>
                    <a:pt x="10053" y="20506"/>
                  </a:lnTo>
                  <a:cubicBezTo>
                    <a:pt x="13984" y="18591"/>
                    <a:pt x="18533" y="16540"/>
                    <a:pt x="22875" y="14762"/>
                  </a:cubicBezTo>
                  <a:cubicBezTo>
                    <a:pt x="22910" y="14762"/>
                    <a:pt x="22910" y="14762"/>
                    <a:pt x="22943" y="14726"/>
                  </a:cubicBezTo>
                  <a:cubicBezTo>
                    <a:pt x="23216" y="14625"/>
                    <a:pt x="23526" y="14521"/>
                    <a:pt x="23799" y="14384"/>
                  </a:cubicBezTo>
                  <a:close/>
                  <a:moveTo>
                    <a:pt x="8685" y="21190"/>
                  </a:moveTo>
                  <a:cubicBezTo>
                    <a:pt x="9197" y="22284"/>
                    <a:pt x="11284" y="26798"/>
                    <a:pt x="19696" y="44989"/>
                  </a:cubicBezTo>
                  <a:cubicBezTo>
                    <a:pt x="19182" y="45194"/>
                    <a:pt x="18634" y="45399"/>
                    <a:pt x="18123" y="45605"/>
                  </a:cubicBezTo>
                  <a:cubicBezTo>
                    <a:pt x="18087" y="45605"/>
                    <a:pt x="18055" y="45637"/>
                    <a:pt x="18019" y="45637"/>
                  </a:cubicBezTo>
                  <a:cubicBezTo>
                    <a:pt x="17951" y="45673"/>
                    <a:pt x="17918" y="45673"/>
                    <a:pt x="17882" y="45706"/>
                  </a:cubicBezTo>
                  <a:cubicBezTo>
                    <a:pt x="17472" y="45878"/>
                    <a:pt x="17062" y="46048"/>
                    <a:pt x="16687" y="46185"/>
                  </a:cubicBezTo>
                  <a:lnTo>
                    <a:pt x="10770" y="33533"/>
                  </a:lnTo>
                  <a:lnTo>
                    <a:pt x="10770" y="33464"/>
                  </a:lnTo>
                  <a:lnTo>
                    <a:pt x="10701" y="33396"/>
                  </a:lnTo>
                  <a:lnTo>
                    <a:pt x="9369" y="30491"/>
                  </a:lnTo>
                  <a:cubicBezTo>
                    <a:pt x="9369" y="30455"/>
                    <a:pt x="9334" y="30423"/>
                    <a:pt x="9301" y="30387"/>
                  </a:cubicBezTo>
                  <a:lnTo>
                    <a:pt x="5709" y="22695"/>
                  </a:lnTo>
                  <a:cubicBezTo>
                    <a:pt x="6598" y="22216"/>
                    <a:pt x="7591" y="21702"/>
                    <a:pt x="8685" y="21190"/>
                  </a:cubicBezTo>
                  <a:close/>
                  <a:moveTo>
                    <a:pt x="4856" y="23173"/>
                  </a:moveTo>
                  <a:lnTo>
                    <a:pt x="8171" y="30286"/>
                  </a:lnTo>
                  <a:lnTo>
                    <a:pt x="5230" y="31413"/>
                  </a:lnTo>
                  <a:lnTo>
                    <a:pt x="5230" y="31517"/>
                  </a:lnTo>
                  <a:cubicBezTo>
                    <a:pt x="5198" y="31585"/>
                    <a:pt x="5162" y="31654"/>
                    <a:pt x="5162" y="31755"/>
                  </a:cubicBezTo>
                  <a:lnTo>
                    <a:pt x="5162" y="31995"/>
                  </a:lnTo>
                  <a:lnTo>
                    <a:pt x="6634" y="35141"/>
                  </a:lnTo>
                  <a:lnTo>
                    <a:pt x="6667" y="35174"/>
                  </a:lnTo>
                  <a:cubicBezTo>
                    <a:pt x="6839" y="35346"/>
                    <a:pt x="7008" y="35346"/>
                    <a:pt x="7112" y="35346"/>
                  </a:cubicBezTo>
                  <a:lnTo>
                    <a:pt x="7282" y="35346"/>
                  </a:lnTo>
                  <a:lnTo>
                    <a:pt x="10053" y="34321"/>
                  </a:lnTo>
                  <a:lnTo>
                    <a:pt x="15762" y="46527"/>
                  </a:lnTo>
                  <a:cubicBezTo>
                    <a:pt x="14909" y="46836"/>
                    <a:pt x="14156" y="47109"/>
                    <a:pt x="13574" y="47279"/>
                  </a:cubicBezTo>
                  <a:cubicBezTo>
                    <a:pt x="13505" y="47279"/>
                    <a:pt x="13473" y="47246"/>
                    <a:pt x="13404" y="47246"/>
                  </a:cubicBezTo>
                  <a:cubicBezTo>
                    <a:pt x="13336" y="47246"/>
                    <a:pt x="13232" y="47279"/>
                    <a:pt x="13131" y="47416"/>
                  </a:cubicBezTo>
                  <a:cubicBezTo>
                    <a:pt x="12242" y="47656"/>
                    <a:pt x="11968" y="47656"/>
                    <a:pt x="11900" y="47656"/>
                  </a:cubicBezTo>
                  <a:cubicBezTo>
                    <a:pt x="11763" y="47519"/>
                    <a:pt x="11284" y="46972"/>
                    <a:pt x="9780" y="44168"/>
                  </a:cubicBezTo>
                  <a:cubicBezTo>
                    <a:pt x="8718" y="42218"/>
                    <a:pt x="7419" y="39655"/>
                    <a:pt x="6051" y="36919"/>
                  </a:cubicBezTo>
                  <a:cubicBezTo>
                    <a:pt x="3283" y="31243"/>
                    <a:pt x="1196" y="26489"/>
                    <a:pt x="1163" y="25704"/>
                  </a:cubicBezTo>
                  <a:cubicBezTo>
                    <a:pt x="1299" y="25463"/>
                    <a:pt x="1915" y="24815"/>
                    <a:pt x="4856" y="23173"/>
                  </a:cubicBezTo>
                  <a:close/>
                  <a:moveTo>
                    <a:pt x="17814" y="46800"/>
                  </a:moveTo>
                  <a:cubicBezTo>
                    <a:pt x="17781" y="47005"/>
                    <a:pt x="17745" y="47178"/>
                    <a:pt x="17677" y="47314"/>
                  </a:cubicBezTo>
                  <a:cubicBezTo>
                    <a:pt x="17130" y="48373"/>
                    <a:pt x="15251" y="48783"/>
                    <a:pt x="15147" y="48783"/>
                  </a:cubicBezTo>
                  <a:lnTo>
                    <a:pt x="15114" y="48819"/>
                  </a:lnTo>
                  <a:cubicBezTo>
                    <a:pt x="15082" y="48825"/>
                    <a:pt x="15049" y="48828"/>
                    <a:pt x="15015" y="48828"/>
                  </a:cubicBezTo>
                  <a:cubicBezTo>
                    <a:pt x="14868" y="48828"/>
                    <a:pt x="14711" y="48777"/>
                    <a:pt x="14600" y="48750"/>
                  </a:cubicBezTo>
                  <a:cubicBezTo>
                    <a:pt x="14394" y="48578"/>
                    <a:pt x="14258" y="48305"/>
                    <a:pt x="14156" y="48099"/>
                  </a:cubicBezTo>
                  <a:cubicBezTo>
                    <a:pt x="14805" y="47894"/>
                    <a:pt x="15593" y="47621"/>
                    <a:pt x="16446" y="47314"/>
                  </a:cubicBezTo>
                  <a:cubicBezTo>
                    <a:pt x="16514" y="47314"/>
                    <a:pt x="16583" y="47279"/>
                    <a:pt x="16618" y="47246"/>
                  </a:cubicBezTo>
                  <a:cubicBezTo>
                    <a:pt x="16993" y="47109"/>
                    <a:pt x="17403" y="46972"/>
                    <a:pt x="17814" y="46800"/>
                  </a:cubicBezTo>
                  <a:close/>
                  <a:moveTo>
                    <a:pt x="39665" y="1"/>
                  </a:moveTo>
                  <a:cubicBezTo>
                    <a:pt x="39611" y="1"/>
                    <a:pt x="39552" y="13"/>
                    <a:pt x="39493" y="58"/>
                  </a:cubicBezTo>
                  <a:lnTo>
                    <a:pt x="32107" y="1221"/>
                  </a:lnTo>
                  <a:cubicBezTo>
                    <a:pt x="31902" y="1221"/>
                    <a:pt x="31697" y="1391"/>
                    <a:pt x="31697" y="1732"/>
                  </a:cubicBezTo>
                  <a:cubicBezTo>
                    <a:pt x="31697" y="1768"/>
                    <a:pt x="31697" y="1768"/>
                    <a:pt x="31902" y="3751"/>
                  </a:cubicBezTo>
                  <a:cubicBezTo>
                    <a:pt x="30466" y="4777"/>
                    <a:pt x="29508" y="6246"/>
                    <a:pt x="29133" y="8128"/>
                  </a:cubicBezTo>
                  <a:cubicBezTo>
                    <a:pt x="28860" y="9496"/>
                    <a:pt x="28961" y="10658"/>
                    <a:pt x="29029" y="11274"/>
                  </a:cubicBezTo>
                  <a:cubicBezTo>
                    <a:pt x="27798" y="11717"/>
                    <a:pt x="26362" y="12264"/>
                    <a:pt x="24757" y="12915"/>
                  </a:cubicBezTo>
                  <a:cubicBezTo>
                    <a:pt x="23900" y="11274"/>
                    <a:pt x="22089" y="7855"/>
                    <a:pt x="21064" y="7444"/>
                  </a:cubicBezTo>
                  <a:cubicBezTo>
                    <a:pt x="20986" y="7402"/>
                    <a:pt x="20882" y="7375"/>
                    <a:pt x="20730" y="7375"/>
                  </a:cubicBezTo>
                  <a:cubicBezTo>
                    <a:pt x="20008" y="7375"/>
                    <a:pt x="18209" y="7991"/>
                    <a:pt x="13095" y="10590"/>
                  </a:cubicBezTo>
                  <a:cubicBezTo>
                    <a:pt x="7044" y="13769"/>
                    <a:pt x="6051" y="14453"/>
                    <a:pt x="5914" y="14726"/>
                  </a:cubicBezTo>
                  <a:lnTo>
                    <a:pt x="5914" y="14762"/>
                  </a:lnTo>
                  <a:lnTo>
                    <a:pt x="5881" y="14762"/>
                  </a:lnTo>
                  <a:cubicBezTo>
                    <a:pt x="5778" y="15000"/>
                    <a:pt x="5778" y="15478"/>
                    <a:pt x="6429" y="17325"/>
                  </a:cubicBezTo>
                  <a:cubicBezTo>
                    <a:pt x="6872" y="18487"/>
                    <a:pt x="7419" y="19754"/>
                    <a:pt x="7761" y="20539"/>
                  </a:cubicBezTo>
                  <a:cubicBezTo>
                    <a:pt x="6735" y="21053"/>
                    <a:pt x="5813" y="21532"/>
                    <a:pt x="4992" y="21975"/>
                  </a:cubicBezTo>
                  <a:lnTo>
                    <a:pt x="4856" y="21975"/>
                  </a:lnTo>
                  <a:lnTo>
                    <a:pt x="4787" y="22044"/>
                  </a:lnTo>
                  <a:cubicBezTo>
                    <a:pt x="4752" y="22079"/>
                    <a:pt x="4719" y="22112"/>
                    <a:pt x="4719" y="22148"/>
                  </a:cubicBezTo>
                  <a:cubicBezTo>
                    <a:pt x="648" y="24369"/>
                    <a:pt x="306" y="25121"/>
                    <a:pt x="238" y="25362"/>
                  </a:cubicBezTo>
                  <a:cubicBezTo>
                    <a:pt x="137" y="25531"/>
                    <a:pt x="0" y="25942"/>
                    <a:pt x="1505" y="29498"/>
                  </a:cubicBezTo>
                  <a:cubicBezTo>
                    <a:pt x="2394" y="31550"/>
                    <a:pt x="3625" y="34217"/>
                    <a:pt x="4992" y="37056"/>
                  </a:cubicBezTo>
                  <a:cubicBezTo>
                    <a:pt x="5504" y="38150"/>
                    <a:pt x="10154" y="47588"/>
                    <a:pt x="11353" y="48441"/>
                  </a:cubicBezTo>
                  <a:cubicBezTo>
                    <a:pt x="11522" y="48578"/>
                    <a:pt x="11694" y="48578"/>
                    <a:pt x="11864" y="48578"/>
                  </a:cubicBezTo>
                  <a:cubicBezTo>
                    <a:pt x="12173" y="48578"/>
                    <a:pt x="12583" y="48510"/>
                    <a:pt x="13163" y="48373"/>
                  </a:cubicBezTo>
                  <a:cubicBezTo>
                    <a:pt x="13300" y="48715"/>
                    <a:pt x="13574" y="49229"/>
                    <a:pt x="14052" y="49604"/>
                  </a:cubicBezTo>
                  <a:lnTo>
                    <a:pt x="14088" y="49604"/>
                  </a:lnTo>
                  <a:lnTo>
                    <a:pt x="14121" y="49640"/>
                  </a:lnTo>
                  <a:cubicBezTo>
                    <a:pt x="14225" y="49672"/>
                    <a:pt x="14567" y="49845"/>
                    <a:pt x="14942" y="49845"/>
                  </a:cubicBezTo>
                  <a:cubicBezTo>
                    <a:pt x="15045" y="49845"/>
                    <a:pt x="15251" y="49845"/>
                    <a:pt x="15387" y="49741"/>
                  </a:cubicBezTo>
                  <a:cubicBezTo>
                    <a:pt x="16071" y="49640"/>
                    <a:pt x="17882" y="49092"/>
                    <a:pt x="18566" y="47826"/>
                  </a:cubicBezTo>
                  <a:lnTo>
                    <a:pt x="18566" y="47793"/>
                  </a:lnTo>
                  <a:cubicBezTo>
                    <a:pt x="18807" y="47383"/>
                    <a:pt x="18875" y="46937"/>
                    <a:pt x="18807" y="46425"/>
                  </a:cubicBezTo>
                  <a:cubicBezTo>
                    <a:pt x="23627" y="44510"/>
                    <a:pt x="30159" y="41603"/>
                    <a:pt x="35526" y="38935"/>
                  </a:cubicBezTo>
                  <a:lnTo>
                    <a:pt x="35630" y="38935"/>
                  </a:lnTo>
                  <a:lnTo>
                    <a:pt x="35699" y="38867"/>
                  </a:lnTo>
                  <a:cubicBezTo>
                    <a:pt x="35731" y="38867"/>
                    <a:pt x="35731" y="38867"/>
                    <a:pt x="35731" y="38834"/>
                  </a:cubicBezTo>
                  <a:cubicBezTo>
                    <a:pt x="36073" y="38697"/>
                    <a:pt x="36383" y="38525"/>
                    <a:pt x="36656" y="38388"/>
                  </a:cubicBezTo>
                  <a:cubicBezTo>
                    <a:pt x="37031" y="38730"/>
                    <a:pt x="37920" y="39209"/>
                    <a:pt x="38877" y="39209"/>
                  </a:cubicBezTo>
                  <a:cubicBezTo>
                    <a:pt x="39151" y="39209"/>
                    <a:pt x="39424" y="39209"/>
                    <a:pt x="39734" y="39039"/>
                  </a:cubicBezTo>
                  <a:lnTo>
                    <a:pt x="39835" y="39039"/>
                  </a:lnTo>
                  <a:cubicBezTo>
                    <a:pt x="40828" y="38662"/>
                    <a:pt x="43049" y="37877"/>
                    <a:pt x="42365" y="35311"/>
                  </a:cubicBezTo>
                  <a:cubicBezTo>
                    <a:pt x="44075" y="34252"/>
                    <a:pt x="44247" y="33842"/>
                    <a:pt x="44247" y="33500"/>
                  </a:cubicBezTo>
                  <a:cubicBezTo>
                    <a:pt x="44348" y="32201"/>
                    <a:pt x="41512" y="25088"/>
                    <a:pt x="40007" y="21497"/>
                  </a:cubicBezTo>
                  <a:lnTo>
                    <a:pt x="39835" y="21086"/>
                  </a:lnTo>
                  <a:cubicBezTo>
                    <a:pt x="37646" y="15993"/>
                    <a:pt x="35253" y="10691"/>
                    <a:pt x="34227" y="10043"/>
                  </a:cubicBezTo>
                  <a:lnTo>
                    <a:pt x="34194" y="10043"/>
                  </a:lnTo>
                  <a:cubicBezTo>
                    <a:pt x="34111" y="10007"/>
                    <a:pt x="34013" y="9960"/>
                    <a:pt x="33776" y="9960"/>
                  </a:cubicBezTo>
                  <a:cubicBezTo>
                    <a:pt x="33324" y="9960"/>
                    <a:pt x="32368" y="10133"/>
                    <a:pt x="30055" y="10896"/>
                  </a:cubicBezTo>
                  <a:cubicBezTo>
                    <a:pt x="29919" y="9701"/>
                    <a:pt x="29919" y="6862"/>
                    <a:pt x="32006" y="4914"/>
                  </a:cubicBezTo>
                  <a:lnTo>
                    <a:pt x="32142" y="6076"/>
                  </a:lnTo>
                  <a:cubicBezTo>
                    <a:pt x="32142" y="6178"/>
                    <a:pt x="32175" y="6246"/>
                    <a:pt x="32244" y="6282"/>
                  </a:cubicBezTo>
                  <a:lnTo>
                    <a:pt x="32244" y="6487"/>
                  </a:lnTo>
                  <a:lnTo>
                    <a:pt x="32690" y="6487"/>
                  </a:lnTo>
                  <a:lnTo>
                    <a:pt x="40144" y="5051"/>
                  </a:lnTo>
                  <a:cubicBezTo>
                    <a:pt x="40450" y="5015"/>
                    <a:pt x="40655" y="4810"/>
                    <a:pt x="40655" y="4504"/>
                  </a:cubicBezTo>
                  <a:lnTo>
                    <a:pt x="40212" y="433"/>
                  </a:lnTo>
                  <a:cubicBezTo>
                    <a:pt x="40177" y="332"/>
                    <a:pt x="40144" y="264"/>
                    <a:pt x="40108" y="228"/>
                  </a:cubicBezTo>
                  <a:lnTo>
                    <a:pt x="40108" y="23"/>
                  </a:lnTo>
                  <a:lnTo>
                    <a:pt x="39835" y="23"/>
                  </a:lnTo>
                  <a:cubicBezTo>
                    <a:pt x="39796" y="23"/>
                    <a:pt x="39735" y="1"/>
                    <a:pt x="39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406775" y="-932875"/>
              <a:ext cx="236850" cy="147950"/>
            </a:xfrm>
            <a:custGeom>
              <a:avLst/>
              <a:gdLst/>
              <a:ahLst/>
              <a:cxnLst/>
              <a:rect l="l" t="t" r="r" b="b"/>
              <a:pathLst>
                <a:path w="9474" h="5918" extrusionOk="0">
                  <a:moveTo>
                    <a:pt x="1540" y="1095"/>
                  </a:moveTo>
                  <a:lnTo>
                    <a:pt x="8412" y="2088"/>
                  </a:lnTo>
                  <a:lnTo>
                    <a:pt x="7969" y="4856"/>
                  </a:lnTo>
                  <a:lnTo>
                    <a:pt x="1163" y="3830"/>
                  </a:lnTo>
                  <a:lnTo>
                    <a:pt x="1540" y="1095"/>
                  </a:lnTo>
                  <a:close/>
                  <a:moveTo>
                    <a:pt x="1130" y="0"/>
                  </a:moveTo>
                  <a:cubicBezTo>
                    <a:pt x="958" y="0"/>
                    <a:pt x="651" y="173"/>
                    <a:pt x="616" y="411"/>
                  </a:cubicBezTo>
                  <a:lnTo>
                    <a:pt x="104" y="4035"/>
                  </a:lnTo>
                  <a:cubicBezTo>
                    <a:pt x="0" y="4172"/>
                    <a:pt x="69" y="4344"/>
                    <a:pt x="69" y="4413"/>
                  </a:cubicBezTo>
                  <a:lnTo>
                    <a:pt x="69" y="4651"/>
                  </a:lnTo>
                  <a:lnTo>
                    <a:pt x="274" y="4651"/>
                  </a:lnTo>
                  <a:cubicBezTo>
                    <a:pt x="309" y="4686"/>
                    <a:pt x="378" y="4755"/>
                    <a:pt x="479" y="4755"/>
                  </a:cubicBezTo>
                  <a:lnTo>
                    <a:pt x="8311" y="5917"/>
                  </a:lnTo>
                  <a:lnTo>
                    <a:pt x="8344" y="5917"/>
                  </a:lnTo>
                  <a:cubicBezTo>
                    <a:pt x="8653" y="5917"/>
                    <a:pt x="8858" y="5712"/>
                    <a:pt x="8858" y="5507"/>
                  </a:cubicBezTo>
                  <a:lnTo>
                    <a:pt x="9473" y="1814"/>
                  </a:lnTo>
                  <a:cubicBezTo>
                    <a:pt x="9473" y="1677"/>
                    <a:pt x="9473" y="1505"/>
                    <a:pt x="9337" y="1335"/>
                  </a:cubicBezTo>
                  <a:cubicBezTo>
                    <a:pt x="9301" y="1300"/>
                    <a:pt x="9164" y="1199"/>
                    <a:pt x="8995" y="1199"/>
                  </a:cubicBezTo>
                  <a:lnTo>
                    <a:pt x="1163" y="36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94025" y="-634825"/>
              <a:ext cx="247025" cy="238825"/>
            </a:xfrm>
            <a:custGeom>
              <a:avLst/>
              <a:gdLst/>
              <a:ahLst/>
              <a:cxnLst/>
              <a:rect l="l" t="t" r="r" b="b"/>
              <a:pathLst>
                <a:path w="9881" h="9553" extrusionOk="0">
                  <a:moveTo>
                    <a:pt x="6393" y="1176"/>
                  </a:moveTo>
                  <a:lnTo>
                    <a:pt x="8685" y="5859"/>
                  </a:lnTo>
                  <a:lnTo>
                    <a:pt x="3488" y="8425"/>
                  </a:lnTo>
                  <a:lnTo>
                    <a:pt x="1196" y="3739"/>
                  </a:lnTo>
                  <a:lnTo>
                    <a:pt x="6393" y="1176"/>
                  </a:lnTo>
                  <a:close/>
                  <a:moveTo>
                    <a:pt x="6632" y="0"/>
                  </a:moveTo>
                  <a:cubicBezTo>
                    <a:pt x="6531" y="0"/>
                    <a:pt x="6436" y="39"/>
                    <a:pt x="6360" y="115"/>
                  </a:cubicBezTo>
                  <a:lnTo>
                    <a:pt x="342" y="3023"/>
                  </a:lnTo>
                  <a:cubicBezTo>
                    <a:pt x="205" y="3055"/>
                    <a:pt x="101" y="3159"/>
                    <a:pt x="69" y="3261"/>
                  </a:cubicBezTo>
                  <a:cubicBezTo>
                    <a:pt x="0" y="3365"/>
                    <a:pt x="0" y="3433"/>
                    <a:pt x="0" y="3501"/>
                  </a:cubicBezTo>
                  <a:cubicBezTo>
                    <a:pt x="0" y="3570"/>
                    <a:pt x="0" y="3671"/>
                    <a:pt x="101" y="3775"/>
                  </a:cubicBezTo>
                  <a:lnTo>
                    <a:pt x="2804" y="9347"/>
                  </a:lnTo>
                  <a:lnTo>
                    <a:pt x="2837" y="9383"/>
                  </a:lnTo>
                  <a:cubicBezTo>
                    <a:pt x="2872" y="9415"/>
                    <a:pt x="3009" y="9552"/>
                    <a:pt x="3179" y="9552"/>
                  </a:cubicBezTo>
                  <a:lnTo>
                    <a:pt x="3420" y="9552"/>
                  </a:lnTo>
                  <a:lnTo>
                    <a:pt x="9643" y="6543"/>
                  </a:lnTo>
                  <a:lnTo>
                    <a:pt x="9676" y="6510"/>
                  </a:lnTo>
                  <a:cubicBezTo>
                    <a:pt x="9744" y="6442"/>
                    <a:pt x="9812" y="6338"/>
                    <a:pt x="9848" y="6237"/>
                  </a:cubicBezTo>
                  <a:cubicBezTo>
                    <a:pt x="9881" y="6100"/>
                    <a:pt x="9881" y="5963"/>
                    <a:pt x="9780" y="5826"/>
                  </a:cubicBezTo>
                  <a:lnTo>
                    <a:pt x="7112" y="287"/>
                  </a:lnTo>
                  <a:cubicBezTo>
                    <a:pt x="7009" y="150"/>
                    <a:pt x="6907" y="46"/>
                    <a:pt x="6735" y="14"/>
                  </a:cubicBezTo>
                  <a:cubicBezTo>
                    <a:pt x="6700" y="5"/>
                    <a:pt x="6666" y="0"/>
                    <a:pt x="6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649550" y="-860000"/>
              <a:ext cx="169275" cy="169100"/>
            </a:xfrm>
            <a:custGeom>
              <a:avLst/>
              <a:gdLst/>
              <a:ahLst/>
              <a:cxnLst/>
              <a:rect l="l" t="t" r="r" b="b"/>
              <a:pathLst>
                <a:path w="6771" h="6764" extrusionOk="0">
                  <a:moveTo>
                    <a:pt x="3283" y="1224"/>
                  </a:moveTo>
                  <a:lnTo>
                    <a:pt x="5471" y="3651"/>
                  </a:lnTo>
                  <a:lnTo>
                    <a:pt x="3420" y="5533"/>
                  </a:lnTo>
                  <a:lnTo>
                    <a:pt x="1130" y="3139"/>
                  </a:lnTo>
                  <a:lnTo>
                    <a:pt x="3283" y="1224"/>
                  </a:lnTo>
                  <a:close/>
                  <a:moveTo>
                    <a:pt x="3313" y="1"/>
                  </a:moveTo>
                  <a:cubicBezTo>
                    <a:pt x="3180" y="1"/>
                    <a:pt x="3044" y="44"/>
                    <a:pt x="2941" y="130"/>
                  </a:cubicBezTo>
                  <a:lnTo>
                    <a:pt x="0" y="2830"/>
                  </a:lnTo>
                  <a:lnTo>
                    <a:pt x="0" y="3377"/>
                  </a:lnTo>
                  <a:lnTo>
                    <a:pt x="2977" y="6559"/>
                  </a:lnTo>
                  <a:cubicBezTo>
                    <a:pt x="3009" y="6660"/>
                    <a:pt x="3078" y="6728"/>
                    <a:pt x="3182" y="6764"/>
                  </a:cubicBezTo>
                  <a:lnTo>
                    <a:pt x="3387" y="6764"/>
                  </a:lnTo>
                  <a:cubicBezTo>
                    <a:pt x="3488" y="6764"/>
                    <a:pt x="3625" y="6728"/>
                    <a:pt x="3762" y="6627"/>
                  </a:cubicBezTo>
                  <a:lnTo>
                    <a:pt x="6533" y="4028"/>
                  </a:lnTo>
                  <a:lnTo>
                    <a:pt x="6533" y="3993"/>
                  </a:lnTo>
                  <a:cubicBezTo>
                    <a:pt x="6771" y="3787"/>
                    <a:pt x="6771" y="3549"/>
                    <a:pt x="6533" y="3309"/>
                  </a:cubicBezTo>
                  <a:lnTo>
                    <a:pt x="3661" y="163"/>
                  </a:lnTo>
                  <a:lnTo>
                    <a:pt x="3661" y="130"/>
                  </a:lnTo>
                  <a:cubicBezTo>
                    <a:pt x="3574" y="44"/>
                    <a:pt x="3446" y="1"/>
                    <a:pt x="3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6948307" y="181853"/>
            <a:ext cx="1200677" cy="536214"/>
            <a:chOff x="5128450" y="-2542775"/>
            <a:chExt cx="1564400" cy="698650"/>
          </a:xfrm>
        </p:grpSpPr>
        <p:sp>
          <p:nvSpPr>
            <p:cNvPr id="18" name="Google Shape;18;p2"/>
            <p:cNvSpPr/>
            <p:nvPr/>
          </p:nvSpPr>
          <p:spPr>
            <a:xfrm>
              <a:off x="5128450" y="-2542775"/>
              <a:ext cx="1564400" cy="698650"/>
            </a:xfrm>
            <a:custGeom>
              <a:avLst/>
              <a:gdLst/>
              <a:ahLst/>
              <a:cxnLst/>
              <a:rect l="l" t="t" r="r" b="b"/>
              <a:pathLst>
                <a:path w="62576" h="27946" extrusionOk="0">
                  <a:moveTo>
                    <a:pt x="38758" y="15451"/>
                  </a:moveTo>
                  <a:cubicBezTo>
                    <a:pt x="39118" y="15451"/>
                    <a:pt x="39267" y="15524"/>
                    <a:pt x="39290" y="15568"/>
                  </a:cubicBezTo>
                  <a:cubicBezTo>
                    <a:pt x="39290" y="15636"/>
                    <a:pt x="39222" y="15773"/>
                    <a:pt x="39186" y="15877"/>
                  </a:cubicBezTo>
                  <a:cubicBezTo>
                    <a:pt x="39186" y="15945"/>
                    <a:pt x="39154" y="16013"/>
                    <a:pt x="39118" y="16082"/>
                  </a:cubicBezTo>
                  <a:cubicBezTo>
                    <a:pt x="38571" y="16971"/>
                    <a:pt x="37066" y="17381"/>
                    <a:pt x="36041" y="17586"/>
                  </a:cubicBezTo>
                  <a:lnTo>
                    <a:pt x="37887" y="15535"/>
                  </a:lnTo>
                  <a:lnTo>
                    <a:pt x="37955" y="15535"/>
                  </a:lnTo>
                  <a:cubicBezTo>
                    <a:pt x="38297" y="15473"/>
                    <a:pt x="38560" y="15451"/>
                    <a:pt x="38758" y="15451"/>
                  </a:cubicBezTo>
                  <a:close/>
                  <a:moveTo>
                    <a:pt x="33982" y="20510"/>
                  </a:moveTo>
                  <a:cubicBezTo>
                    <a:pt x="34331" y="20510"/>
                    <a:pt x="34595" y="20562"/>
                    <a:pt x="34640" y="20628"/>
                  </a:cubicBezTo>
                  <a:lnTo>
                    <a:pt x="34673" y="20664"/>
                  </a:lnTo>
                  <a:cubicBezTo>
                    <a:pt x="34673" y="20697"/>
                    <a:pt x="34708" y="20765"/>
                    <a:pt x="34536" y="21074"/>
                  </a:cubicBezTo>
                  <a:cubicBezTo>
                    <a:pt x="34025" y="21963"/>
                    <a:pt x="32553" y="22374"/>
                    <a:pt x="31494" y="22612"/>
                  </a:cubicBezTo>
                  <a:lnTo>
                    <a:pt x="33341" y="20560"/>
                  </a:lnTo>
                  <a:lnTo>
                    <a:pt x="33373" y="20560"/>
                  </a:lnTo>
                  <a:cubicBezTo>
                    <a:pt x="33587" y="20525"/>
                    <a:pt x="33797" y="20510"/>
                    <a:pt x="33982" y="20510"/>
                  </a:cubicBezTo>
                  <a:close/>
                  <a:moveTo>
                    <a:pt x="51741" y="1036"/>
                  </a:moveTo>
                  <a:cubicBezTo>
                    <a:pt x="53468" y="1036"/>
                    <a:pt x="55220" y="1221"/>
                    <a:pt x="56831" y="1584"/>
                  </a:cubicBezTo>
                  <a:cubicBezTo>
                    <a:pt x="59123" y="2095"/>
                    <a:pt x="60865" y="2951"/>
                    <a:pt x="61071" y="3635"/>
                  </a:cubicBezTo>
                  <a:cubicBezTo>
                    <a:pt x="61243" y="4251"/>
                    <a:pt x="60696" y="5003"/>
                    <a:pt x="59533" y="5892"/>
                  </a:cubicBezTo>
                  <a:cubicBezTo>
                    <a:pt x="58371" y="6746"/>
                    <a:pt x="56729" y="7602"/>
                    <a:pt x="55430" y="8286"/>
                  </a:cubicBezTo>
                  <a:lnTo>
                    <a:pt x="54883" y="8559"/>
                  </a:lnTo>
                  <a:cubicBezTo>
                    <a:pt x="52317" y="9927"/>
                    <a:pt x="43257" y="12490"/>
                    <a:pt x="39528" y="13516"/>
                  </a:cubicBezTo>
                  <a:lnTo>
                    <a:pt x="42059" y="10474"/>
                  </a:lnTo>
                  <a:lnTo>
                    <a:pt x="42094" y="10438"/>
                  </a:lnTo>
                  <a:lnTo>
                    <a:pt x="42127" y="10406"/>
                  </a:lnTo>
                  <a:cubicBezTo>
                    <a:pt x="42196" y="10337"/>
                    <a:pt x="42264" y="10233"/>
                    <a:pt x="42332" y="10165"/>
                  </a:cubicBezTo>
                  <a:lnTo>
                    <a:pt x="44042" y="8080"/>
                  </a:lnTo>
                  <a:cubicBezTo>
                    <a:pt x="44179" y="7908"/>
                    <a:pt x="44179" y="7739"/>
                    <a:pt x="44179" y="7635"/>
                  </a:cubicBezTo>
                  <a:lnTo>
                    <a:pt x="44179" y="7533"/>
                  </a:lnTo>
                  <a:lnTo>
                    <a:pt x="44110" y="7465"/>
                  </a:lnTo>
                  <a:cubicBezTo>
                    <a:pt x="44009" y="7361"/>
                    <a:pt x="43872" y="7191"/>
                    <a:pt x="43563" y="7191"/>
                  </a:cubicBezTo>
                  <a:lnTo>
                    <a:pt x="43530" y="7191"/>
                  </a:lnTo>
                  <a:lnTo>
                    <a:pt x="30126" y="11431"/>
                  </a:lnTo>
                  <a:cubicBezTo>
                    <a:pt x="30022" y="11431"/>
                    <a:pt x="29990" y="11464"/>
                    <a:pt x="29954" y="11500"/>
                  </a:cubicBezTo>
                  <a:lnTo>
                    <a:pt x="29853" y="11500"/>
                  </a:lnTo>
                  <a:lnTo>
                    <a:pt x="29784" y="11637"/>
                  </a:lnTo>
                  <a:cubicBezTo>
                    <a:pt x="29784" y="11637"/>
                    <a:pt x="29749" y="11705"/>
                    <a:pt x="26329" y="17893"/>
                  </a:cubicBezTo>
                  <a:cubicBezTo>
                    <a:pt x="24893" y="18303"/>
                    <a:pt x="23356" y="18749"/>
                    <a:pt x="21783" y="19192"/>
                  </a:cubicBezTo>
                  <a:cubicBezTo>
                    <a:pt x="21747" y="19192"/>
                    <a:pt x="21715" y="19228"/>
                    <a:pt x="21646" y="19228"/>
                  </a:cubicBezTo>
                  <a:cubicBezTo>
                    <a:pt x="13440" y="21553"/>
                    <a:pt x="7148" y="23159"/>
                    <a:pt x="6087" y="23194"/>
                  </a:cubicBezTo>
                  <a:cubicBezTo>
                    <a:pt x="5507" y="22510"/>
                    <a:pt x="2941" y="18508"/>
                    <a:pt x="1299" y="15636"/>
                  </a:cubicBezTo>
                  <a:cubicBezTo>
                    <a:pt x="1637" y="15507"/>
                    <a:pt x="1995" y="15453"/>
                    <a:pt x="2358" y="15453"/>
                  </a:cubicBezTo>
                  <a:cubicBezTo>
                    <a:pt x="3246" y="15453"/>
                    <a:pt x="4163" y="15775"/>
                    <a:pt x="4891" y="16115"/>
                  </a:cubicBezTo>
                  <a:cubicBezTo>
                    <a:pt x="6018" y="16662"/>
                    <a:pt x="6907" y="17381"/>
                    <a:pt x="6976" y="17450"/>
                  </a:cubicBezTo>
                  <a:cubicBezTo>
                    <a:pt x="7148" y="17586"/>
                    <a:pt x="7318" y="17586"/>
                    <a:pt x="7422" y="17586"/>
                  </a:cubicBezTo>
                  <a:lnTo>
                    <a:pt x="7490" y="17586"/>
                  </a:lnTo>
                  <a:lnTo>
                    <a:pt x="7523" y="17551"/>
                  </a:lnTo>
                  <a:cubicBezTo>
                    <a:pt x="7832" y="17414"/>
                    <a:pt x="42196" y="2199"/>
                    <a:pt x="48214" y="1310"/>
                  </a:cubicBezTo>
                  <a:cubicBezTo>
                    <a:pt x="49339" y="1127"/>
                    <a:pt x="50534" y="1036"/>
                    <a:pt x="51741" y="1036"/>
                  </a:cubicBezTo>
                  <a:close/>
                  <a:moveTo>
                    <a:pt x="25714" y="19091"/>
                  </a:moveTo>
                  <a:lnTo>
                    <a:pt x="25714" y="19091"/>
                  </a:lnTo>
                  <a:cubicBezTo>
                    <a:pt x="25440" y="19638"/>
                    <a:pt x="24861" y="20697"/>
                    <a:pt x="23698" y="22885"/>
                  </a:cubicBezTo>
                  <a:lnTo>
                    <a:pt x="20484" y="23468"/>
                  </a:lnTo>
                  <a:cubicBezTo>
                    <a:pt x="20722" y="23022"/>
                    <a:pt x="21200" y="22064"/>
                    <a:pt x="22193" y="20117"/>
                  </a:cubicBezTo>
                  <a:cubicBezTo>
                    <a:pt x="23356" y="19775"/>
                    <a:pt x="24551" y="19433"/>
                    <a:pt x="25714" y="19091"/>
                  </a:cubicBezTo>
                  <a:close/>
                  <a:moveTo>
                    <a:pt x="40385" y="10986"/>
                  </a:moveTo>
                  <a:lnTo>
                    <a:pt x="37923" y="13995"/>
                  </a:lnTo>
                  <a:cubicBezTo>
                    <a:pt x="37854" y="14030"/>
                    <a:pt x="37786" y="14099"/>
                    <a:pt x="37786" y="14167"/>
                  </a:cubicBezTo>
                  <a:lnTo>
                    <a:pt x="27528" y="25484"/>
                  </a:lnTo>
                  <a:lnTo>
                    <a:pt x="24724" y="26203"/>
                  </a:lnTo>
                  <a:lnTo>
                    <a:pt x="31595" y="13757"/>
                  </a:lnTo>
                  <a:cubicBezTo>
                    <a:pt x="31937" y="13653"/>
                    <a:pt x="33477" y="13174"/>
                    <a:pt x="40385" y="10986"/>
                  </a:cubicBezTo>
                  <a:close/>
                  <a:moveTo>
                    <a:pt x="42231" y="8729"/>
                  </a:moveTo>
                  <a:lnTo>
                    <a:pt x="42231" y="8729"/>
                  </a:lnTo>
                  <a:cubicBezTo>
                    <a:pt x="42059" y="8934"/>
                    <a:pt x="41889" y="9175"/>
                    <a:pt x="41616" y="9481"/>
                  </a:cubicBezTo>
                  <a:lnTo>
                    <a:pt x="31117" y="12868"/>
                  </a:lnTo>
                  <a:cubicBezTo>
                    <a:pt x="31015" y="12868"/>
                    <a:pt x="30980" y="12936"/>
                    <a:pt x="30947" y="12936"/>
                  </a:cubicBezTo>
                  <a:lnTo>
                    <a:pt x="30843" y="12936"/>
                  </a:lnTo>
                  <a:lnTo>
                    <a:pt x="30775" y="13073"/>
                  </a:lnTo>
                  <a:lnTo>
                    <a:pt x="23356" y="26545"/>
                  </a:lnTo>
                  <a:lnTo>
                    <a:pt x="22842" y="26682"/>
                  </a:lnTo>
                  <a:cubicBezTo>
                    <a:pt x="23082" y="26203"/>
                    <a:pt x="23561" y="25347"/>
                    <a:pt x="24450" y="23637"/>
                  </a:cubicBezTo>
                  <a:cubicBezTo>
                    <a:pt x="24483" y="23605"/>
                    <a:pt x="24483" y="23569"/>
                    <a:pt x="24519" y="23536"/>
                  </a:cubicBezTo>
                  <a:lnTo>
                    <a:pt x="27117" y="18645"/>
                  </a:lnTo>
                  <a:cubicBezTo>
                    <a:pt x="27117" y="18612"/>
                    <a:pt x="27150" y="18577"/>
                    <a:pt x="27186" y="18544"/>
                  </a:cubicBezTo>
                  <a:cubicBezTo>
                    <a:pt x="27219" y="18475"/>
                    <a:pt x="27219" y="18440"/>
                    <a:pt x="27254" y="18407"/>
                  </a:cubicBezTo>
                  <a:lnTo>
                    <a:pt x="30605" y="12321"/>
                  </a:lnTo>
                  <a:lnTo>
                    <a:pt x="42231" y="8729"/>
                  </a:lnTo>
                  <a:close/>
                  <a:moveTo>
                    <a:pt x="51663" y="1"/>
                  </a:moveTo>
                  <a:cubicBezTo>
                    <a:pt x="50425" y="1"/>
                    <a:pt x="49199" y="94"/>
                    <a:pt x="48044" y="284"/>
                  </a:cubicBezTo>
                  <a:cubicBezTo>
                    <a:pt x="42059" y="1173"/>
                    <a:pt x="10532" y="15089"/>
                    <a:pt x="7454" y="16525"/>
                  </a:cubicBezTo>
                  <a:cubicBezTo>
                    <a:pt x="6384" y="15736"/>
                    <a:pt x="4289" y="14414"/>
                    <a:pt x="2271" y="14414"/>
                  </a:cubicBezTo>
                  <a:cubicBezTo>
                    <a:pt x="1582" y="14414"/>
                    <a:pt x="901" y="14569"/>
                    <a:pt x="274" y="14952"/>
                  </a:cubicBezTo>
                  <a:lnTo>
                    <a:pt x="241" y="14988"/>
                  </a:lnTo>
                  <a:cubicBezTo>
                    <a:pt x="137" y="15089"/>
                    <a:pt x="104" y="15193"/>
                    <a:pt x="68" y="15294"/>
                  </a:cubicBezTo>
                  <a:cubicBezTo>
                    <a:pt x="0" y="15431"/>
                    <a:pt x="36" y="15603"/>
                    <a:pt x="104" y="15704"/>
                  </a:cubicBezTo>
                  <a:cubicBezTo>
                    <a:pt x="274" y="15910"/>
                    <a:pt x="651" y="16561"/>
                    <a:pt x="1130" y="17346"/>
                  </a:cubicBezTo>
                  <a:cubicBezTo>
                    <a:pt x="3625" y="21416"/>
                    <a:pt x="5129" y="23810"/>
                    <a:pt x="5575" y="24116"/>
                  </a:cubicBezTo>
                  <a:cubicBezTo>
                    <a:pt x="5630" y="24150"/>
                    <a:pt x="5696" y="24194"/>
                    <a:pt x="5936" y="24194"/>
                  </a:cubicBezTo>
                  <a:cubicBezTo>
                    <a:pt x="6432" y="24194"/>
                    <a:pt x="7675" y="24003"/>
                    <a:pt x="11114" y="23126"/>
                  </a:cubicBezTo>
                  <a:cubicBezTo>
                    <a:pt x="14260" y="22338"/>
                    <a:pt x="18055" y="21279"/>
                    <a:pt x="20894" y="20492"/>
                  </a:cubicBezTo>
                  <a:lnTo>
                    <a:pt x="20894" y="20492"/>
                  </a:lnTo>
                  <a:lnTo>
                    <a:pt x="19184" y="23843"/>
                  </a:lnTo>
                  <a:cubicBezTo>
                    <a:pt x="19080" y="23946"/>
                    <a:pt x="19080" y="24048"/>
                    <a:pt x="19080" y="24116"/>
                  </a:cubicBezTo>
                  <a:cubicBezTo>
                    <a:pt x="19080" y="24184"/>
                    <a:pt x="19080" y="24288"/>
                    <a:pt x="19149" y="24390"/>
                  </a:cubicBezTo>
                  <a:cubicBezTo>
                    <a:pt x="19184" y="24494"/>
                    <a:pt x="19286" y="24595"/>
                    <a:pt x="19559" y="24595"/>
                  </a:cubicBezTo>
                  <a:lnTo>
                    <a:pt x="19696" y="24595"/>
                  </a:lnTo>
                  <a:cubicBezTo>
                    <a:pt x="19696" y="24595"/>
                    <a:pt x="19764" y="24595"/>
                    <a:pt x="23082" y="24048"/>
                  </a:cubicBezTo>
                  <a:lnTo>
                    <a:pt x="23082" y="24048"/>
                  </a:lnTo>
                  <a:lnTo>
                    <a:pt x="21441" y="27194"/>
                  </a:lnTo>
                  <a:cubicBezTo>
                    <a:pt x="21337" y="27297"/>
                    <a:pt x="21304" y="27399"/>
                    <a:pt x="21304" y="27467"/>
                  </a:cubicBezTo>
                  <a:cubicBezTo>
                    <a:pt x="21304" y="27535"/>
                    <a:pt x="21337" y="27639"/>
                    <a:pt x="21441" y="27776"/>
                  </a:cubicBezTo>
                  <a:cubicBezTo>
                    <a:pt x="21578" y="27877"/>
                    <a:pt x="21646" y="27946"/>
                    <a:pt x="21816" y="27946"/>
                  </a:cubicBezTo>
                  <a:lnTo>
                    <a:pt x="21920" y="27946"/>
                  </a:lnTo>
                  <a:lnTo>
                    <a:pt x="23698" y="27467"/>
                  </a:lnTo>
                  <a:cubicBezTo>
                    <a:pt x="23731" y="27503"/>
                    <a:pt x="23766" y="27503"/>
                    <a:pt x="23799" y="27503"/>
                  </a:cubicBezTo>
                  <a:cubicBezTo>
                    <a:pt x="23868" y="27503"/>
                    <a:pt x="23971" y="27434"/>
                    <a:pt x="24040" y="27399"/>
                  </a:cubicBezTo>
                  <a:lnTo>
                    <a:pt x="27870" y="26408"/>
                  </a:lnTo>
                  <a:cubicBezTo>
                    <a:pt x="27971" y="26408"/>
                    <a:pt x="28039" y="26340"/>
                    <a:pt x="28075" y="26304"/>
                  </a:cubicBezTo>
                  <a:lnTo>
                    <a:pt x="28143" y="26304"/>
                  </a:lnTo>
                  <a:lnTo>
                    <a:pt x="28212" y="26236"/>
                  </a:lnTo>
                  <a:cubicBezTo>
                    <a:pt x="28212" y="26236"/>
                    <a:pt x="28244" y="26203"/>
                    <a:pt x="30332" y="23878"/>
                  </a:cubicBezTo>
                  <a:lnTo>
                    <a:pt x="30468" y="23878"/>
                  </a:lnTo>
                  <a:lnTo>
                    <a:pt x="30537" y="23810"/>
                  </a:lnTo>
                  <a:lnTo>
                    <a:pt x="30843" y="23810"/>
                  </a:lnTo>
                  <a:cubicBezTo>
                    <a:pt x="33237" y="23432"/>
                    <a:pt x="34741" y="22715"/>
                    <a:pt x="35425" y="21621"/>
                  </a:cubicBezTo>
                  <a:lnTo>
                    <a:pt x="35425" y="21586"/>
                  </a:lnTo>
                  <a:cubicBezTo>
                    <a:pt x="35734" y="21006"/>
                    <a:pt x="35767" y="20459"/>
                    <a:pt x="35529" y="20081"/>
                  </a:cubicBezTo>
                  <a:cubicBezTo>
                    <a:pt x="35255" y="19671"/>
                    <a:pt x="34741" y="19534"/>
                    <a:pt x="34298" y="19501"/>
                  </a:cubicBezTo>
                  <a:lnTo>
                    <a:pt x="34878" y="18850"/>
                  </a:lnTo>
                  <a:cubicBezTo>
                    <a:pt x="35015" y="18850"/>
                    <a:pt x="35050" y="18817"/>
                    <a:pt x="35152" y="18749"/>
                  </a:cubicBezTo>
                  <a:cubicBezTo>
                    <a:pt x="35255" y="18749"/>
                    <a:pt x="35392" y="18749"/>
                    <a:pt x="35562" y="18645"/>
                  </a:cubicBezTo>
                  <a:lnTo>
                    <a:pt x="35630" y="18645"/>
                  </a:lnTo>
                  <a:cubicBezTo>
                    <a:pt x="36793" y="18475"/>
                    <a:pt x="39186" y="18065"/>
                    <a:pt x="40007" y="16457"/>
                  </a:cubicBezTo>
                  <a:lnTo>
                    <a:pt x="40043" y="16457"/>
                  </a:lnTo>
                  <a:cubicBezTo>
                    <a:pt x="40281" y="15978"/>
                    <a:pt x="40486" y="15466"/>
                    <a:pt x="40111" y="14952"/>
                  </a:cubicBezTo>
                  <a:cubicBezTo>
                    <a:pt x="39974" y="14782"/>
                    <a:pt x="39837" y="14679"/>
                    <a:pt x="39632" y="14577"/>
                  </a:cubicBezTo>
                  <a:cubicBezTo>
                    <a:pt x="43120" y="13653"/>
                    <a:pt x="52694" y="10917"/>
                    <a:pt x="55293" y="9481"/>
                  </a:cubicBezTo>
                  <a:lnTo>
                    <a:pt x="55840" y="9208"/>
                  </a:lnTo>
                  <a:cubicBezTo>
                    <a:pt x="58986" y="7533"/>
                    <a:pt x="62575" y="5651"/>
                    <a:pt x="62096" y="3430"/>
                  </a:cubicBezTo>
                  <a:cubicBezTo>
                    <a:pt x="61790" y="2300"/>
                    <a:pt x="59944" y="1275"/>
                    <a:pt x="57172" y="626"/>
                  </a:cubicBezTo>
                  <a:cubicBezTo>
                    <a:pt x="55442" y="214"/>
                    <a:pt x="53539" y="1"/>
                    <a:pt x="5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31900" y="-2169075"/>
              <a:ext cx="235950" cy="160825"/>
            </a:xfrm>
            <a:custGeom>
              <a:avLst/>
              <a:gdLst/>
              <a:ahLst/>
              <a:cxnLst/>
              <a:rect l="l" t="t" r="r" b="b"/>
              <a:pathLst>
                <a:path w="9438" h="6433" extrusionOk="0">
                  <a:moveTo>
                    <a:pt x="8002" y="1202"/>
                  </a:moveTo>
                  <a:lnTo>
                    <a:pt x="8242" y="2398"/>
                  </a:lnTo>
                  <a:lnTo>
                    <a:pt x="2156" y="4791"/>
                  </a:lnTo>
                  <a:lnTo>
                    <a:pt x="3556" y="3049"/>
                  </a:lnTo>
                  <a:lnTo>
                    <a:pt x="8002" y="1202"/>
                  </a:lnTo>
                  <a:close/>
                  <a:moveTo>
                    <a:pt x="8331" y="1"/>
                  </a:moveTo>
                  <a:cubicBezTo>
                    <a:pt x="8230" y="1"/>
                    <a:pt x="8128" y="35"/>
                    <a:pt x="8037" y="108"/>
                  </a:cubicBezTo>
                  <a:lnTo>
                    <a:pt x="3078" y="2160"/>
                  </a:lnTo>
                  <a:cubicBezTo>
                    <a:pt x="2976" y="2160"/>
                    <a:pt x="2873" y="2261"/>
                    <a:pt x="2840" y="2365"/>
                  </a:cubicBezTo>
                  <a:lnTo>
                    <a:pt x="173" y="5647"/>
                  </a:lnTo>
                  <a:cubicBezTo>
                    <a:pt x="0" y="5817"/>
                    <a:pt x="0" y="6058"/>
                    <a:pt x="173" y="6263"/>
                  </a:cubicBezTo>
                  <a:cubicBezTo>
                    <a:pt x="309" y="6364"/>
                    <a:pt x="446" y="6433"/>
                    <a:pt x="547" y="6433"/>
                  </a:cubicBezTo>
                  <a:lnTo>
                    <a:pt x="684" y="6433"/>
                  </a:lnTo>
                  <a:lnTo>
                    <a:pt x="9096" y="3150"/>
                  </a:lnTo>
                  <a:lnTo>
                    <a:pt x="9131" y="3150"/>
                  </a:lnTo>
                  <a:lnTo>
                    <a:pt x="9164" y="3117"/>
                  </a:lnTo>
                  <a:cubicBezTo>
                    <a:pt x="9369" y="2912"/>
                    <a:pt x="9438" y="2707"/>
                    <a:pt x="9301" y="2534"/>
                  </a:cubicBezTo>
                  <a:lnTo>
                    <a:pt x="8789" y="483"/>
                  </a:lnTo>
                  <a:cubicBezTo>
                    <a:pt x="8789" y="209"/>
                    <a:pt x="8686" y="108"/>
                    <a:pt x="8584" y="72"/>
                  </a:cubicBezTo>
                  <a:cubicBezTo>
                    <a:pt x="8505" y="26"/>
                    <a:pt x="8418" y="1"/>
                    <a:pt x="8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328650" y="-2505650"/>
              <a:ext cx="230825" cy="99050"/>
            </a:xfrm>
            <a:custGeom>
              <a:avLst/>
              <a:gdLst/>
              <a:ahLst/>
              <a:cxnLst/>
              <a:rect l="l" t="t" r="r" b="b"/>
              <a:pathLst>
                <a:path w="9233" h="3962" extrusionOk="0">
                  <a:moveTo>
                    <a:pt x="4113" y="1039"/>
                  </a:moveTo>
                  <a:cubicBezTo>
                    <a:pt x="5262" y="1039"/>
                    <a:pt x="6190" y="1162"/>
                    <a:pt x="6875" y="1294"/>
                  </a:cubicBezTo>
                  <a:lnTo>
                    <a:pt x="1026" y="2766"/>
                  </a:lnTo>
                  <a:lnTo>
                    <a:pt x="958" y="1330"/>
                  </a:lnTo>
                  <a:cubicBezTo>
                    <a:pt x="2141" y="1117"/>
                    <a:pt x="3197" y="1039"/>
                    <a:pt x="4113" y="1039"/>
                  </a:cubicBezTo>
                  <a:close/>
                  <a:moveTo>
                    <a:pt x="4160" y="0"/>
                  </a:moveTo>
                  <a:cubicBezTo>
                    <a:pt x="3066" y="0"/>
                    <a:pt x="1801" y="109"/>
                    <a:pt x="378" y="405"/>
                  </a:cubicBezTo>
                  <a:lnTo>
                    <a:pt x="310" y="441"/>
                  </a:lnTo>
                  <a:lnTo>
                    <a:pt x="241" y="473"/>
                  </a:lnTo>
                  <a:cubicBezTo>
                    <a:pt x="137" y="577"/>
                    <a:pt x="0" y="714"/>
                    <a:pt x="0" y="919"/>
                  </a:cubicBezTo>
                  <a:lnTo>
                    <a:pt x="0" y="3450"/>
                  </a:lnTo>
                  <a:cubicBezTo>
                    <a:pt x="0" y="3619"/>
                    <a:pt x="137" y="3756"/>
                    <a:pt x="173" y="3792"/>
                  </a:cubicBezTo>
                  <a:cubicBezTo>
                    <a:pt x="274" y="3928"/>
                    <a:pt x="411" y="3961"/>
                    <a:pt x="515" y="3961"/>
                  </a:cubicBezTo>
                  <a:lnTo>
                    <a:pt x="652" y="3961"/>
                  </a:lnTo>
                  <a:lnTo>
                    <a:pt x="8823" y="1808"/>
                  </a:lnTo>
                  <a:cubicBezTo>
                    <a:pt x="9063" y="1773"/>
                    <a:pt x="9233" y="1603"/>
                    <a:pt x="9233" y="1362"/>
                  </a:cubicBezTo>
                  <a:cubicBezTo>
                    <a:pt x="9233" y="1261"/>
                    <a:pt x="9233" y="1193"/>
                    <a:pt x="9200" y="1124"/>
                  </a:cubicBezTo>
                  <a:cubicBezTo>
                    <a:pt x="9164" y="988"/>
                    <a:pt x="9096" y="884"/>
                    <a:pt x="8959" y="851"/>
                  </a:cubicBezTo>
                  <a:cubicBezTo>
                    <a:pt x="8664" y="727"/>
                    <a:pt x="6983" y="0"/>
                    <a:pt x="4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 rot="1571267">
            <a:off x="8683000" y="141034"/>
            <a:ext cx="206030" cy="196456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571267">
            <a:off x="267350" y="898671"/>
            <a:ext cx="206030" cy="196456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538325" y="-239250"/>
            <a:ext cx="1435525" cy="957025"/>
          </a:xfrm>
          <a:custGeom>
            <a:avLst/>
            <a:gdLst/>
            <a:ahLst/>
            <a:cxnLst/>
            <a:rect l="l" t="t" r="r" b="b"/>
            <a:pathLst>
              <a:path w="57421" h="38281" extrusionOk="0">
                <a:moveTo>
                  <a:pt x="57421" y="0"/>
                </a:moveTo>
                <a:cubicBezTo>
                  <a:pt x="50643" y="10169"/>
                  <a:pt x="49852" y="24967"/>
                  <a:pt x="40075" y="32299"/>
                </a:cubicBezTo>
                <a:cubicBezTo>
                  <a:pt x="33346" y="37346"/>
                  <a:pt x="23366" y="34692"/>
                  <a:pt x="14954" y="34692"/>
                </a:cubicBezTo>
                <a:cubicBezTo>
                  <a:pt x="9828" y="34692"/>
                  <a:pt x="5126" y="38281"/>
                  <a:pt x="0" y="38281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4" name="Google Shape;24;p2"/>
          <p:cNvSpPr/>
          <p:nvPr/>
        </p:nvSpPr>
        <p:spPr>
          <a:xfrm>
            <a:off x="7908900" y="-236400"/>
            <a:ext cx="1315900" cy="1585075"/>
          </a:xfrm>
          <a:custGeom>
            <a:avLst/>
            <a:gdLst/>
            <a:ahLst/>
            <a:cxnLst/>
            <a:rect l="l" t="t" r="r" b="b"/>
            <a:pathLst>
              <a:path w="52636" h="63403" extrusionOk="0">
                <a:moveTo>
                  <a:pt x="0" y="0"/>
                </a:moveTo>
                <a:cubicBezTo>
                  <a:pt x="5725" y="4580"/>
                  <a:pt x="13774" y="8440"/>
                  <a:pt x="15552" y="15552"/>
                </a:cubicBezTo>
                <a:cubicBezTo>
                  <a:pt x="17693" y="24115"/>
                  <a:pt x="16032" y="36724"/>
                  <a:pt x="23926" y="40674"/>
                </a:cubicBezTo>
                <a:cubicBezTo>
                  <a:pt x="28870" y="43148"/>
                  <a:pt x="40627" y="38741"/>
                  <a:pt x="38879" y="33496"/>
                </a:cubicBezTo>
                <a:cubicBezTo>
                  <a:pt x="37380" y="29000"/>
                  <a:pt x="26499" y="34204"/>
                  <a:pt x="25720" y="38879"/>
                </a:cubicBezTo>
                <a:cubicBezTo>
                  <a:pt x="25044" y="42934"/>
                  <a:pt x="27216" y="47778"/>
                  <a:pt x="30505" y="50244"/>
                </a:cubicBezTo>
                <a:cubicBezTo>
                  <a:pt x="34744" y="53422"/>
                  <a:pt x="40720" y="53259"/>
                  <a:pt x="45459" y="55627"/>
                </a:cubicBezTo>
                <a:cubicBezTo>
                  <a:pt x="48614" y="57204"/>
                  <a:pt x="50142" y="60909"/>
                  <a:pt x="52636" y="63403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5" name="Google Shape;25;p2"/>
          <p:cNvSpPr/>
          <p:nvPr/>
        </p:nvSpPr>
        <p:spPr>
          <a:xfrm>
            <a:off x="366047" y="4655298"/>
            <a:ext cx="206035" cy="196461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"/>
          <p:cNvSpPr/>
          <p:nvPr/>
        </p:nvSpPr>
        <p:spPr>
          <a:xfrm rot="1571267">
            <a:off x="267350" y="898671"/>
            <a:ext cx="206030" cy="196456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4"/>
          <p:cNvSpPr/>
          <p:nvPr/>
        </p:nvSpPr>
        <p:spPr>
          <a:xfrm>
            <a:off x="-538325" y="-239250"/>
            <a:ext cx="1435525" cy="957025"/>
          </a:xfrm>
          <a:custGeom>
            <a:avLst/>
            <a:gdLst/>
            <a:ahLst/>
            <a:cxnLst/>
            <a:rect l="l" t="t" r="r" b="b"/>
            <a:pathLst>
              <a:path w="57421" h="38281" extrusionOk="0">
                <a:moveTo>
                  <a:pt x="57421" y="0"/>
                </a:moveTo>
                <a:cubicBezTo>
                  <a:pt x="50643" y="10169"/>
                  <a:pt x="49852" y="24967"/>
                  <a:pt x="40075" y="32299"/>
                </a:cubicBezTo>
                <a:cubicBezTo>
                  <a:pt x="33346" y="37346"/>
                  <a:pt x="23366" y="34692"/>
                  <a:pt x="14954" y="34692"/>
                </a:cubicBezTo>
                <a:cubicBezTo>
                  <a:pt x="9828" y="34692"/>
                  <a:pt x="5126" y="38281"/>
                  <a:pt x="0" y="38281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00" name="Google Shape;400;p24"/>
          <p:cNvSpPr/>
          <p:nvPr/>
        </p:nvSpPr>
        <p:spPr>
          <a:xfrm>
            <a:off x="7908900" y="-236400"/>
            <a:ext cx="1315900" cy="1585075"/>
          </a:xfrm>
          <a:custGeom>
            <a:avLst/>
            <a:gdLst/>
            <a:ahLst/>
            <a:cxnLst/>
            <a:rect l="l" t="t" r="r" b="b"/>
            <a:pathLst>
              <a:path w="52636" h="63403" extrusionOk="0">
                <a:moveTo>
                  <a:pt x="0" y="0"/>
                </a:moveTo>
                <a:cubicBezTo>
                  <a:pt x="5725" y="4580"/>
                  <a:pt x="13774" y="8440"/>
                  <a:pt x="15552" y="15552"/>
                </a:cubicBezTo>
                <a:cubicBezTo>
                  <a:pt x="17693" y="24115"/>
                  <a:pt x="16032" y="36724"/>
                  <a:pt x="23926" y="40674"/>
                </a:cubicBezTo>
                <a:cubicBezTo>
                  <a:pt x="28870" y="43148"/>
                  <a:pt x="40627" y="38741"/>
                  <a:pt x="38879" y="33496"/>
                </a:cubicBezTo>
                <a:cubicBezTo>
                  <a:pt x="37380" y="29000"/>
                  <a:pt x="26499" y="34204"/>
                  <a:pt x="25720" y="38879"/>
                </a:cubicBezTo>
                <a:cubicBezTo>
                  <a:pt x="25044" y="42934"/>
                  <a:pt x="27216" y="47778"/>
                  <a:pt x="30505" y="50244"/>
                </a:cubicBezTo>
                <a:cubicBezTo>
                  <a:pt x="34744" y="53422"/>
                  <a:pt x="40720" y="53259"/>
                  <a:pt x="45459" y="55627"/>
                </a:cubicBezTo>
                <a:cubicBezTo>
                  <a:pt x="48614" y="57204"/>
                  <a:pt x="50142" y="60909"/>
                  <a:pt x="52636" y="63403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401" name="Google Shape;401;p24"/>
          <p:cNvGrpSpPr/>
          <p:nvPr/>
        </p:nvGrpSpPr>
        <p:grpSpPr>
          <a:xfrm>
            <a:off x="7567107" y="315499"/>
            <a:ext cx="476349" cy="473547"/>
            <a:chOff x="3514475" y="-2494425"/>
            <a:chExt cx="620650" cy="617000"/>
          </a:xfrm>
        </p:grpSpPr>
        <p:sp>
          <p:nvSpPr>
            <p:cNvPr id="402" name="Google Shape;402;p24"/>
            <p:cNvSpPr/>
            <p:nvPr/>
          </p:nvSpPr>
          <p:spPr>
            <a:xfrm>
              <a:off x="3647825" y="-2362175"/>
              <a:ext cx="353950" cy="352225"/>
            </a:xfrm>
            <a:custGeom>
              <a:avLst/>
              <a:gdLst/>
              <a:ahLst/>
              <a:cxnLst/>
              <a:rect l="l" t="t" r="r" b="b"/>
              <a:pathLst>
                <a:path w="14158" h="14089" extrusionOk="0">
                  <a:moveTo>
                    <a:pt x="7081" y="1062"/>
                  </a:moveTo>
                  <a:cubicBezTo>
                    <a:pt x="8722" y="1062"/>
                    <a:pt x="10226" y="1677"/>
                    <a:pt x="11389" y="2804"/>
                  </a:cubicBezTo>
                  <a:cubicBezTo>
                    <a:pt x="12516" y="3934"/>
                    <a:pt x="13132" y="5471"/>
                    <a:pt x="13132" y="7080"/>
                  </a:cubicBezTo>
                  <a:cubicBezTo>
                    <a:pt x="13132" y="8686"/>
                    <a:pt x="12516" y="10190"/>
                    <a:pt x="11353" y="11353"/>
                  </a:cubicBezTo>
                  <a:cubicBezTo>
                    <a:pt x="10226" y="12515"/>
                    <a:pt x="8722" y="13131"/>
                    <a:pt x="7081" y="13131"/>
                  </a:cubicBezTo>
                  <a:cubicBezTo>
                    <a:pt x="5472" y="13131"/>
                    <a:pt x="3935" y="12515"/>
                    <a:pt x="2805" y="11353"/>
                  </a:cubicBezTo>
                  <a:cubicBezTo>
                    <a:pt x="1678" y="10190"/>
                    <a:pt x="1027" y="8686"/>
                    <a:pt x="1027" y="7080"/>
                  </a:cubicBezTo>
                  <a:cubicBezTo>
                    <a:pt x="1027" y="5471"/>
                    <a:pt x="1678" y="3934"/>
                    <a:pt x="2805" y="2804"/>
                  </a:cubicBezTo>
                  <a:cubicBezTo>
                    <a:pt x="3935" y="1677"/>
                    <a:pt x="5439" y="1062"/>
                    <a:pt x="7081" y="1062"/>
                  </a:cubicBezTo>
                  <a:close/>
                  <a:moveTo>
                    <a:pt x="7081" y="0"/>
                  </a:moveTo>
                  <a:cubicBezTo>
                    <a:pt x="5198" y="0"/>
                    <a:pt x="3420" y="753"/>
                    <a:pt x="2088" y="2087"/>
                  </a:cubicBezTo>
                  <a:cubicBezTo>
                    <a:pt x="720" y="3420"/>
                    <a:pt x="1" y="5198"/>
                    <a:pt x="1" y="7080"/>
                  </a:cubicBezTo>
                  <a:cubicBezTo>
                    <a:pt x="1" y="8959"/>
                    <a:pt x="720" y="10704"/>
                    <a:pt x="2088" y="12037"/>
                  </a:cubicBezTo>
                  <a:cubicBezTo>
                    <a:pt x="3420" y="13371"/>
                    <a:pt x="5198" y="14088"/>
                    <a:pt x="7081" y="14088"/>
                  </a:cubicBezTo>
                  <a:cubicBezTo>
                    <a:pt x="8960" y="14088"/>
                    <a:pt x="10738" y="13371"/>
                    <a:pt x="12106" y="12037"/>
                  </a:cubicBezTo>
                  <a:cubicBezTo>
                    <a:pt x="13441" y="10704"/>
                    <a:pt x="14157" y="8959"/>
                    <a:pt x="14157" y="7080"/>
                  </a:cubicBezTo>
                  <a:cubicBezTo>
                    <a:pt x="14157" y="5198"/>
                    <a:pt x="13441" y="3420"/>
                    <a:pt x="12106" y="2087"/>
                  </a:cubicBezTo>
                  <a:cubicBezTo>
                    <a:pt x="10773" y="753"/>
                    <a:pt x="8995" y="0"/>
                    <a:pt x="7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3790625" y="-2494425"/>
              <a:ext cx="76075" cy="120300"/>
            </a:xfrm>
            <a:custGeom>
              <a:avLst/>
              <a:gdLst/>
              <a:ahLst/>
              <a:cxnLst/>
              <a:rect l="l" t="t" r="r" b="b"/>
              <a:pathLst>
                <a:path w="3043" h="4812" extrusionOk="0">
                  <a:moveTo>
                    <a:pt x="1369" y="982"/>
                  </a:moveTo>
                  <a:lnTo>
                    <a:pt x="1470" y="1017"/>
                  </a:lnTo>
                  <a:cubicBezTo>
                    <a:pt x="1538" y="1086"/>
                    <a:pt x="1812" y="1666"/>
                    <a:pt x="1437" y="3069"/>
                  </a:cubicBezTo>
                  <a:cubicBezTo>
                    <a:pt x="1163" y="2486"/>
                    <a:pt x="923" y="1734"/>
                    <a:pt x="1232" y="1291"/>
                  </a:cubicBezTo>
                  <a:lnTo>
                    <a:pt x="1232" y="1255"/>
                  </a:lnTo>
                  <a:lnTo>
                    <a:pt x="1265" y="1223"/>
                  </a:lnTo>
                  <a:cubicBezTo>
                    <a:pt x="1300" y="1119"/>
                    <a:pt x="1333" y="1050"/>
                    <a:pt x="1369" y="982"/>
                  </a:cubicBezTo>
                  <a:close/>
                  <a:moveTo>
                    <a:pt x="1485" y="1"/>
                  </a:moveTo>
                  <a:cubicBezTo>
                    <a:pt x="1097" y="1"/>
                    <a:pt x="659" y="207"/>
                    <a:pt x="343" y="744"/>
                  </a:cubicBezTo>
                  <a:cubicBezTo>
                    <a:pt x="1" y="1359"/>
                    <a:pt x="34" y="2248"/>
                    <a:pt x="376" y="3239"/>
                  </a:cubicBezTo>
                  <a:cubicBezTo>
                    <a:pt x="649" y="3923"/>
                    <a:pt x="1027" y="4538"/>
                    <a:pt x="1095" y="4642"/>
                  </a:cubicBezTo>
                  <a:lnTo>
                    <a:pt x="1163" y="4710"/>
                  </a:lnTo>
                  <a:lnTo>
                    <a:pt x="1265" y="4710"/>
                  </a:lnTo>
                  <a:cubicBezTo>
                    <a:pt x="1265" y="4710"/>
                    <a:pt x="1265" y="4743"/>
                    <a:pt x="1300" y="4743"/>
                  </a:cubicBezTo>
                  <a:lnTo>
                    <a:pt x="1369" y="4812"/>
                  </a:lnTo>
                  <a:lnTo>
                    <a:pt x="1538" y="4812"/>
                  </a:lnTo>
                  <a:cubicBezTo>
                    <a:pt x="1779" y="4812"/>
                    <a:pt x="1948" y="4642"/>
                    <a:pt x="1984" y="4437"/>
                  </a:cubicBezTo>
                  <a:cubicBezTo>
                    <a:pt x="3043" y="1939"/>
                    <a:pt x="2701" y="435"/>
                    <a:pt x="1916" y="93"/>
                  </a:cubicBezTo>
                  <a:cubicBezTo>
                    <a:pt x="1788" y="34"/>
                    <a:pt x="1640" y="1"/>
                    <a:pt x="1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3779475" y="-1998025"/>
              <a:ext cx="86400" cy="120600"/>
            </a:xfrm>
            <a:custGeom>
              <a:avLst/>
              <a:gdLst/>
              <a:ahLst/>
              <a:cxnLst/>
              <a:rect l="l" t="t" r="r" b="b"/>
              <a:pathLst>
                <a:path w="3456" h="4824" extrusionOk="0">
                  <a:moveTo>
                    <a:pt x="1847" y="1779"/>
                  </a:moveTo>
                  <a:cubicBezTo>
                    <a:pt x="2258" y="3114"/>
                    <a:pt x="2020" y="3729"/>
                    <a:pt x="1883" y="3899"/>
                  </a:cubicBezTo>
                  <a:cubicBezTo>
                    <a:pt x="1847" y="3866"/>
                    <a:pt x="1779" y="3762"/>
                    <a:pt x="1678" y="3557"/>
                  </a:cubicBezTo>
                  <a:cubicBezTo>
                    <a:pt x="1404" y="3114"/>
                    <a:pt x="1574" y="2362"/>
                    <a:pt x="1847" y="1779"/>
                  </a:cubicBezTo>
                  <a:close/>
                  <a:moveTo>
                    <a:pt x="1984" y="1"/>
                  </a:moveTo>
                  <a:cubicBezTo>
                    <a:pt x="1815" y="1"/>
                    <a:pt x="1678" y="138"/>
                    <a:pt x="1541" y="274"/>
                  </a:cubicBezTo>
                  <a:cubicBezTo>
                    <a:pt x="1404" y="411"/>
                    <a:pt x="1" y="2600"/>
                    <a:pt x="789" y="4071"/>
                  </a:cubicBezTo>
                  <a:cubicBezTo>
                    <a:pt x="1199" y="4788"/>
                    <a:pt x="1746" y="4824"/>
                    <a:pt x="1916" y="4824"/>
                  </a:cubicBezTo>
                  <a:lnTo>
                    <a:pt x="2326" y="4824"/>
                  </a:lnTo>
                  <a:lnTo>
                    <a:pt x="2394" y="4788"/>
                  </a:lnTo>
                  <a:cubicBezTo>
                    <a:pt x="3147" y="4378"/>
                    <a:pt x="3456" y="2840"/>
                    <a:pt x="2430" y="378"/>
                  </a:cubicBezTo>
                  <a:cubicBezTo>
                    <a:pt x="2394" y="242"/>
                    <a:pt x="2293" y="173"/>
                    <a:pt x="2225" y="138"/>
                  </a:cubicBezTo>
                  <a:lnTo>
                    <a:pt x="2189" y="10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4014600" y="-2217425"/>
              <a:ext cx="120525" cy="63850"/>
            </a:xfrm>
            <a:custGeom>
              <a:avLst/>
              <a:gdLst/>
              <a:ahLst/>
              <a:cxnLst/>
              <a:rect l="l" t="t" r="r" b="b"/>
              <a:pathLst>
                <a:path w="4821" h="2554" extrusionOk="0">
                  <a:moveTo>
                    <a:pt x="3040" y="979"/>
                  </a:moveTo>
                  <a:cubicBezTo>
                    <a:pt x="3221" y="979"/>
                    <a:pt x="3386" y="1011"/>
                    <a:pt x="3521" y="1085"/>
                  </a:cubicBezTo>
                  <a:cubicBezTo>
                    <a:pt x="3694" y="1186"/>
                    <a:pt x="3762" y="1323"/>
                    <a:pt x="3795" y="1358"/>
                  </a:cubicBezTo>
                  <a:cubicBezTo>
                    <a:pt x="3712" y="1441"/>
                    <a:pt x="3452" y="1575"/>
                    <a:pt x="2954" y="1575"/>
                  </a:cubicBezTo>
                  <a:cubicBezTo>
                    <a:pt x="2632" y="1575"/>
                    <a:pt x="2211" y="1519"/>
                    <a:pt x="1675" y="1358"/>
                  </a:cubicBezTo>
                  <a:cubicBezTo>
                    <a:pt x="2127" y="1144"/>
                    <a:pt x="2627" y="979"/>
                    <a:pt x="3040" y="979"/>
                  </a:cubicBezTo>
                  <a:close/>
                  <a:moveTo>
                    <a:pt x="2940" y="0"/>
                  </a:moveTo>
                  <a:cubicBezTo>
                    <a:pt x="1750" y="0"/>
                    <a:pt x="543" y="748"/>
                    <a:pt x="206" y="981"/>
                  </a:cubicBezTo>
                  <a:cubicBezTo>
                    <a:pt x="137" y="1016"/>
                    <a:pt x="33" y="1085"/>
                    <a:pt x="1" y="1186"/>
                  </a:cubicBezTo>
                  <a:lnTo>
                    <a:pt x="1" y="1391"/>
                  </a:lnTo>
                  <a:cubicBezTo>
                    <a:pt x="1" y="1596"/>
                    <a:pt x="137" y="1733"/>
                    <a:pt x="239" y="1837"/>
                  </a:cubicBezTo>
                  <a:lnTo>
                    <a:pt x="274" y="1870"/>
                  </a:lnTo>
                  <a:lnTo>
                    <a:pt x="307" y="1905"/>
                  </a:lnTo>
                  <a:cubicBezTo>
                    <a:pt x="1333" y="2316"/>
                    <a:pt x="2290" y="2554"/>
                    <a:pt x="3043" y="2554"/>
                  </a:cubicBezTo>
                  <a:cubicBezTo>
                    <a:pt x="4137" y="2554"/>
                    <a:pt x="4547" y="2075"/>
                    <a:pt x="4684" y="1768"/>
                  </a:cubicBezTo>
                  <a:cubicBezTo>
                    <a:pt x="4821" y="1528"/>
                    <a:pt x="4821" y="1221"/>
                    <a:pt x="4752" y="948"/>
                  </a:cubicBezTo>
                  <a:cubicBezTo>
                    <a:pt x="4651" y="743"/>
                    <a:pt x="4479" y="469"/>
                    <a:pt x="4035" y="264"/>
                  </a:cubicBezTo>
                  <a:cubicBezTo>
                    <a:pt x="3691" y="75"/>
                    <a:pt x="3316" y="0"/>
                    <a:pt x="29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3514475" y="-2217425"/>
              <a:ext cx="121425" cy="63850"/>
            </a:xfrm>
            <a:custGeom>
              <a:avLst/>
              <a:gdLst/>
              <a:ahLst/>
              <a:cxnLst/>
              <a:rect l="l" t="t" r="r" b="b"/>
              <a:pathLst>
                <a:path w="4857" h="2554" extrusionOk="0">
                  <a:moveTo>
                    <a:pt x="1883" y="1016"/>
                  </a:moveTo>
                  <a:cubicBezTo>
                    <a:pt x="2258" y="1016"/>
                    <a:pt x="2736" y="1153"/>
                    <a:pt x="3147" y="1358"/>
                  </a:cubicBezTo>
                  <a:cubicBezTo>
                    <a:pt x="2624" y="1519"/>
                    <a:pt x="2206" y="1575"/>
                    <a:pt x="1883" y="1575"/>
                  </a:cubicBezTo>
                  <a:cubicBezTo>
                    <a:pt x="1383" y="1575"/>
                    <a:pt x="1110" y="1441"/>
                    <a:pt x="1027" y="1358"/>
                  </a:cubicBezTo>
                  <a:cubicBezTo>
                    <a:pt x="1062" y="1323"/>
                    <a:pt x="1130" y="1186"/>
                    <a:pt x="1300" y="1085"/>
                  </a:cubicBezTo>
                  <a:cubicBezTo>
                    <a:pt x="1437" y="1016"/>
                    <a:pt x="1678" y="1016"/>
                    <a:pt x="1883" y="1016"/>
                  </a:cubicBezTo>
                  <a:close/>
                  <a:moveTo>
                    <a:pt x="1888" y="0"/>
                  </a:moveTo>
                  <a:cubicBezTo>
                    <a:pt x="1510" y="0"/>
                    <a:pt x="1133" y="75"/>
                    <a:pt x="789" y="264"/>
                  </a:cubicBezTo>
                  <a:cubicBezTo>
                    <a:pt x="343" y="469"/>
                    <a:pt x="173" y="743"/>
                    <a:pt x="105" y="948"/>
                  </a:cubicBezTo>
                  <a:cubicBezTo>
                    <a:pt x="1" y="1221"/>
                    <a:pt x="1" y="1528"/>
                    <a:pt x="137" y="1768"/>
                  </a:cubicBezTo>
                  <a:cubicBezTo>
                    <a:pt x="479" y="2452"/>
                    <a:pt x="1336" y="2554"/>
                    <a:pt x="1814" y="2554"/>
                  </a:cubicBezTo>
                  <a:cubicBezTo>
                    <a:pt x="2531" y="2554"/>
                    <a:pt x="3489" y="2316"/>
                    <a:pt x="4514" y="1905"/>
                  </a:cubicBezTo>
                  <a:lnTo>
                    <a:pt x="4550" y="1870"/>
                  </a:lnTo>
                  <a:lnTo>
                    <a:pt x="4583" y="1837"/>
                  </a:lnTo>
                  <a:cubicBezTo>
                    <a:pt x="4719" y="1733"/>
                    <a:pt x="4856" y="1596"/>
                    <a:pt x="4856" y="1391"/>
                  </a:cubicBezTo>
                  <a:cubicBezTo>
                    <a:pt x="4856" y="1323"/>
                    <a:pt x="4856" y="1254"/>
                    <a:pt x="4823" y="1186"/>
                  </a:cubicBezTo>
                  <a:cubicBezTo>
                    <a:pt x="4788" y="1085"/>
                    <a:pt x="4719" y="1016"/>
                    <a:pt x="4618" y="981"/>
                  </a:cubicBezTo>
                  <a:cubicBezTo>
                    <a:pt x="4306" y="748"/>
                    <a:pt x="3086" y="0"/>
                    <a:pt x="1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3956475" y="-2410600"/>
              <a:ext cx="101725" cy="97200"/>
            </a:xfrm>
            <a:custGeom>
              <a:avLst/>
              <a:gdLst/>
              <a:ahLst/>
              <a:cxnLst/>
              <a:rect l="l" t="t" r="r" b="b"/>
              <a:pathLst>
                <a:path w="4069" h="3888" extrusionOk="0">
                  <a:moveTo>
                    <a:pt x="2736" y="1015"/>
                  </a:moveTo>
                  <a:cubicBezTo>
                    <a:pt x="2804" y="1015"/>
                    <a:pt x="2837" y="1015"/>
                    <a:pt x="2873" y="1048"/>
                  </a:cubicBezTo>
                  <a:cubicBezTo>
                    <a:pt x="2837" y="1152"/>
                    <a:pt x="2769" y="1322"/>
                    <a:pt x="2495" y="1595"/>
                  </a:cubicBezTo>
                  <a:cubicBezTo>
                    <a:pt x="2290" y="1800"/>
                    <a:pt x="1948" y="2110"/>
                    <a:pt x="1368" y="2416"/>
                  </a:cubicBezTo>
                  <a:cubicBezTo>
                    <a:pt x="1573" y="1869"/>
                    <a:pt x="1948" y="1185"/>
                    <a:pt x="2427" y="1015"/>
                  </a:cubicBezTo>
                  <a:close/>
                  <a:moveTo>
                    <a:pt x="2712" y="0"/>
                  </a:moveTo>
                  <a:cubicBezTo>
                    <a:pt x="2564" y="0"/>
                    <a:pt x="2400" y="18"/>
                    <a:pt x="2222" y="58"/>
                  </a:cubicBezTo>
                  <a:cubicBezTo>
                    <a:pt x="717" y="501"/>
                    <a:pt x="137" y="2758"/>
                    <a:pt x="69" y="3272"/>
                  </a:cubicBezTo>
                  <a:cubicBezTo>
                    <a:pt x="33" y="3373"/>
                    <a:pt x="0" y="3477"/>
                    <a:pt x="69" y="3579"/>
                  </a:cubicBezTo>
                  <a:cubicBezTo>
                    <a:pt x="102" y="3647"/>
                    <a:pt x="137" y="3715"/>
                    <a:pt x="206" y="3751"/>
                  </a:cubicBezTo>
                  <a:cubicBezTo>
                    <a:pt x="274" y="3852"/>
                    <a:pt x="375" y="3888"/>
                    <a:pt x="512" y="3888"/>
                  </a:cubicBezTo>
                  <a:lnTo>
                    <a:pt x="649" y="3888"/>
                  </a:lnTo>
                  <a:lnTo>
                    <a:pt x="684" y="3852"/>
                  </a:lnTo>
                  <a:cubicBezTo>
                    <a:pt x="3420" y="2758"/>
                    <a:pt x="4068" y="1459"/>
                    <a:pt x="3795" y="673"/>
                  </a:cubicBezTo>
                  <a:cubicBezTo>
                    <a:pt x="3684" y="314"/>
                    <a:pt x="3330" y="0"/>
                    <a:pt x="27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3593125" y="-2053550"/>
              <a:ext cx="105200" cy="95775"/>
            </a:xfrm>
            <a:custGeom>
              <a:avLst/>
              <a:gdLst/>
              <a:ahLst/>
              <a:cxnLst/>
              <a:rect l="l" t="t" r="r" b="b"/>
              <a:pathLst>
                <a:path w="4208" h="3831" extrusionOk="0">
                  <a:moveTo>
                    <a:pt x="2736" y="1300"/>
                  </a:moveTo>
                  <a:lnTo>
                    <a:pt x="2736" y="1300"/>
                  </a:lnTo>
                  <a:cubicBezTo>
                    <a:pt x="2088" y="2495"/>
                    <a:pt x="1609" y="2736"/>
                    <a:pt x="1437" y="2805"/>
                  </a:cubicBezTo>
                  <a:lnTo>
                    <a:pt x="1267" y="2805"/>
                  </a:lnTo>
                  <a:cubicBezTo>
                    <a:pt x="1267" y="2736"/>
                    <a:pt x="1300" y="2632"/>
                    <a:pt x="1336" y="2463"/>
                  </a:cubicBezTo>
                  <a:cubicBezTo>
                    <a:pt x="1505" y="1847"/>
                    <a:pt x="2225" y="1505"/>
                    <a:pt x="2736" y="1300"/>
                  </a:cubicBezTo>
                  <a:close/>
                  <a:moveTo>
                    <a:pt x="3592" y="1"/>
                  </a:moveTo>
                  <a:cubicBezTo>
                    <a:pt x="3524" y="1"/>
                    <a:pt x="2840" y="137"/>
                    <a:pt x="2121" y="444"/>
                  </a:cubicBezTo>
                  <a:cubicBezTo>
                    <a:pt x="1130" y="890"/>
                    <a:pt x="515" y="1470"/>
                    <a:pt x="310" y="2153"/>
                  </a:cubicBezTo>
                  <a:cubicBezTo>
                    <a:pt x="1" y="3316"/>
                    <a:pt x="753" y="3694"/>
                    <a:pt x="994" y="3795"/>
                  </a:cubicBezTo>
                  <a:lnTo>
                    <a:pt x="1026" y="3830"/>
                  </a:lnTo>
                  <a:lnTo>
                    <a:pt x="1368" y="3830"/>
                  </a:lnTo>
                  <a:cubicBezTo>
                    <a:pt x="2293" y="3830"/>
                    <a:pt x="3319" y="2668"/>
                    <a:pt x="4104" y="717"/>
                  </a:cubicBezTo>
                  <a:cubicBezTo>
                    <a:pt x="4208" y="581"/>
                    <a:pt x="4172" y="411"/>
                    <a:pt x="4139" y="343"/>
                  </a:cubicBezTo>
                  <a:lnTo>
                    <a:pt x="4139" y="307"/>
                  </a:lnTo>
                  <a:lnTo>
                    <a:pt x="4139" y="239"/>
                  </a:lnTo>
                  <a:lnTo>
                    <a:pt x="4035" y="137"/>
                  </a:lnTo>
                  <a:cubicBezTo>
                    <a:pt x="3899" y="1"/>
                    <a:pt x="3729" y="1"/>
                    <a:pt x="3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3951350" y="-2053550"/>
              <a:ext cx="105125" cy="95775"/>
            </a:xfrm>
            <a:custGeom>
              <a:avLst/>
              <a:gdLst/>
              <a:ahLst/>
              <a:cxnLst/>
              <a:rect l="l" t="t" r="r" b="b"/>
              <a:pathLst>
                <a:path w="4205" h="3831" extrusionOk="0">
                  <a:moveTo>
                    <a:pt x="1469" y="1264"/>
                  </a:moveTo>
                  <a:lnTo>
                    <a:pt x="1469" y="1264"/>
                  </a:lnTo>
                  <a:cubicBezTo>
                    <a:pt x="1710" y="1368"/>
                    <a:pt x="1948" y="1470"/>
                    <a:pt x="2153" y="1606"/>
                  </a:cubicBezTo>
                  <a:cubicBezTo>
                    <a:pt x="2427" y="1779"/>
                    <a:pt x="2804" y="2085"/>
                    <a:pt x="2873" y="2463"/>
                  </a:cubicBezTo>
                  <a:cubicBezTo>
                    <a:pt x="2941" y="2632"/>
                    <a:pt x="2941" y="2736"/>
                    <a:pt x="2941" y="2805"/>
                  </a:cubicBezTo>
                  <a:lnTo>
                    <a:pt x="2769" y="2805"/>
                  </a:lnTo>
                  <a:cubicBezTo>
                    <a:pt x="2599" y="2736"/>
                    <a:pt x="2120" y="2495"/>
                    <a:pt x="1469" y="1264"/>
                  </a:cubicBezTo>
                  <a:close/>
                  <a:moveTo>
                    <a:pt x="616" y="1"/>
                  </a:moveTo>
                  <a:cubicBezTo>
                    <a:pt x="512" y="1"/>
                    <a:pt x="342" y="1"/>
                    <a:pt x="170" y="137"/>
                  </a:cubicBezTo>
                  <a:lnTo>
                    <a:pt x="101" y="239"/>
                  </a:lnTo>
                  <a:lnTo>
                    <a:pt x="101" y="307"/>
                  </a:lnTo>
                  <a:cubicBezTo>
                    <a:pt x="101" y="307"/>
                    <a:pt x="101" y="343"/>
                    <a:pt x="69" y="343"/>
                  </a:cubicBezTo>
                  <a:cubicBezTo>
                    <a:pt x="69" y="411"/>
                    <a:pt x="0" y="581"/>
                    <a:pt x="137" y="717"/>
                  </a:cubicBezTo>
                  <a:cubicBezTo>
                    <a:pt x="889" y="2668"/>
                    <a:pt x="1915" y="3830"/>
                    <a:pt x="2873" y="3830"/>
                  </a:cubicBezTo>
                  <a:lnTo>
                    <a:pt x="3179" y="3830"/>
                  </a:lnTo>
                  <a:lnTo>
                    <a:pt x="3214" y="3795"/>
                  </a:lnTo>
                  <a:cubicBezTo>
                    <a:pt x="3452" y="3694"/>
                    <a:pt x="4205" y="3316"/>
                    <a:pt x="3898" y="2153"/>
                  </a:cubicBezTo>
                  <a:cubicBezTo>
                    <a:pt x="3693" y="1470"/>
                    <a:pt x="3078" y="890"/>
                    <a:pt x="2120" y="444"/>
                  </a:cubicBezTo>
                  <a:cubicBezTo>
                    <a:pt x="1401" y="137"/>
                    <a:pt x="717" y="1"/>
                    <a:pt x="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3594025" y="-2410600"/>
              <a:ext cx="99175" cy="97200"/>
            </a:xfrm>
            <a:custGeom>
              <a:avLst/>
              <a:gdLst/>
              <a:ahLst/>
              <a:cxnLst/>
              <a:rect l="l" t="t" r="r" b="b"/>
              <a:pathLst>
                <a:path w="3967" h="3888" extrusionOk="0">
                  <a:moveTo>
                    <a:pt x="1537" y="1015"/>
                  </a:moveTo>
                  <a:cubicBezTo>
                    <a:pt x="2016" y="1185"/>
                    <a:pt x="2394" y="1836"/>
                    <a:pt x="2632" y="2416"/>
                  </a:cubicBezTo>
                  <a:cubicBezTo>
                    <a:pt x="1469" y="1800"/>
                    <a:pt x="1163" y="1221"/>
                    <a:pt x="1127" y="1048"/>
                  </a:cubicBezTo>
                  <a:cubicBezTo>
                    <a:pt x="1163" y="1015"/>
                    <a:pt x="1196" y="1015"/>
                    <a:pt x="1231" y="1015"/>
                  </a:cubicBezTo>
                  <a:close/>
                  <a:moveTo>
                    <a:pt x="1266" y="0"/>
                  </a:moveTo>
                  <a:cubicBezTo>
                    <a:pt x="657" y="0"/>
                    <a:pt x="280" y="314"/>
                    <a:pt x="170" y="673"/>
                  </a:cubicBezTo>
                  <a:cubicBezTo>
                    <a:pt x="0" y="1152"/>
                    <a:pt x="205" y="1732"/>
                    <a:pt x="717" y="2279"/>
                  </a:cubicBezTo>
                  <a:cubicBezTo>
                    <a:pt x="1264" y="2862"/>
                    <a:pt x="2153" y="3409"/>
                    <a:pt x="3283" y="3852"/>
                  </a:cubicBezTo>
                  <a:lnTo>
                    <a:pt x="3351" y="3888"/>
                  </a:lnTo>
                  <a:lnTo>
                    <a:pt x="3488" y="3888"/>
                  </a:lnTo>
                  <a:cubicBezTo>
                    <a:pt x="3589" y="3888"/>
                    <a:pt x="3693" y="3852"/>
                    <a:pt x="3761" y="3751"/>
                  </a:cubicBezTo>
                  <a:cubicBezTo>
                    <a:pt x="3830" y="3715"/>
                    <a:pt x="3898" y="3647"/>
                    <a:pt x="3931" y="3579"/>
                  </a:cubicBezTo>
                  <a:cubicBezTo>
                    <a:pt x="3967" y="3477"/>
                    <a:pt x="3967" y="3373"/>
                    <a:pt x="3898" y="3272"/>
                  </a:cubicBezTo>
                  <a:cubicBezTo>
                    <a:pt x="3830" y="2758"/>
                    <a:pt x="3247" y="501"/>
                    <a:pt x="1743" y="58"/>
                  </a:cubicBezTo>
                  <a:cubicBezTo>
                    <a:pt x="1571" y="18"/>
                    <a:pt x="1412" y="0"/>
                    <a:pt x="1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3890625" y="-2471050"/>
              <a:ext cx="75250" cy="112325"/>
            </a:xfrm>
            <a:custGeom>
              <a:avLst/>
              <a:gdLst/>
              <a:ahLst/>
              <a:cxnLst/>
              <a:rect l="l" t="t" r="r" b="b"/>
              <a:pathLst>
                <a:path w="3010" h="4493" extrusionOk="0">
                  <a:moveTo>
                    <a:pt x="1882" y="1004"/>
                  </a:moveTo>
                  <a:cubicBezTo>
                    <a:pt x="1951" y="1108"/>
                    <a:pt x="2019" y="1688"/>
                    <a:pt x="1026" y="2919"/>
                  </a:cubicBezTo>
                  <a:cubicBezTo>
                    <a:pt x="1026" y="2202"/>
                    <a:pt x="1198" y="1483"/>
                    <a:pt x="1573" y="1141"/>
                  </a:cubicBezTo>
                  <a:cubicBezTo>
                    <a:pt x="1677" y="1073"/>
                    <a:pt x="1778" y="1004"/>
                    <a:pt x="1847" y="1004"/>
                  </a:cubicBezTo>
                  <a:close/>
                  <a:moveTo>
                    <a:pt x="1927" y="1"/>
                  </a:moveTo>
                  <a:cubicBezTo>
                    <a:pt x="1637" y="1"/>
                    <a:pt x="1311" y="104"/>
                    <a:pt x="993" y="356"/>
                  </a:cubicBezTo>
                  <a:cubicBezTo>
                    <a:pt x="446" y="766"/>
                    <a:pt x="137" y="1483"/>
                    <a:pt x="36" y="2408"/>
                  </a:cubicBezTo>
                  <a:cubicBezTo>
                    <a:pt x="0" y="2886"/>
                    <a:pt x="36" y="3297"/>
                    <a:pt x="68" y="3570"/>
                  </a:cubicBezTo>
                  <a:cubicBezTo>
                    <a:pt x="104" y="3912"/>
                    <a:pt x="137" y="4049"/>
                    <a:pt x="172" y="4150"/>
                  </a:cubicBezTo>
                  <a:cubicBezTo>
                    <a:pt x="205" y="4355"/>
                    <a:pt x="410" y="4492"/>
                    <a:pt x="616" y="4492"/>
                  </a:cubicBezTo>
                  <a:lnTo>
                    <a:pt x="889" y="4492"/>
                  </a:lnTo>
                  <a:lnTo>
                    <a:pt x="958" y="4424"/>
                  </a:lnTo>
                  <a:cubicBezTo>
                    <a:pt x="1882" y="3570"/>
                    <a:pt x="2462" y="2750"/>
                    <a:pt x="2771" y="2030"/>
                  </a:cubicBezTo>
                  <a:cubicBezTo>
                    <a:pt x="3009" y="1346"/>
                    <a:pt x="3009" y="731"/>
                    <a:pt x="2703" y="320"/>
                  </a:cubicBezTo>
                  <a:lnTo>
                    <a:pt x="2667" y="288"/>
                  </a:lnTo>
                  <a:cubicBezTo>
                    <a:pt x="2493" y="113"/>
                    <a:pt x="2229" y="1"/>
                    <a:pt x="19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3685450" y="-2010800"/>
              <a:ext cx="76150" cy="113675"/>
            </a:xfrm>
            <a:custGeom>
              <a:avLst/>
              <a:gdLst/>
              <a:ahLst/>
              <a:cxnLst/>
              <a:rect l="l" t="t" r="r" b="b"/>
              <a:pathLst>
                <a:path w="3046" h="4547" extrusionOk="0">
                  <a:moveTo>
                    <a:pt x="1951" y="1573"/>
                  </a:moveTo>
                  <a:lnTo>
                    <a:pt x="1951" y="1573"/>
                  </a:lnTo>
                  <a:cubicBezTo>
                    <a:pt x="1814" y="2974"/>
                    <a:pt x="1368" y="3453"/>
                    <a:pt x="1267" y="3488"/>
                  </a:cubicBezTo>
                  <a:cubicBezTo>
                    <a:pt x="1232" y="3488"/>
                    <a:pt x="1130" y="3384"/>
                    <a:pt x="1062" y="3146"/>
                  </a:cubicBezTo>
                  <a:cubicBezTo>
                    <a:pt x="1026" y="2700"/>
                    <a:pt x="1335" y="2189"/>
                    <a:pt x="1951" y="1573"/>
                  </a:cubicBezTo>
                  <a:close/>
                  <a:moveTo>
                    <a:pt x="2326" y="0"/>
                  </a:moveTo>
                  <a:lnTo>
                    <a:pt x="2257" y="69"/>
                  </a:lnTo>
                  <a:cubicBezTo>
                    <a:pt x="2257" y="69"/>
                    <a:pt x="2225" y="102"/>
                    <a:pt x="2189" y="102"/>
                  </a:cubicBezTo>
                  <a:cubicBezTo>
                    <a:pt x="684" y="1196"/>
                    <a:pt x="1" y="2222"/>
                    <a:pt x="104" y="3247"/>
                  </a:cubicBezTo>
                  <a:cubicBezTo>
                    <a:pt x="241" y="4205"/>
                    <a:pt x="753" y="4547"/>
                    <a:pt x="1163" y="4547"/>
                  </a:cubicBezTo>
                  <a:lnTo>
                    <a:pt x="1300" y="4547"/>
                  </a:lnTo>
                  <a:cubicBezTo>
                    <a:pt x="1642" y="4478"/>
                    <a:pt x="2156" y="4273"/>
                    <a:pt x="2566" y="3420"/>
                  </a:cubicBezTo>
                  <a:cubicBezTo>
                    <a:pt x="2873" y="2700"/>
                    <a:pt x="3045" y="1743"/>
                    <a:pt x="3045" y="512"/>
                  </a:cubicBezTo>
                  <a:cubicBezTo>
                    <a:pt x="3045" y="411"/>
                    <a:pt x="3045" y="238"/>
                    <a:pt x="2873" y="69"/>
                  </a:cubicBezTo>
                  <a:lnTo>
                    <a:pt x="28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3996625" y="-2119975"/>
              <a:ext cx="122300" cy="74125"/>
            </a:xfrm>
            <a:custGeom>
              <a:avLst/>
              <a:gdLst/>
              <a:ahLst/>
              <a:cxnLst/>
              <a:rect l="l" t="t" r="r" b="b"/>
              <a:pathLst>
                <a:path w="4892" h="2965" extrusionOk="0">
                  <a:moveTo>
                    <a:pt x="1795" y="1047"/>
                  </a:moveTo>
                  <a:cubicBezTo>
                    <a:pt x="2847" y="1047"/>
                    <a:pt x="3291" y="1369"/>
                    <a:pt x="3455" y="1596"/>
                  </a:cubicBezTo>
                  <a:cubicBezTo>
                    <a:pt x="3524" y="1733"/>
                    <a:pt x="3556" y="1837"/>
                    <a:pt x="3556" y="1905"/>
                  </a:cubicBezTo>
                  <a:cubicBezTo>
                    <a:pt x="3528" y="1910"/>
                    <a:pt x="3490" y="1913"/>
                    <a:pt x="3444" y="1913"/>
                  </a:cubicBezTo>
                  <a:cubicBezTo>
                    <a:pt x="3155" y="1913"/>
                    <a:pt x="2525" y="1787"/>
                    <a:pt x="1641" y="1049"/>
                  </a:cubicBezTo>
                  <a:cubicBezTo>
                    <a:pt x="1694" y="1048"/>
                    <a:pt x="1745" y="1047"/>
                    <a:pt x="1795" y="1047"/>
                  </a:cubicBezTo>
                  <a:close/>
                  <a:moveTo>
                    <a:pt x="1720" y="1"/>
                  </a:moveTo>
                  <a:cubicBezTo>
                    <a:pt x="1202" y="1"/>
                    <a:pt x="756" y="67"/>
                    <a:pt x="547" y="92"/>
                  </a:cubicBezTo>
                  <a:cubicBezTo>
                    <a:pt x="479" y="127"/>
                    <a:pt x="446" y="127"/>
                    <a:pt x="410" y="127"/>
                  </a:cubicBezTo>
                  <a:cubicBezTo>
                    <a:pt x="205" y="127"/>
                    <a:pt x="137" y="264"/>
                    <a:pt x="104" y="332"/>
                  </a:cubicBezTo>
                  <a:lnTo>
                    <a:pt x="69" y="365"/>
                  </a:lnTo>
                  <a:lnTo>
                    <a:pt x="0" y="469"/>
                  </a:lnTo>
                  <a:lnTo>
                    <a:pt x="0" y="570"/>
                  </a:lnTo>
                  <a:cubicBezTo>
                    <a:pt x="0" y="674"/>
                    <a:pt x="0" y="844"/>
                    <a:pt x="137" y="1016"/>
                  </a:cubicBezTo>
                  <a:cubicBezTo>
                    <a:pt x="1335" y="2280"/>
                    <a:pt x="2498" y="2964"/>
                    <a:pt x="3387" y="2964"/>
                  </a:cubicBezTo>
                  <a:cubicBezTo>
                    <a:pt x="3729" y="2964"/>
                    <a:pt x="4071" y="2827"/>
                    <a:pt x="4276" y="2622"/>
                  </a:cubicBezTo>
                  <a:cubicBezTo>
                    <a:pt x="4481" y="2417"/>
                    <a:pt x="4891" y="1870"/>
                    <a:pt x="4207" y="948"/>
                  </a:cubicBezTo>
                  <a:cubicBezTo>
                    <a:pt x="3797" y="401"/>
                    <a:pt x="3113" y="92"/>
                    <a:pt x="2224" y="23"/>
                  </a:cubicBezTo>
                  <a:cubicBezTo>
                    <a:pt x="2052" y="7"/>
                    <a:pt x="1883" y="1"/>
                    <a:pt x="1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3537600" y="-2323825"/>
              <a:ext cx="112850" cy="75400"/>
            </a:xfrm>
            <a:custGeom>
              <a:avLst/>
              <a:gdLst/>
              <a:ahLst/>
              <a:cxnLst/>
              <a:rect l="l" t="t" r="r" b="b"/>
              <a:pathLst>
                <a:path w="4514" h="3016" extrusionOk="0">
                  <a:moveTo>
                    <a:pt x="1436" y="1032"/>
                  </a:moveTo>
                  <a:cubicBezTo>
                    <a:pt x="1984" y="1032"/>
                    <a:pt x="2531" y="1475"/>
                    <a:pt x="2941" y="1954"/>
                  </a:cubicBezTo>
                  <a:cubicBezTo>
                    <a:pt x="1606" y="1784"/>
                    <a:pt x="1095" y="1374"/>
                    <a:pt x="958" y="1169"/>
                  </a:cubicBezTo>
                  <a:cubicBezTo>
                    <a:pt x="1026" y="1101"/>
                    <a:pt x="1127" y="1032"/>
                    <a:pt x="1333" y="1032"/>
                  </a:cubicBezTo>
                  <a:close/>
                  <a:moveTo>
                    <a:pt x="1381" y="1"/>
                  </a:moveTo>
                  <a:cubicBezTo>
                    <a:pt x="1331" y="1"/>
                    <a:pt x="1281" y="3"/>
                    <a:pt x="1231" y="6"/>
                  </a:cubicBezTo>
                  <a:lnTo>
                    <a:pt x="1196" y="6"/>
                  </a:lnTo>
                  <a:cubicBezTo>
                    <a:pt x="375" y="108"/>
                    <a:pt x="0" y="655"/>
                    <a:pt x="0" y="1169"/>
                  </a:cubicBezTo>
                  <a:cubicBezTo>
                    <a:pt x="0" y="1680"/>
                    <a:pt x="375" y="2159"/>
                    <a:pt x="1026" y="2501"/>
                  </a:cubicBezTo>
                  <a:cubicBezTo>
                    <a:pt x="1743" y="2843"/>
                    <a:pt x="2736" y="3015"/>
                    <a:pt x="3931" y="3015"/>
                  </a:cubicBezTo>
                  <a:cubicBezTo>
                    <a:pt x="4104" y="3015"/>
                    <a:pt x="4342" y="2911"/>
                    <a:pt x="4446" y="2706"/>
                  </a:cubicBezTo>
                  <a:cubicBezTo>
                    <a:pt x="4514" y="2605"/>
                    <a:pt x="4514" y="2537"/>
                    <a:pt x="4514" y="2468"/>
                  </a:cubicBezTo>
                  <a:cubicBezTo>
                    <a:pt x="4514" y="2400"/>
                    <a:pt x="4514" y="2296"/>
                    <a:pt x="4410" y="2195"/>
                  </a:cubicBezTo>
                  <a:cubicBezTo>
                    <a:pt x="4377" y="2126"/>
                    <a:pt x="4309" y="1990"/>
                    <a:pt x="4172" y="1784"/>
                  </a:cubicBezTo>
                  <a:cubicBezTo>
                    <a:pt x="4035" y="1612"/>
                    <a:pt x="3794" y="1306"/>
                    <a:pt x="3488" y="1032"/>
                  </a:cubicBezTo>
                  <a:cubicBezTo>
                    <a:pt x="3002" y="546"/>
                    <a:pt x="2242" y="1"/>
                    <a:pt x="1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4000925" y="-2319700"/>
              <a:ext cx="113675" cy="73800"/>
            </a:xfrm>
            <a:custGeom>
              <a:avLst/>
              <a:gdLst/>
              <a:ahLst/>
              <a:cxnLst/>
              <a:rect l="l" t="t" r="r" b="b"/>
              <a:pathLst>
                <a:path w="4547" h="2952" extrusionOk="0">
                  <a:moveTo>
                    <a:pt x="3215" y="1072"/>
                  </a:moveTo>
                  <a:cubicBezTo>
                    <a:pt x="3352" y="1072"/>
                    <a:pt x="3453" y="1105"/>
                    <a:pt x="3488" y="1141"/>
                  </a:cubicBezTo>
                  <a:lnTo>
                    <a:pt x="3488" y="1174"/>
                  </a:lnTo>
                  <a:cubicBezTo>
                    <a:pt x="3488" y="1278"/>
                    <a:pt x="3146" y="1789"/>
                    <a:pt x="1573" y="1961"/>
                  </a:cubicBezTo>
                  <a:cubicBezTo>
                    <a:pt x="2017" y="1483"/>
                    <a:pt x="2564" y="1072"/>
                    <a:pt x="3111" y="1072"/>
                  </a:cubicBezTo>
                  <a:close/>
                  <a:moveTo>
                    <a:pt x="3152" y="0"/>
                  </a:moveTo>
                  <a:cubicBezTo>
                    <a:pt x="1960" y="0"/>
                    <a:pt x="848" y="1127"/>
                    <a:pt x="102" y="2098"/>
                  </a:cubicBezTo>
                  <a:cubicBezTo>
                    <a:pt x="102" y="2131"/>
                    <a:pt x="69" y="2167"/>
                    <a:pt x="69" y="2167"/>
                  </a:cubicBezTo>
                  <a:lnTo>
                    <a:pt x="0" y="2235"/>
                  </a:lnTo>
                  <a:lnTo>
                    <a:pt x="0" y="2714"/>
                  </a:lnTo>
                  <a:lnTo>
                    <a:pt x="69" y="2782"/>
                  </a:lnTo>
                  <a:cubicBezTo>
                    <a:pt x="238" y="2952"/>
                    <a:pt x="411" y="2952"/>
                    <a:pt x="512" y="2952"/>
                  </a:cubicBezTo>
                  <a:lnTo>
                    <a:pt x="786" y="2952"/>
                  </a:lnTo>
                  <a:cubicBezTo>
                    <a:pt x="3420" y="2952"/>
                    <a:pt x="4446" y="2098"/>
                    <a:pt x="4547" y="1278"/>
                  </a:cubicBezTo>
                  <a:lnTo>
                    <a:pt x="4547" y="1242"/>
                  </a:lnTo>
                  <a:cubicBezTo>
                    <a:pt x="4547" y="730"/>
                    <a:pt x="4241" y="148"/>
                    <a:pt x="3352" y="11"/>
                  </a:cubicBezTo>
                  <a:cubicBezTo>
                    <a:pt x="3285" y="4"/>
                    <a:pt x="3218" y="0"/>
                    <a:pt x="3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3532475" y="-2123825"/>
              <a:ext cx="118800" cy="73725"/>
            </a:xfrm>
            <a:custGeom>
              <a:avLst/>
              <a:gdLst/>
              <a:ahLst/>
              <a:cxnLst/>
              <a:rect l="l" t="t" r="r" b="b"/>
              <a:pathLst>
                <a:path w="4752" h="2949" extrusionOk="0">
                  <a:moveTo>
                    <a:pt x="3042" y="1066"/>
                  </a:moveTo>
                  <a:cubicBezTo>
                    <a:pt x="2195" y="1768"/>
                    <a:pt x="1596" y="1896"/>
                    <a:pt x="1312" y="1896"/>
                  </a:cubicBezTo>
                  <a:cubicBezTo>
                    <a:pt x="1264" y="1896"/>
                    <a:pt x="1225" y="1892"/>
                    <a:pt x="1196" y="1887"/>
                  </a:cubicBezTo>
                  <a:cubicBezTo>
                    <a:pt x="1196" y="1819"/>
                    <a:pt x="1231" y="1750"/>
                    <a:pt x="1368" y="1613"/>
                  </a:cubicBezTo>
                  <a:lnTo>
                    <a:pt x="1368" y="1581"/>
                  </a:lnTo>
                  <a:cubicBezTo>
                    <a:pt x="1674" y="1102"/>
                    <a:pt x="2358" y="1066"/>
                    <a:pt x="2974" y="1066"/>
                  </a:cubicBezTo>
                  <a:close/>
                  <a:moveTo>
                    <a:pt x="2894" y="1"/>
                  </a:moveTo>
                  <a:cubicBezTo>
                    <a:pt x="2804" y="1"/>
                    <a:pt x="2716" y="3"/>
                    <a:pt x="2632" y="8"/>
                  </a:cubicBezTo>
                  <a:cubicBezTo>
                    <a:pt x="1674" y="76"/>
                    <a:pt x="958" y="383"/>
                    <a:pt x="547" y="897"/>
                  </a:cubicBezTo>
                  <a:cubicBezTo>
                    <a:pt x="0" y="1581"/>
                    <a:pt x="101" y="2265"/>
                    <a:pt x="443" y="2606"/>
                  </a:cubicBezTo>
                  <a:cubicBezTo>
                    <a:pt x="684" y="2812"/>
                    <a:pt x="990" y="2948"/>
                    <a:pt x="1368" y="2948"/>
                  </a:cubicBezTo>
                  <a:cubicBezTo>
                    <a:pt x="2257" y="2948"/>
                    <a:pt x="3384" y="2265"/>
                    <a:pt x="4547" y="1034"/>
                  </a:cubicBezTo>
                  <a:cubicBezTo>
                    <a:pt x="4615" y="998"/>
                    <a:pt x="4683" y="930"/>
                    <a:pt x="4719" y="828"/>
                  </a:cubicBezTo>
                  <a:cubicBezTo>
                    <a:pt x="4752" y="760"/>
                    <a:pt x="4752" y="692"/>
                    <a:pt x="4752" y="623"/>
                  </a:cubicBezTo>
                  <a:cubicBezTo>
                    <a:pt x="4752" y="418"/>
                    <a:pt x="4582" y="213"/>
                    <a:pt x="4377" y="177"/>
                  </a:cubicBezTo>
                  <a:cubicBezTo>
                    <a:pt x="4110" y="90"/>
                    <a:pt x="3463" y="1"/>
                    <a:pt x="2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3883775" y="-2010425"/>
              <a:ext cx="76975" cy="115025"/>
            </a:xfrm>
            <a:custGeom>
              <a:avLst/>
              <a:gdLst/>
              <a:ahLst/>
              <a:cxnLst/>
              <a:rect l="l" t="t" r="r" b="b"/>
              <a:pathLst>
                <a:path w="3079" h="4601" extrusionOk="0">
                  <a:moveTo>
                    <a:pt x="1095" y="1627"/>
                  </a:moveTo>
                  <a:lnTo>
                    <a:pt x="1095" y="1627"/>
                  </a:lnTo>
                  <a:cubicBezTo>
                    <a:pt x="1710" y="2242"/>
                    <a:pt x="2019" y="2789"/>
                    <a:pt x="1984" y="3232"/>
                  </a:cubicBezTo>
                  <a:cubicBezTo>
                    <a:pt x="1915" y="3473"/>
                    <a:pt x="1847" y="3542"/>
                    <a:pt x="1779" y="3574"/>
                  </a:cubicBezTo>
                  <a:cubicBezTo>
                    <a:pt x="1677" y="3506"/>
                    <a:pt x="1232" y="3063"/>
                    <a:pt x="1095" y="1627"/>
                  </a:cubicBezTo>
                  <a:close/>
                  <a:moveTo>
                    <a:pt x="581" y="0"/>
                  </a:moveTo>
                  <a:cubicBezTo>
                    <a:pt x="499" y="0"/>
                    <a:pt x="418" y="27"/>
                    <a:pt x="342" y="87"/>
                  </a:cubicBezTo>
                  <a:cubicBezTo>
                    <a:pt x="137" y="122"/>
                    <a:pt x="1" y="292"/>
                    <a:pt x="1" y="497"/>
                  </a:cubicBezTo>
                  <a:cubicBezTo>
                    <a:pt x="1" y="2959"/>
                    <a:pt x="652" y="4499"/>
                    <a:pt x="1746" y="4600"/>
                  </a:cubicBezTo>
                  <a:lnTo>
                    <a:pt x="1779" y="4600"/>
                  </a:lnTo>
                  <a:cubicBezTo>
                    <a:pt x="2361" y="4600"/>
                    <a:pt x="2840" y="4121"/>
                    <a:pt x="2941" y="3405"/>
                  </a:cubicBezTo>
                  <a:cubicBezTo>
                    <a:pt x="3078" y="2070"/>
                    <a:pt x="1915" y="907"/>
                    <a:pt x="925" y="190"/>
                  </a:cubicBezTo>
                  <a:cubicBezTo>
                    <a:pt x="925" y="155"/>
                    <a:pt x="890" y="155"/>
                    <a:pt x="890" y="122"/>
                  </a:cubicBezTo>
                  <a:cubicBezTo>
                    <a:pt x="794" y="45"/>
                    <a:pt x="687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3688875" y="-2472925"/>
              <a:ext cx="80375" cy="114200"/>
            </a:xfrm>
            <a:custGeom>
              <a:avLst/>
              <a:gdLst/>
              <a:ahLst/>
              <a:cxnLst/>
              <a:rect l="l" t="t" r="r" b="b"/>
              <a:pathLst>
                <a:path w="3215" h="4568" extrusionOk="0">
                  <a:moveTo>
                    <a:pt x="1130" y="978"/>
                  </a:moveTo>
                  <a:cubicBezTo>
                    <a:pt x="1198" y="1011"/>
                    <a:pt x="1335" y="1079"/>
                    <a:pt x="1436" y="1115"/>
                  </a:cubicBezTo>
                  <a:cubicBezTo>
                    <a:pt x="1882" y="1558"/>
                    <a:pt x="1951" y="2310"/>
                    <a:pt x="1915" y="2893"/>
                  </a:cubicBezTo>
                  <a:cubicBezTo>
                    <a:pt x="958" y="1662"/>
                    <a:pt x="1026" y="1079"/>
                    <a:pt x="1130" y="1011"/>
                  </a:cubicBezTo>
                  <a:lnTo>
                    <a:pt x="1130" y="978"/>
                  </a:lnTo>
                  <a:close/>
                  <a:moveTo>
                    <a:pt x="1116" y="0"/>
                  </a:moveTo>
                  <a:cubicBezTo>
                    <a:pt x="1040" y="0"/>
                    <a:pt x="964" y="7"/>
                    <a:pt x="889" y="21"/>
                  </a:cubicBezTo>
                  <a:cubicBezTo>
                    <a:pt x="684" y="53"/>
                    <a:pt x="479" y="157"/>
                    <a:pt x="378" y="294"/>
                  </a:cubicBezTo>
                  <a:cubicBezTo>
                    <a:pt x="36" y="705"/>
                    <a:pt x="0" y="1320"/>
                    <a:pt x="241" y="2004"/>
                  </a:cubicBezTo>
                  <a:cubicBezTo>
                    <a:pt x="479" y="2721"/>
                    <a:pt x="1062" y="3541"/>
                    <a:pt x="1951" y="4430"/>
                  </a:cubicBezTo>
                  <a:lnTo>
                    <a:pt x="2019" y="4499"/>
                  </a:lnTo>
                  <a:lnTo>
                    <a:pt x="2052" y="4499"/>
                  </a:lnTo>
                  <a:cubicBezTo>
                    <a:pt x="2088" y="4534"/>
                    <a:pt x="2189" y="4567"/>
                    <a:pt x="2293" y="4567"/>
                  </a:cubicBezTo>
                  <a:lnTo>
                    <a:pt x="2498" y="4567"/>
                  </a:lnTo>
                  <a:lnTo>
                    <a:pt x="2566" y="4499"/>
                  </a:lnTo>
                  <a:cubicBezTo>
                    <a:pt x="2566" y="4499"/>
                    <a:pt x="2599" y="4499"/>
                    <a:pt x="2599" y="4466"/>
                  </a:cubicBezTo>
                  <a:cubicBezTo>
                    <a:pt x="2667" y="4430"/>
                    <a:pt x="2804" y="4362"/>
                    <a:pt x="2804" y="4157"/>
                  </a:cubicBezTo>
                  <a:cubicBezTo>
                    <a:pt x="2804" y="4124"/>
                    <a:pt x="2840" y="4088"/>
                    <a:pt x="2840" y="4020"/>
                  </a:cubicBezTo>
                  <a:cubicBezTo>
                    <a:pt x="2941" y="3372"/>
                    <a:pt x="3215" y="1320"/>
                    <a:pt x="2088" y="363"/>
                  </a:cubicBezTo>
                  <a:cubicBezTo>
                    <a:pt x="1758" y="114"/>
                    <a:pt x="1429" y="0"/>
                    <a:pt x="1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" name="Google Shape;419;p24"/>
          <p:cNvSpPr/>
          <p:nvPr/>
        </p:nvSpPr>
        <p:spPr>
          <a:xfrm>
            <a:off x="8774147" y="4744148"/>
            <a:ext cx="206035" cy="196461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4"/>
          <p:cNvSpPr/>
          <p:nvPr/>
        </p:nvSpPr>
        <p:spPr>
          <a:xfrm rot="1571267">
            <a:off x="8683000" y="4311934"/>
            <a:ext cx="206030" cy="196456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" name="Google Shape;421;p24"/>
          <p:cNvGrpSpPr/>
          <p:nvPr/>
        </p:nvGrpSpPr>
        <p:grpSpPr>
          <a:xfrm>
            <a:off x="224427" y="4282911"/>
            <a:ext cx="977603" cy="596443"/>
            <a:chOff x="5448150" y="-4070175"/>
            <a:chExt cx="1273750" cy="777125"/>
          </a:xfrm>
        </p:grpSpPr>
        <p:sp>
          <p:nvSpPr>
            <p:cNvPr id="422" name="Google Shape;422;p24"/>
            <p:cNvSpPr/>
            <p:nvPr/>
          </p:nvSpPr>
          <p:spPr>
            <a:xfrm>
              <a:off x="5448150" y="-4070175"/>
              <a:ext cx="1273750" cy="777125"/>
            </a:xfrm>
            <a:custGeom>
              <a:avLst/>
              <a:gdLst/>
              <a:ahLst/>
              <a:cxnLst/>
              <a:rect l="l" t="t" r="r" b="b"/>
              <a:pathLst>
                <a:path w="50950" h="31085" extrusionOk="0">
                  <a:moveTo>
                    <a:pt x="13063" y="2736"/>
                  </a:moveTo>
                  <a:lnTo>
                    <a:pt x="13063" y="6465"/>
                  </a:lnTo>
                  <a:lnTo>
                    <a:pt x="7250" y="6465"/>
                  </a:lnTo>
                  <a:lnTo>
                    <a:pt x="7250" y="2736"/>
                  </a:lnTo>
                  <a:close/>
                  <a:moveTo>
                    <a:pt x="27903" y="12209"/>
                  </a:moveTo>
                  <a:lnTo>
                    <a:pt x="27903" y="13782"/>
                  </a:lnTo>
                  <a:lnTo>
                    <a:pt x="27424" y="13782"/>
                  </a:lnTo>
                  <a:lnTo>
                    <a:pt x="27424" y="12242"/>
                  </a:lnTo>
                  <a:lnTo>
                    <a:pt x="27903" y="12209"/>
                  </a:lnTo>
                  <a:close/>
                  <a:moveTo>
                    <a:pt x="26366" y="12278"/>
                  </a:moveTo>
                  <a:lnTo>
                    <a:pt x="26366" y="13815"/>
                  </a:lnTo>
                  <a:lnTo>
                    <a:pt x="23904" y="13919"/>
                  </a:lnTo>
                  <a:lnTo>
                    <a:pt x="23904" y="12415"/>
                  </a:lnTo>
                  <a:lnTo>
                    <a:pt x="26366" y="12278"/>
                  </a:lnTo>
                  <a:close/>
                  <a:moveTo>
                    <a:pt x="22842" y="12483"/>
                  </a:moveTo>
                  <a:lnTo>
                    <a:pt x="22842" y="13952"/>
                  </a:lnTo>
                  <a:lnTo>
                    <a:pt x="21031" y="14056"/>
                  </a:lnTo>
                  <a:lnTo>
                    <a:pt x="21031" y="12584"/>
                  </a:lnTo>
                  <a:lnTo>
                    <a:pt x="22842" y="12483"/>
                  </a:lnTo>
                  <a:close/>
                  <a:moveTo>
                    <a:pt x="19970" y="12620"/>
                  </a:moveTo>
                  <a:lnTo>
                    <a:pt x="19970" y="14089"/>
                  </a:lnTo>
                  <a:lnTo>
                    <a:pt x="18775" y="14124"/>
                  </a:lnTo>
                  <a:lnTo>
                    <a:pt x="18775" y="12688"/>
                  </a:lnTo>
                  <a:lnTo>
                    <a:pt x="19970" y="12620"/>
                  </a:lnTo>
                  <a:close/>
                  <a:moveTo>
                    <a:pt x="27903" y="14704"/>
                  </a:moveTo>
                  <a:lnTo>
                    <a:pt x="27903" y="15902"/>
                  </a:lnTo>
                  <a:lnTo>
                    <a:pt x="8174" y="17029"/>
                  </a:lnTo>
                  <a:lnTo>
                    <a:pt x="8174" y="15593"/>
                  </a:lnTo>
                  <a:cubicBezTo>
                    <a:pt x="8754" y="15560"/>
                    <a:pt x="10874" y="15456"/>
                    <a:pt x="18227" y="15150"/>
                  </a:cubicBezTo>
                  <a:lnTo>
                    <a:pt x="18465" y="15150"/>
                  </a:lnTo>
                  <a:lnTo>
                    <a:pt x="27903" y="14704"/>
                  </a:lnTo>
                  <a:close/>
                  <a:moveTo>
                    <a:pt x="30160" y="16791"/>
                  </a:moveTo>
                  <a:lnTo>
                    <a:pt x="30160" y="21201"/>
                  </a:lnTo>
                  <a:lnTo>
                    <a:pt x="6465" y="24930"/>
                  </a:lnTo>
                  <a:lnTo>
                    <a:pt x="6465" y="18192"/>
                  </a:lnTo>
                  <a:lnTo>
                    <a:pt x="30160" y="16791"/>
                  </a:lnTo>
                  <a:close/>
                  <a:moveTo>
                    <a:pt x="49582" y="19081"/>
                  </a:moveTo>
                  <a:lnTo>
                    <a:pt x="49582" y="19081"/>
                  </a:lnTo>
                  <a:cubicBezTo>
                    <a:pt x="49207" y="19902"/>
                    <a:pt x="48181" y="22158"/>
                    <a:pt x="45172" y="28691"/>
                  </a:cubicBezTo>
                  <a:lnTo>
                    <a:pt x="1609" y="28691"/>
                  </a:lnTo>
                  <a:lnTo>
                    <a:pt x="1130" y="26809"/>
                  </a:lnTo>
                  <a:cubicBezTo>
                    <a:pt x="1574" y="26740"/>
                    <a:pt x="2772" y="26535"/>
                    <a:pt x="5918" y="26024"/>
                  </a:cubicBezTo>
                  <a:lnTo>
                    <a:pt x="6087" y="26024"/>
                  </a:lnTo>
                  <a:lnTo>
                    <a:pt x="49582" y="19081"/>
                  </a:lnTo>
                  <a:close/>
                  <a:moveTo>
                    <a:pt x="44726" y="29648"/>
                  </a:moveTo>
                  <a:lnTo>
                    <a:pt x="44521" y="30023"/>
                  </a:lnTo>
                  <a:lnTo>
                    <a:pt x="1984" y="30023"/>
                  </a:lnTo>
                  <a:lnTo>
                    <a:pt x="1883" y="29648"/>
                  </a:lnTo>
                  <a:close/>
                  <a:moveTo>
                    <a:pt x="13577" y="1"/>
                  </a:moveTo>
                  <a:cubicBezTo>
                    <a:pt x="13235" y="1"/>
                    <a:pt x="13063" y="310"/>
                    <a:pt x="13063" y="515"/>
                  </a:cubicBezTo>
                  <a:lnTo>
                    <a:pt x="13063" y="1711"/>
                  </a:lnTo>
                  <a:lnTo>
                    <a:pt x="6839" y="1711"/>
                  </a:lnTo>
                  <a:cubicBezTo>
                    <a:pt x="6498" y="1711"/>
                    <a:pt x="6292" y="1916"/>
                    <a:pt x="6292" y="2225"/>
                  </a:cubicBezTo>
                  <a:lnTo>
                    <a:pt x="6292" y="6976"/>
                  </a:lnTo>
                  <a:cubicBezTo>
                    <a:pt x="6292" y="7217"/>
                    <a:pt x="6498" y="7422"/>
                    <a:pt x="6839" y="7422"/>
                  </a:cubicBezTo>
                  <a:lnTo>
                    <a:pt x="13063" y="7422"/>
                  </a:lnTo>
                  <a:lnTo>
                    <a:pt x="13063" y="14362"/>
                  </a:lnTo>
                  <a:lnTo>
                    <a:pt x="7627" y="14567"/>
                  </a:lnTo>
                  <a:cubicBezTo>
                    <a:pt x="7422" y="14567"/>
                    <a:pt x="7113" y="14740"/>
                    <a:pt x="7113" y="15082"/>
                  </a:cubicBezTo>
                  <a:lnTo>
                    <a:pt x="7113" y="17098"/>
                  </a:lnTo>
                  <a:lnTo>
                    <a:pt x="5918" y="17166"/>
                  </a:lnTo>
                  <a:cubicBezTo>
                    <a:pt x="5644" y="17166"/>
                    <a:pt x="5507" y="17508"/>
                    <a:pt x="5507" y="17680"/>
                  </a:cubicBezTo>
                  <a:lnTo>
                    <a:pt x="5507" y="25099"/>
                  </a:lnTo>
                  <a:lnTo>
                    <a:pt x="411" y="25887"/>
                  </a:lnTo>
                  <a:cubicBezTo>
                    <a:pt x="310" y="25920"/>
                    <a:pt x="173" y="25988"/>
                    <a:pt x="137" y="26125"/>
                  </a:cubicBezTo>
                  <a:cubicBezTo>
                    <a:pt x="36" y="26193"/>
                    <a:pt x="1" y="26262"/>
                    <a:pt x="1" y="26434"/>
                  </a:cubicBezTo>
                  <a:lnTo>
                    <a:pt x="1" y="26467"/>
                  </a:lnTo>
                  <a:lnTo>
                    <a:pt x="720" y="29202"/>
                  </a:lnTo>
                  <a:cubicBezTo>
                    <a:pt x="720" y="29271"/>
                    <a:pt x="753" y="29339"/>
                    <a:pt x="788" y="29375"/>
                  </a:cubicBezTo>
                  <a:lnTo>
                    <a:pt x="1095" y="30606"/>
                  </a:lnTo>
                  <a:cubicBezTo>
                    <a:pt x="1095" y="30879"/>
                    <a:pt x="1300" y="31084"/>
                    <a:pt x="1609" y="31084"/>
                  </a:cubicBezTo>
                  <a:lnTo>
                    <a:pt x="44795" y="31084"/>
                  </a:lnTo>
                  <a:cubicBezTo>
                    <a:pt x="45104" y="31084"/>
                    <a:pt x="45274" y="30912"/>
                    <a:pt x="45309" y="30707"/>
                  </a:cubicBezTo>
                  <a:lnTo>
                    <a:pt x="50849" y="18739"/>
                  </a:lnTo>
                  <a:cubicBezTo>
                    <a:pt x="50917" y="18638"/>
                    <a:pt x="50950" y="18534"/>
                    <a:pt x="50950" y="18466"/>
                  </a:cubicBezTo>
                  <a:cubicBezTo>
                    <a:pt x="50950" y="18397"/>
                    <a:pt x="50950" y="18296"/>
                    <a:pt x="50881" y="18192"/>
                  </a:cubicBezTo>
                  <a:cubicBezTo>
                    <a:pt x="50849" y="18091"/>
                    <a:pt x="50745" y="17987"/>
                    <a:pt x="50438" y="17987"/>
                  </a:cubicBezTo>
                  <a:lnTo>
                    <a:pt x="50403" y="17987"/>
                  </a:lnTo>
                  <a:cubicBezTo>
                    <a:pt x="50403" y="17987"/>
                    <a:pt x="50266" y="18022"/>
                    <a:pt x="31186" y="21031"/>
                  </a:cubicBezTo>
                  <a:lnTo>
                    <a:pt x="31186" y="16244"/>
                  </a:lnTo>
                  <a:cubicBezTo>
                    <a:pt x="31186" y="16072"/>
                    <a:pt x="31049" y="15935"/>
                    <a:pt x="31016" y="15902"/>
                  </a:cubicBezTo>
                  <a:cubicBezTo>
                    <a:pt x="30912" y="15766"/>
                    <a:pt x="30775" y="15730"/>
                    <a:pt x="30674" y="15730"/>
                  </a:cubicBezTo>
                  <a:lnTo>
                    <a:pt x="28929" y="15834"/>
                  </a:lnTo>
                  <a:lnTo>
                    <a:pt x="28929" y="11662"/>
                  </a:lnTo>
                  <a:cubicBezTo>
                    <a:pt x="28929" y="11490"/>
                    <a:pt x="28896" y="11422"/>
                    <a:pt x="28759" y="11320"/>
                  </a:cubicBezTo>
                  <a:cubicBezTo>
                    <a:pt x="28724" y="11285"/>
                    <a:pt x="28587" y="11148"/>
                    <a:pt x="28417" y="11148"/>
                  </a:cubicBezTo>
                  <a:lnTo>
                    <a:pt x="27424" y="11184"/>
                  </a:lnTo>
                  <a:lnTo>
                    <a:pt x="27424" y="10500"/>
                  </a:lnTo>
                  <a:cubicBezTo>
                    <a:pt x="27424" y="10295"/>
                    <a:pt x="27219" y="10054"/>
                    <a:pt x="26877" y="10054"/>
                  </a:cubicBezTo>
                  <a:cubicBezTo>
                    <a:pt x="26535" y="10054"/>
                    <a:pt x="26366" y="10295"/>
                    <a:pt x="26366" y="10500"/>
                  </a:cubicBezTo>
                  <a:lnTo>
                    <a:pt x="26366" y="11252"/>
                  </a:lnTo>
                  <a:lnTo>
                    <a:pt x="23904" y="11389"/>
                  </a:lnTo>
                  <a:lnTo>
                    <a:pt x="23904" y="10226"/>
                  </a:lnTo>
                  <a:cubicBezTo>
                    <a:pt x="23904" y="9917"/>
                    <a:pt x="23698" y="9712"/>
                    <a:pt x="23389" y="9712"/>
                  </a:cubicBezTo>
                  <a:cubicBezTo>
                    <a:pt x="23151" y="9712"/>
                    <a:pt x="22842" y="9884"/>
                    <a:pt x="22842" y="10226"/>
                  </a:cubicBezTo>
                  <a:lnTo>
                    <a:pt x="22842" y="11457"/>
                  </a:lnTo>
                  <a:lnTo>
                    <a:pt x="21031" y="11526"/>
                  </a:lnTo>
                  <a:lnTo>
                    <a:pt x="21031" y="11047"/>
                  </a:lnTo>
                  <a:cubicBezTo>
                    <a:pt x="21031" y="10705"/>
                    <a:pt x="20826" y="10500"/>
                    <a:pt x="20517" y="10500"/>
                  </a:cubicBezTo>
                  <a:cubicBezTo>
                    <a:pt x="20175" y="10500"/>
                    <a:pt x="19970" y="10705"/>
                    <a:pt x="19970" y="11047"/>
                  </a:cubicBezTo>
                  <a:lnTo>
                    <a:pt x="19970" y="11594"/>
                  </a:lnTo>
                  <a:lnTo>
                    <a:pt x="18775" y="11662"/>
                  </a:lnTo>
                  <a:lnTo>
                    <a:pt x="18775" y="10226"/>
                  </a:lnTo>
                  <a:cubicBezTo>
                    <a:pt x="18775" y="9884"/>
                    <a:pt x="18569" y="9712"/>
                    <a:pt x="18329" y="9712"/>
                  </a:cubicBezTo>
                  <a:cubicBezTo>
                    <a:pt x="18022" y="9712"/>
                    <a:pt x="17817" y="9917"/>
                    <a:pt x="17817" y="10226"/>
                  </a:cubicBezTo>
                  <a:lnTo>
                    <a:pt x="17817" y="14157"/>
                  </a:lnTo>
                  <a:lnTo>
                    <a:pt x="14089" y="14294"/>
                  </a:lnTo>
                  <a:lnTo>
                    <a:pt x="14089" y="515"/>
                  </a:lnTo>
                  <a:cubicBezTo>
                    <a:pt x="14089" y="274"/>
                    <a:pt x="13815" y="1"/>
                    <a:pt x="13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5642250" y="-3605125"/>
              <a:ext cx="117975" cy="120600"/>
            </a:xfrm>
            <a:custGeom>
              <a:avLst/>
              <a:gdLst/>
              <a:ahLst/>
              <a:cxnLst/>
              <a:rect l="l" t="t" r="r" b="b"/>
              <a:pathLst>
                <a:path w="4719" h="4824" extrusionOk="0">
                  <a:moveTo>
                    <a:pt x="2290" y="1062"/>
                  </a:moveTo>
                  <a:cubicBezTo>
                    <a:pt x="3078" y="1062"/>
                    <a:pt x="3761" y="1677"/>
                    <a:pt x="3761" y="2429"/>
                  </a:cubicBezTo>
                  <a:cubicBezTo>
                    <a:pt x="3761" y="3146"/>
                    <a:pt x="3078" y="3797"/>
                    <a:pt x="2290" y="3797"/>
                  </a:cubicBezTo>
                  <a:cubicBezTo>
                    <a:pt x="1537" y="3797"/>
                    <a:pt x="922" y="3182"/>
                    <a:pt x="922" y="2429"/>
                  </a:cubicBezTo>
                  <a:cubicBezTo>
                    <a:pt x="922" y="1642"/>
                    <a:pt x="1537" y="1062"/>
                    <a:pt x="2290" y="1062"/>
                  </a:cubicBezTo>
                  <a:close/>
                  <a:moveTo>
                    <a:pt x="2290" y="0"/>
                  </a:moveTo>
                  <a:cubicBezTo>
                    <a:pt x="1026" y="0"/>
                    <a:pt x="0" y="1095"/>
                    <a:pt x="0" y="2429"/>
                  </a:cubicBezTo>
                  <a:cubicBezTo>
                    <a:pt x="0" y="3762"/>
                    <a:pt x="1026" y="4823"/>
                    <a:pt x="2290" y="4823"/>
                  </a:cubicBezTo>
                  <a:cubicBezTo>
                    <a:pt x="3657" y="4823"/>
                    <a:pt x="4719" y="3762"/>
                    <a:pt x="4719" y="2429"/>
                  </a:cubicBezTo>
                  <a:cubicBezTo>
                    <a:pt x="4719" y="1062"/>
                    <a:pt x="3657" y="0"/>
                    <a:pt x="2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5799525" y="-3620525"/>
              <a:ext cx="118000" cy="118000"/>
            </a:xfrm>
            <a:custGeom>
              <a:avLst/>
              <a:gdLst/>
              <a:ahLst/>
              <a:cxnLst/>
              <a:rect l="l" t="t" r="r" b="b"/>
              <a:pathLst>
                <a:path w="4720" h="4720" extrusionOk="0">
                  <a:moveTo>
                    <a:pt x="2394" y="958"/>
                  </a:moveTo>
                  <a:cubicBezTo>
                    <a:pt x="3179" y="958"/>
                    <a:pt x="3762" y="1678"/>
                    <a:pt x="3762" y="2326"/>
                  </a:cubicBezTo>
                  <a:cubicBezTo>
                    <a:pt x="3762" y="3114"/>
                    <a:pt x="3147" y="3762"/>
                    <a:pt x="2394" y="3762"/>
                  </a:cubicBezTo>
                  <a:cubicBezTo>
                    <a:pt x="1642" y="3762"/>
                    <a:pt x="1027" y="3114"/>
                    <a:pt x="1027" y="2326"/>
                  </a:cubicBezTo>
                  <a:cubicBezTo>
                    <a:pt x="1027" y="1678"/>
                    <a:pt x="1607" y="958"/>
                    <a:pt x="2394" y="958"/>
                  </a:cubicBezTo>
                  <a:close/>
                  <a:moveTo>
                    <a:pt x="2394" y="1"/>
                  </a:moveTo>
                  <a:cubicBezTo>
                    <a:pt x="1059" y="1"/>
                    <a:pt x="1" y="1027"/>
                    <a:pt x="1" y="2326"/>
                  </a:cubicBezTo>
                  <a:cubicBezTo>
                    <a:pt x="1" y="3661"/>
                    <a:pt x="1059" y="4720"/>
                    <a:pt x="2394" y="4720"/>
                  </a:cubicBezTo>
                  <a:cubicBezTo>
                    <a:pt x="3727" y="4720"/>
                    <a:pt x="4720" y="3694"/>
                    <a:pt x="4720" y="2326"/>
                  </a:cubicBezTo>
                  <a:cubicBezTo>
                    <a:pt x="4720" y="1027"/>
                    <a:pt x="3694" y="1"/>
                    <a:pt x="2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6482525" y="-3537550"/>
              <a:ext cx="94050" cy="91450"/>
            </a:xfrm>
            <a:custGeom>
              <a:avLst/>
              <a:gdLst/>
              <a:ahLst/>
              <a:cxnLst/>
              <a:rect l="l" t="t" r="r" b="b"/>
              <a:pathLst>
                <a:path w="3762" h="3658" extrusionOk="0">
                  <a:moveTo>
                    <a:pt x="1882" y="1059"/>
                  </a:moveTo>
                  <a:cubicBezTo>
                    <a:pt x="2361" y="1059"/>
                    <a:pt x="2703" y="1401"/>
                    <a:pt x="2703" y="1879"/>
                  </a:cubicBezTo>
                  <a:cubicBezTo>
                    <a:pt x="2703" y="2290"/>
                    <a:pt x="2394" y="2700"/>
                    <a:pt x="1882" y="2700"/>
                  </a:cubicBezTo>
                  <a:cubicBezTo>
                    <a:pt x="1404" y="2700"/>
                    <a:pt x="1062" y="2290"/>
                    <a:pt x="1062" y="1879"/>
                  </a:cubicBezTo>
                  <a:cubicBezTo>
                    <a:pt x="1062" y="1401"/>
                    <a:pt x="1404" y="1059"/>
                    <a:pt x="1882" y="1059"/>
                  </a:cubicBezTo>
                  <a:close/>
                  <a:moveTo>
                    <a:pt x="1882" y="0"/>
                  </a:moveTo>
                  <a:cubicBezTo>
                    <a:pt x="857" y="0"/>
                    <a:pt x="0" y="853"/>
                    <a:pt x="0" y="1879"/>
                  </a:cubicBezTo>
                  <a:cubicBezTo>
                    <a:pt x="0" y="2872"/>
                    <a:pt x="821" y="3657"/>
                    <a:pt x="1882" y="3657"/>
                  </a:cubicBezTo>
                  <a:cubicBezTo>
                    <a:pt x="2941" y="3657"/>
                    <a:pt x="3762" y="2872"/>
                    <a:pt x="3762" y="1879"/>
                  </a:cubicBezTo>
                  <a:cubicBezTo>
                    <a:pt x="3762" y="853"/>
                    <a:pt x="2908" y="0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6325225" y="-3517050"/>
              <a:ext cx="94075" cy="93175"/>
            </a:xfrm>
            <a:custGeom>
              <a:avLst/>
              <a:gdLst/>
              <a:ahLst/>
              <a:cxnLst/>
              <a:rect l="l" t="t" r="r" b="b"/>
              <a:pathLst>
                <a:path w="3763" h="3727" extrusionOk="0">
                  <a:moveTo>
                    <a:pt x="1883" y="1026"/>
                  </a:moveTo>
                  <a:cubicBezTo>
                    <a:pt x="2361" y="1026"/>
                    <a:pt x="2703" y="1368"/>
                    <a:pt x="2703" y="1847"/>
                  </a:cubicBezTo>
                  <a:cubicBezTo>
                    <a:pt x="2703" y="2359"/>
                    <a:pt x="2361" y="2701"/>
                    <a:pt x="1883" y="2701"/>
                  </a:cubicBezTo>
                  <a:cubicBezTo>
                    <a:pt x="1404" y="2701"/>
                    <a:pt x="1062" y="2359"/>
                    <a:pt x="1062" y="1847"/>
                  </a:cubicBezTo>
                  <a:cubicBezTo>
                    <a:pt x="1062" y="1368"/>
                    <a:pt x="1404" y="1026"/>
                    <a:pt x="1883" y="1026"/>
                  </a:cubicBezTo>
                  <a:close/>
                  <a:moveTo>
                    <a:pt x="1883" y="1"/>
                  </a:moveTo>
                  <a:cubicBezTo>
                    <a:pt x="857" y="1"/>
                    <a:pt x="1" y="821"/>
                    <a:pt x="1" y="1847"/>
                  </a:cubicBezTo>
                  <a:cubicBezTo>
                    <a:pt x="1" y="2906"/>
                    <a:pt x="857" y="3726"/>
                    <a:pt x="1883" y="3726"/>
                  </a:cubicBezTo>
                  <a:cubicBezTo>
                    <a:pt x="2909" y="3726"/>
                    <a:pt x="3762" y="2906"/>
                    <a:pt x="3762" y="1847"/>
                  </a:cubicBezTo>
                  <a:cubicBezTo>
                    <a:pt x="3762" y="821"/>
                    <a:pt x="2909" y="1"/>
                    <a:pt x="1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6174775" y="-3494825"/>
              <a:ext cx="91525" cy="93175"/>
            </a:xfrm>
            <a:custGeom>
              <a:avLst/>
              <a:gdLst/>
              <a:ahLst/>
              <a:cxnLst/>
              <a:rect l="l" t="t" r="r" b="b"/>
              <a:pathLst>
                <a:path w="3661" h="3727" extrusionOk="0">
                  <a:moveTo>
                    <a:pt x="1779" y="1059"/>
                  </a:moveTo>
                  <a:cubicBezTo>
                    <a:pt x="2293" y="1059"/>
                    <a:pt x="2703" y="1401"/>
                    <a:pt x="2703" y="1880"/>
                  </a:cubicBezTo>
                  <a:cubicBezTo>
                    <a:pt x="2703" y="2258"/>
                    <a:pt x="2293" y="2701"/>
                    <a:pt x="1779" y="2701"/>
                  </a:cubicBezTo>
                  <a:cubicBezTo>
                    <a:pt x="1368" y="2701"/>
                    <a:pt x="958" y="2290"/>
                    <a:pt x="958" y="1880"/>
                  </a:cubicBezTo>
                  <a:cubicBezTo>
                    <a:pt x="958" y="1368"/>
                    <a:pt x="1368" y="1059"/>
                    <a:pt x="1779" y="1059"/>
                  </a:cubicBezTo>
                  <a:close/>
                  <a:moveTo>
                    <a:pt x="1779" y="1"/>
                  </a:moveTo>
                  <a:cubicBezTo>
                    <a:pt x="821" y="1"/>
                    <a:pt x="1" y="854"/>
                    <a:pt x="1" y="1880"/>
                  </a:cubicBezTo>
                  <a:cubicBezTo>
                    <a:pt x="1" y="2873"/>
                    <a:pt x="821" y="3726"/>
                    <a:pt x="1779" y="3726"/>
                  </a:cubicBezTo>
                  <a:cubicBezTo>
                    <a:pt x="2804" y="3726"/>
                    <a:pt x="3661" y="2906"/>
                    <a:pt x="3661" y="1880"/>
                  </a:cubicBezTo>
                  <a:cubicBezTo>
                    <a:pt x="3661" y="854"/>
                    <a:pt x="2804" y="1"/>
                    <a:pt x="1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5"/>
          <p:cNvSpPr/>
          <p:nvPr/>
        </p:nvSpPr>
        <p:spPr>
          <a:xfrm rot="-1325960" flipH="1">
            <a:off x="-1204354" y="-345394"/>
            <a:ext cx="3379355" cy="2033577"/>
          </a:xfrm>
          <a:custGeom>
            <a:avLst/>
            <a:gdLst/>
            <a:ahLst/>
            <a:cxnLst/>
            <a:rect l="l" t="t" r="r" b="b"/>
            <a:pathLst>
              <a:path w="135179" h="81346" extrusionOk="0">
                <a:moveTo>
                  <a:pt x="0" y="0"/>
                </a:moveTo>
                <a:cubicBezTo>
                  <a:pt x="2482" y="14864"/>
                  <a:pt x="8164" y="31024"/>
                  <a:pt x="19739" y="40673"/>
                </a:cubicBezTo>
                <a:cubicBezTo>
                  <a:pt x="28658" y="48108"/>
                  <a:pt x="41623" y="50243"/>
                  <a:pt x="53235" y="50243"/>
                </a:cubicBezTo>
                <a:cubicBezTo>
                  <a:pt x="59571" y="50243"/>
                  <a:pt x="67296" y="50535"/>
                  <a:pt x="71777" y="46056"/>
                </a:cubicBezTo>
                <a:cubicBezTo>
                  <a:pt x="74999" y="42836"/>
                  <a:pt x="78053" y="37962"/>
                  <a:pt x="77160" y="33495"/>
                </a:cubicBezTo>
                <a:cubicBezTo>
                  <a:pt x="76384" y="29614"/>
                  <a:pt x="73059" y="25992"/>
                  <a:pt x="69384" y="24523"/>
                </a:cubicBezTo>
                <a:cubicBezTo>
                  <a:pt x="63936" y="22345"/>
                  <a:pt x="53893" y="21948"/>
                  <a:pt x="52038" y="27514"/>
                </a:cubicBezTo>
                <a:cubicBezTo>
                  <a:pt x="51021" y="30564"/>
                  <a:pt x="52455" y="33965"/>
                  <a:pt x="53235" y="37084"/>
                </a:cubicBezTo>
                <a:cubicBezTo>
                  <a:pt x="55595" y="46522"/>
                  <a:pt x="64815" y="54747"/>
                  <a:pt x="74169" y="57421"/>
                </a:cubicBezTo>
                <a:cubicBezTo>
                  <a:pt x="80788" y="59313"/>
                  <a:pt x="87865" y="59197"/>
                  <a:pt x="94506" y="61009"/>
                </a:cubicBezTo>
                <a:cubicBezTo>
                  <a:pt x="109130" y="64998"/>
                  <a:pt x="124461" y="70628"/>
                  <a:pt x="135179" y="81346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30" name="Google Shape;430;p25"/>
          <p:cNvSpPr/>
          <p:nvPr/>
        </p:nvSpPr>
        <p:spPr>
          <a:xfrm flipH="1">
            <a:off x="7316750" y="3872925"/>
            <a:ext cx="2228050" cy="1510300"/>
          </a:xfrm>
          <a:custGeom>
            <a:avLst/>
            <a:gdLst/>
            <a:ahLst/>
            <a:cxnLst/>
            <a:rect l="l" t="t" r="r" b="b"/>
            <a:pathLst>
              <a:path w="89122" h="60412" extrusionOk="0">
                <a:moveTo>
                  <a:pt x="0" y="0"/>
                </a:moveTo>
                <a:cubicBezTo>
                  <a:pt x="7791" y="1558"/>
                  <a:pt x="16118" y="2771"/>
                  <a:pt x="22729" y="7178"/>
                </a:cubicBezTo>
                <a:cubicBezTo>
                  <a:pt x="34469" y="15004"/>
                  <a:pt x="40422" y="29467"/>
                  <a:pt x="51439" y="38281"/>
                </a:cubicBezTo>
                <a:cubicBezTo>
                  <a:pt x="58696" y="44087"/>
                  <a:pt x="65856" y="50273"/>
                  <a:pt x="74168" y="54431"/>
                </a:cubicBezTo>
                <a:cubicBezTo>
                  <a:pt x="78969" y="56833"/>
                  <a:pt x="85326" y="56616"/>
                  <a:pt x="89122" y="604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31" name="Google Shape;431;p25"/>
          <p:cNvSpPr/>
          <p:nvPr/>
        </p:nvSpPr>
        <p:spPr>
          <a:xfrm>
            <a:off x="1038922" y="185898"/>
            <a:ext cx="206035" cy="196461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5"/>
          <p:cNvSpPr/>
          <p:nvPr/>
        </p:nvSpPr>
        <p:spPr>
          <a:xfrm rot="1571267">
            <a:off x="153712" y="1637809"/>
            <a:ext cx="206030" cy="196456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5"/>
          <p:cNvSpPr/>
          <p:nvPr/>
        </p:nvSpPr>
        <p:spPr>
          <a:xfrm>
            <a:off x="382310" y="4608573"/>
            <a:ext cx="206035" cy="196461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5"/>
          <p:cNvSpPr/>
          <p:nvPr/>
        </p:nvSpPr>
        <p:spPr>
          <a:xfrm rot="1571267">
            <a:off x="8838987" y="185896"/>
            <a:ext cx="206030" cy="196456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5"/>
          <p:cNvSpPr/>
          <p:nvPr/>
        </p:nvSpPr>
        <p:spPr>
          <a:xfrm rot="-875311">
            <a:off x="8456789" y="185893"/>
            <a:ext cx="206020" cy="196446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3139575" y="324687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1770675" y="3246875"/>
            <a:ext cx="1368900" cy="13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3139575" y="4088675"/>
            <a:ext cx="4360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>
            <a:off x="7648575" y="3851188"/>
            <a:ext cx="2200275" cy="1971975"/>
          </a:xfrm>
          <a:custGeom>
            <a:avLst/>
            <a:gdLst/>
            <a:ahLst/>
            <a:cxnLst/>
            <a:rect l="l" t="t" r="r" b="b"/>
            <a:pathLst>
              <a:path w="88011" h="78879" extrusionOk="0">
                <a:moveTo>
                  <a:pt x="88011" y="0"/>
                </a:moveTo>
                <a:cubicBezTo>
                  <a:pt x="79437" y="6430"/>
                  <a:pt x="68918" y="13830"/>
                  <a:pt x="67056" y="24384"/>
                </a:cubicBezTo>
                <a:cubicBezTo>
                  <a:pt x="65712" y="31998"/>
                  <a:pt x="70896" y="39362"/>
                  <a:pt x="72771" y="46863"/>
                </a:cubicBezTo>
                <a:cubicBezTo>
                  <a:pt x="74760" y="54817"/>
                  <a:pt x="71105" y="64139"/>
                  <a:pt x="65913" y="70485"/>
                </a:cubicBezTo>
                <a:cubicBezTo>
                  <a:pt x="58341" y="79739"/>
                  <a:pt x="42736" y="79502"/>
                  <a:pt x="30861" y="78105"/>
                </a:cubicBezTo>
                <a:cubicBezTo>
                  <a:pt x="19629" y="76784"/>
                  <a:pt x="5058" y="74123"/>
                  <a:pt x="0" y="64008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1" name="Google Shape;31;p3"/>
          <p:cNvSpPr/>
          <p:nvPr/>
        </p:nvSpPr>
        <p:spPr>
          <a:xfrm rot="9900040">
            <a:off x="-320200" y="104807"/>
            <a:ext cx="2066863" cy="1838270"/>
          </a:xfrm>
          <a:custGeom>
            <a:avLst/>
            <a:gdLst/>
            <a:ahLst/>
            <a:cxnLst/>
            <a:rect l="l" t="t" r="r" b="b"/>
            <a:pathLst>
              <a:path w="82677" h="73533" extrusionOk="0">
                <a:moveTo>
                  <a:pt x="0" y="73533"/>
                </a:moveTo>
                <a:cubicBezTo>
                  <a:pt x="787" y="64872"/>
                  <a:pt x="4136" y="52782"/>
                  <a:pt x="12573" y="50673"/>
                </a:cubicBezTo>
                <a:cubicBezTo>
                  <a:pt x="26993" y="47068"/>
                  <a:pt x="44157" y="59035"/>
                  <a:pt x="57150" y="51816"/>
                </a:cubicBezTo>
                <a:cubicBezTo>
                  <a:pt x="67113" y="46281"/>
                  <a:pt x="63297" y="29844"/>
                  <a:pt x="65532" y="18669"/>
                </a:cubicBezTo>
                <a:cubicBezTo>
                  <a:pt x="67189" y="10384"/>
                  <a:pt x="75120" y="3779"/>
                  <a:pt x="82677" y="0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2" name="Google Shape;32;p3"/>
          <p:cNvSpPr/>
          <p:nvPr/>
        </p:nvSpPr>
        <p:spPr>
          <a:xfrm>
            <a:off x="8670847" y="4608573"/>
            <a:ext cx="206035" cy="196461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1571267">
            <a:off x="8263900" y="190284"/>
            <a:ext cx="206030" cy="196456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>
            <a:off x="662577" y="4359111"/>
            <a:ext cx="977603" cy="596443"/>
            <a:chOff x="5448150" y="-4070175"/>
            <a:chExt cx="1273750" cy="777125"/>
          </a:xfrm>
        </p:grpSpPr>
        <p:sp>
          <p:nvSpPr>
            <p:cNvPr id="35" name="Google Shape;35;p3"/>
            <p:cNvSpPr/>
            <p:nvPr/>
          </p:nvSpPr>
          <p:spPr>
            <a:xfrm>
              <a:off x="5448150" y="-4070175"/>
              <a:ext cx="1273750" cy="777125"/>
            </a:xfrm>
            <a:custGeom>
              <a:avLst/>
              <a:gdLst/>
              <a:ahLst/>
              <a:cxnLst/>
              <a:rect l="l" t="t" r="r" b="b"/>
              <a:pathLst>
                <a:path w="50950" h="31085" extrusionOk="0">
                  <a:moveTo>
                    <a:pt x="13063" y="2736"/>
                  </a:moveTo>
                  <a:lnTo>
                    <a:pt x="13063" y="6465"/>
                  </a:lnTo>
                  <a:lnTo>
                    <a:pt x="7250" y="6465"/>
                  </a:lnTo>
                  <a:lnTo>
                    <a:pt x="7250" y="2736"/>
                  </a:lnTo>
                  <a:close/>
                  <a:moveTo>
                    <a:pt x="27903" y="12209"/>
                  </a:moveTo>
                  <a:lnTo>
                    <a:pt x="27903" y="13782"/>
                  </a:lnTo>
                  <a:lnTo>
                    <a:pt x="27424" y="13782"/>
                  </a:lnTo>
                  <a:lnTo>
                    <a:pt x="27424" y="12242"/>
                  </a:lnTo>
                  <a:lnTo>
                    <a:pt x="27903" y="12209"/>
                  </a:lnTo>
                  <a:close/>
                  <a:moveTo>
                    <a:pt x="26366" y="12278"/>
                  </a:moveTo>
                  <a:lnTo>
                    <a:pt x="26366" y="13815"/>
                  </a:lnTo>
                  <a:lnTo>
                    <a:pt x="23904" y="13919"/>
                  </a:lnTo>
                  <a:lnTo>
                    <a:pt x="23904" y="12415"/>
                  </a:lnTo>
                  <a:lnTo>
                    <a:pt x="26366" y="12278"/>
                  </a:lnTo>
                  <a:close/>
                  <a:moveTo>
                    <a:pt x="22842" y="12483"/>
                  </a:moveTo>
                  <a:lnTo>
                    <a:pt x="22842" y="13952"/>
                  </a:lnTo>
                  <a:lnTo>
                    <a:pt x="21031" y="14056"/>
                  </a:lnTo>
                  <a:lnTo>
                    <a:pt x="21031" y="12584"/>
                  </a:lnTo>
                  <a:lnTo>
                    <a:pt x="22842" y="12483"/>
                  </a:lnTo>
                  <a:close/>
                  <a:moveTo>
                    <a:pt x="19970" y="12620"/>
                  </a:moveTo>
                  <a:lnTo>
                    <a:pt x="19970" y="14089"/>
                  </a:lnTo>
                  <a:lnTo>
                    <a:pt x="18775" y="14124"/>
                  </a:lnTo>
                  <a:lnTo>
                    <a:pt x="18775" y="12688"/>
                  </a:lnTo>
                  <a:lnTo>
                    <a:pt x="19970" y="12620"/>
                  </a:lnTo>
                  <a:close/>
                  <a:moveTo>
                    <a:pt x="27903" y="14704"/>
                  </a:moveTo>
                  <a:lnTo>
                    <a:pt x="27903" y="15902"/>
                  </a:lnTo>
                  <a:lnTo>
                    <a:pt x="8174" y="17029"/>
                  </a:lnTo>
                  <a:lnTo>
                    <a:pt x="8174" y="15593"/>
                  </a:lnTo>
                  <a:cubicBezTo>
                    <a:pt x="8754" y="15560"/>
                    <a:pt x="10874" y="15456"/>
                    <a:pt x="18227" y="15150"/>
                  </a:cubicBezTo>
                  <a:lnTo>
                    <a:pt x="18465" y="15150"/>
                  </a:lnTo>
                  <a:lnTo>
                    <a:pt x="27903" y="14704"/>
                  </a:lnTo>
                  <a:close/>
                  <a:moveTo>
                    <a:pt x="30160" y="16791"/>
                  </a:moveTo>
                  <a:lnTo>
                    <a:pt x="30160" y="21201"/>
                  </a:lnTo>
                  <a:lnTo>
                    <a:pt x="6465" y="24930"/>
                  </a:lnTo>
                  <a:lnTo>
                    <a:pt x="6465" y="18192"/>
                  </a:lnTo>
                  <a:lnTo>
                    <a:pt x="30160" y="16791"/>
                  </a:lnTo>
                  <a:close/>
                  <a:moveTo>
                    <a:pt x="49582" y="19081"/>
                  </a:moveTo>
                  <a:lnTo>
                    <a:pt x="49582" y="19081"/>
                  </a:lnTo>
                  <a:cubicBezTo>
                    <a:pt x="49207" y="19902"/>
                    <a:pt x="48181" y="22158"/>
                    <a:pt x="45172" y="28691"/>
                  </a:cubicBezTo>
                  <a:lnTo>
                    <a:pt x="1609" y="28691"/>
                  </a:lnTo>
                  <a:lnTo>
                    <a:pt x="1130" y="26809"/>
                  </a:lnTo>
                  <a:cubicBezTo>
                    <a:pt x="1574" y="26740"/>
                    <a:pt x="2772" y="26535"/>
                    <a:pt x="5918" y="26024"/>
                  </a:cubicBezTo>
                  <a:lnTo>
                    <a:pt x="6087" y="26024"/>
                  </a:lnTo>
                  <a:lnTo>
                    <a:pt x="49582" y="19081"/>
                  </a:lnTo>
                  <a:close/>
                  <a:moveTo>
                    <a:pt x="44726" y="29648"/>
                  </a:moveTo>
                  <a:lnTo>
                    <a:pt x="44521" y="30023"/>
                  </a:lnTo>
                  <a:lnTo>
                    <a:pt x="1984" y="30023"/>
                  </a:lnTo>
                  <a:lnTo>
                    <a:pt x="1883" y="29648"/>
                  </a:lnTo>
                  <a:close/>
                  <a:moveTo>
                    <a:pt x="13577" y="1"/>
                  </a:moveTo>
                  <a:cubicBezTo>
                    <a:pt x="13235" y="1"/>
                    <a:pt x="13063" y="310"/>
                    <a:pt x="13063" y="515"/>
                  </a:cubicBezTo>
                  <a:lnTo>
                    <a:pt x="13063" y="1711"/>
                  </a:lnTo>
                  <a:lnTo>
                    <a:pt x="6839" y="1711"/>
                  </a:lnTo>
                  <a:cubicBezTo>
                    <a:pt x="6498" y="1711"/>
                    <a:pt x="6292" y="1916"/>
                    <a:pt x="6292" y="2225"/>
                  </a:cubicBezTo>
                  <a:lnTo>
                    <a:pt x="6292" y="6976"/>
                  </a:lnTo>
                  <a:cubicBezTo>
                    <a:pt x="6292" y="7217"/>
                    <a:pt x="6498" y="7422"/>
                    <a:pt x="6839" y="7422"/>
                  </a:cubicBezTo>
                  <a:lnTo>
                    <a:pt x="13063" y="7422"/>
                  </a:lnTo>
                  <a:lnTo>
                    <a:pt x="13063" y="14362"/>
                  </a:lnTo>
                  <a:lnTo>
                    <a:pt x="7627" y="14567"/>
                  </a:lnTo>
                  <a:cubicBezTo>
                    <a:pt x="7422" y="14567"/>
                    <a:pt x="7113" y="14740"/>
                    <a:pt x="7113" y="15082"/>
                  </a:cubicBezTo>
                  <a:lnTo>
                    <a:pt x="7113" y="17098"/>
                  </a:lnTo>
                  <a:lnTo>
                    <a:pt x="5918" y="17166"/>
                  </a:lnTo>
                  <a:cubicBezTo>
                    <a:pt x="5644" y="17166"/>
                    <a:pt x="5507" y="17508"/>
                    <a:pt x="5507" y="17680"/>
                  </a:cubicBezTo>
                  <a:lnTo>
                    <a:pt x="5507" y="25099"/>
                  </a:lnTo>
                  <a:lnTo>
                    <a:pt x="411" y="25887"/>
                  </a:lnTo>
                  <a:cubicBezTo>
                    <a:pt x="310" y="25920"/>
                    <a:pt x="173" y="25988"/>
                    <a:pt x="137" y="26125"/>
                  </a:cubicBezTo>
                  <a:cubicBezTo>
                    <a:pt x="36" y="26193"/>
                    <a:pt x="1" y="26262"/>
                    <a:pt x="1" y="26434"/>
                  </a:cubicBezTo>
                  <a:lnTo>
                    <a:pt x="1" y="26467"/>
                  </a:lnTo>
                  <a:lnTo>
                    <a:pt x="720" y="29202"/>
                  </a:lnTo>
                  <a:cubicBezTo>
                    <a:pt x="720" y="29271"/>
                    <a:pt x="753" y="29339"/>
                    <a:pt x="788" y="29375"/>
                  </a:cubicBezTo>
                  <a:lnTo>
                    <a:pt x="1095" y="30606"/>
                  </a:lnTo>
                  <a:cubicBezTo>
                    <a:pt x="1095" y="30879"/>
                    <a:pt x="1300" y="31084"/>
                    <a:pt x="1609" y="31084"/>
                  </a:cubicBezTo>
                  <a:lnTo>
                    <a:pt x="44795" y="31084"/>
                  </a:lnTo>
                  <a:cubicBezTo>
                    <a:pt x="45104" y="31084"/>
                    <a:pt x="45274" y="30912"/>
                    <a:pt x="45309" y="30707"/>
                  </a:cubicBezTo>
                  <a:lnTo>
                    <a:pt x="50849" y="18739"/>
                  </a:lnTo>
                  <a:cubicBezTo>
                    <a:pt x="50917" y="18638"/>
                    <a:pt x="50950" y="18534"/>
                    <a:pt x="50950" y="18466"/>
                  </a:cubicBezTo>
                  <a:cubicBezTo>
                    <a:pt x="50950" y="18397"/>
                    <a:pt x="50950" y="18296"/>
                    <a:pt x="50881" y="18192"/>
                  </a:cubicBezTo>
                  <a:cubicBezTo>
                    <a:pt x="50849" y="18091"/>
                    <a:pt x="50745" y="17987"/>
                    <a:pt x="50438" y="17987"/>
                  </a:cubicBezTo>
                  <a:lnTo>
                    <a:pt x="50403" y="17987"/>
                  </a:lnTo>
                  <a:cubicBezTo>
                    <a:pt x="50403" y="17987"/>
                    <a:pt x="50266" y="18022"/>
                    <a:pt x="31186" y="21031"/>
                  </a:cubicBezTo>
                  <a:lnTo>
                    <a:pt x="31186" y="16244"/>
                  </a:lnTo>
                  <a:cubicBezTo>
                    <a:pt x="31186" y="16072"/>
                    <a:pt x="31049" y="15935"/>
                    <a:pt x="31016" y="15902"/>
                  </a:cubicBezTo>
                  <a:cubicBezTo>
                    <a:pt x="30912" y="15766"/>
                    <a:pt x="30775" y="15730"/>
                    <a:pt x="30674" y="15730"/>
                  </a:cubicBezTo>
                  <a:lnTo>
                    <a:pt x="28929" y="15834"/>
                  </a:lnTo>
                  <a:lnTo>
                    <a:pt x="28929" y="11662"/>
                  </a:lnTo>
                  <a:cubicBezTo>
                    <a:pt x="28929" y="11490"/>
                    <a:pt x="28896" y="11422"/>
                    <a:pt x="28759" y="11320"/>
                  </a:cubicBezTo>
                  <a:cubicBezTo>
                    <a:pt x="28724" y="11285"/>
                    <a:pt x="28587" y="11148"/>
                    <a:pt x="28417" y="11148"/>
                  </a:cubicBezTo>
                  <a:lnTo>
                    <a:pt x="27424" y="11184"/>
                  </a:lnTo>
                  <a:lnTo>
                    <a:pt x="27424" y="10500"/>
                  </a:lnTo>
                  <a:cubicBezTo>
                    <a:pt x="27424" y="10295"/>
                    <a:pt x="27219" y="10054"/>
                    <a:pt x="26877" y="10054"/>
                  </a:cubicBezTo>
                  <a:cubicBezTo>
                    <a:pt x="26535" y="10054"/>
                    <a:pt x="26366" y="10295"/>
                    <a:pt x="26366" y="10500"/>
                  </a:cubicBezTo>
                  <a:lnTo>
                    <a:pt x="26366" y="11252"/>
                  </a:lnTo>
                  <a:lnTo>
                    <a:pt x="23904" y="11389"/>
                  </a:lnTo>
                  <a:lnTo>
                    <a:pt x="23904" y="10226"/>
                  </a:lnTo>
                  <a:cubicBezTo>
                    <a:pt x="23904" y="9917"/>
                    <a:pt x="23698" y="9712"/>
                    <a:pt x="23389" y="9712"/>
                  </a:cubicBezTo>
                  <a:cubicBezTo>
                    <a:pt x="23151" y="9712"/>
                    <a:pt x="22842" y="9884"/>
                    <a:pt x="22842" y="10226"/>
                  </a:cubicBezTo>
                  <a:lnTo>
                    <a:pt x="22842" y="11457"/>
                  </a:lnTo>
                  <a:lnTo>
                    <a:pt x="21031" y="11526"/>
                  </a:lnTo>
                  <a:lnTo>
                    <a:pt x="21031" y="11047"/>
                  </a:lnTo>
                  <a:cubicBezTo>
                    <a:pt x="21031" y="10705"/>
                    <a:pt x="20826" y="10500"/>
                    <a:pt x="20517" y="10500"/>
                  </a:cubicBezTo>
                  <a:cubicBezTo>
                    <a:pt x="20175" y="10500"/>
                    <a:pt x="19970" y="10705"/>
                    <a:pt x="19970" y="11047"/>
                  </a:cubicBezTo>
                  <a:lnTo>
                    <a:pt x="19970" y="11594"/>
                  </a:lnTo>
                  <a:lnTo>
                    <a:pt x="18775" y="11662"/>
                  </a:lnTo>
                  <a:lnTo>
                    <a:pt x="18775" y="10226"/>
                  </a:lnTo>
                  <a:cubicBezTo>
                    <a:pt x="18775" y="9884"/>
                    <a:pt x="18569" y="9712"/>
                    <a:pt x="18329" y="9712"/>
                  </a:cubicBezTo>
                  <a:cubicBezTo>
                    <a:pt x="18022" y="9712"/>
                    <a:pt x="17817" y="9917"/>
                    <a:pt x="17817" y="10226"/>
                  </a:cubicBezTo>
                  <a:lnTo>
                    <a:pt x="17817" y="14157"/>
                  </a:lnTo>
                  <a:lnTo>
                    <a:pt x="14089" y="14294"/>
                  </a:lnTo>
                  <a:lnTo>
                    <a:pt x="14089" y="515"/>
                  </a:lnTo>
                  <a:cubicBezTo>
                    <a:pt x="14089" y="274"/>
                    <a:pt x="13815" y="1"/>
                    <a:pt x="13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642250" y="-3605125"/>
              <a:ext cx="117975" cy="120600"/>
            </a:xfrm>
            <a:custGeom>
              <a:avLst/>
              <a:gdLst/>
              <a:ahLst/>
              <a:cxnLst/>
              <a:rect l="l" t="t" r="r" b="b"/>
              <a:pathLst>
                <a:path w="4719" h="4824" extrusionOk="0">
                  <a:moveTo>
                    <a:pt x="2290" y="1062"/>
                  </a:moveTo>
                  <a:cubicBezTo>
                    <a:pt x="3078" y="1062"/>
                    <a:pt x="3761" y="1677"/>
                    <a:pt x="3761" y="2429"/>
                  </a:cubicBezTo>
                  <a:cubicBezTo>
                    <a:pt x="3761" y="3146"/>
                    <a:pt x="3078" y="3797"/>
                    <a:pt x="2290" y="3797"/>
                  </a:cubicBezTo>
                  <a:cubicBezTo>
                    <a:pt x="1537" y="3797"/>
                    <a:pt x="922" y="3182"/>
                    <a:pt x="922" y="2429"/>
                  </a:cubicBezTo>
                  <a:cubicBezTo>
                    <a:pt x="922" y="1642"/>
                    <a:pt x="1537" y="1062"/>
                    <a:pt x="2290" y="1062"/>
                  </a:cubicBezTo>
                  <a:close/>
                  <a:moveTo>
                    <a:pt x="2290" y="0"/>
                  </a:moveTo>
                  <a:cubicBezTo>
                    <a:pt x="1026" y="0"/>
                    <a:pt x="0" y="1095"/>
                    <a:pt x="0" y="2429"/>
                  </a:cubicBezTo>
                  <a:cubicBezTo>
                    <a:pt x="0" y="3762"/>
                    <a:pt x="1026" y="4823"/>
                    <a:pt x="2290" y="4823"/>
                  </a:cubicBezTo>
                  <a:cubicBezTo>
                    <a:pt x="3657" y="4823"/>
                    <a:pt x="4719" y="3762"/>
                    <a:pt x="4719" y="2429"/>
                  </a:cubicBezTo>
                  <a:cubicBezTo>
                    <a:pt x="4719" y="1062"/>
                    <a:pt x="3657" y="0"/>
                    <a:pt x="2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799525" y="-3620525"/>
              <a:ext cx="118000" cy="118000"/>
            </a:xfrm>
            <a:custGeom>
              <a:avLst/>
              <a:gdLst/>
              <a:ahLst/>
              <a:cxnLst/>
              <a:rect l="l" t="t" r="r" b="b"/>
              <a:pathLst>
                <a:path w="4720" h="4720" extrusionOk="0">
                  <a:moveTo>
                    <a:pt x="2394" y="958"/>
                  </a:moveTo>
                  <a:cubicBezTo>
                    <a:pt x="3179" y="958"/>
                    <a:pt x="3762" y="1678"/>
                    <a:pt x="3762" y="2326"/>
                  </a:cubicBezTo>
                  <a:cubicBezTo>
                    <a:pt x="3762" y="3114"/>
                    <a:pt x="3147" y="3762"/>
                    <a:pt x="2394" y="3762"/>
                  </a:cubicBezTo>
                  <a:cubicBezTo>
                    <a:pt x="1642" y="3762"/>
                    <a:pt x="1027" y="3114"/>
                    <a:pt x="1027" y="2326"/>
                  </a:cubicBezTo>
                  <a:cubicBezTo>
                    <a:pt x="1027" y="1678"/>
                    <a:pt x="1607" y="958"/>
                    <a:pt x="2394" y="958"/>
                  </a:cubicBezTo>
                  <a:close/>
                  <a:moveTo>
                    <a:pt x="2394" y="1"/>
                  </a:moveTo>
                  <a:cubicBezTo>
                    <a:pt x="1059" y="1"/>
                    <a:pt x="1" y="1027"/>
                    <a:pt x="1" y="2326"/>
                  </a:cubicBezTo>
                  <a:cubicBezTo>
                    <a:pt x="1" y="3661"/>
                    <a:pt x="1059" y="4720"/>
                    <a:pt x="2394" y="4720"/>
                  </a:cubicBezTo>
                  <a:cubicBezTo>
                    <a:pt x="3727" y="4720"/>
                    <a:pt x="4720" y="3694"/>
                    <a:pt x="4720" y="2326"/>
                  </a:cubicBezTo>
                  <a:cubicBezTo>
                    <a:pt x="4720" y="1027"/>
                    <a:pt x="3694" y="1"/>
                    <a:pt x="2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482525" y="-3537550"/>
              <a:ext cx="94050" cy="91450"/>
            </a:xfrm>
            <a:custGeom>
              <a:avLst/>
              <a:gdLst/>
              <a:ahLst/>
              <a:cxnLst/>
              <a:rect l="l" t="t" r="r" b="b"/>
              <a:pathLst>
                <a:path w="3762" h="3658" extrusionOk="0">
                  <a:moveTo>
                    <a:pt x="1882" y="1059"/>
                  </a:moveTo>
                  <a:cubicBezTo>
                    <a:pt x="2361" y="1059"/>
                    <a:pt x="2703" y="1401"/>
                    <a:pt x="2703" y="1879"/>
                  </a:cubicBezTo>
                  <a:cubicBezTo>
                    <a:pt x="2703" y="2290"/>
                    <a:pt x="2394" y="2700"/>
                    <a:pt x="1882" y="2700"/>
                  </a:cubicBezTo>
                  <a:cubicBezTo>
                    <a:pt x="1404" y="2700"/>
                    <a:pt x="1062" y="2290"/>
                    <a:pt x="1062" y="1879"/>
                  </a:cubicBezTo>
                  <a:cubicBezTo>
                    <a:pt x="1062" y="1401"/>
                    <a:pt x="1404" y="1059"/>
                    <a:pt x="1882" y="1059"/>
                  </a:cubicBezTo>
                  <a:close/>
                  <a:moveTo>
                    <a:pt x="1882" y="0"/>
                  </a:moveTo>
                  <a:cubicBezTo>
                    <a:pt x="857" y="0"/>
                    <a:pt x="0" y="853"/>
                    <a:pt x="0" y="1879"/>
                  </a:cubicBezTo>
                  <a:cubicBezTo>
                    <a:pt x="0" y="2872"/>
                    <a:pt x="821" y="3657"/>
                    <a:pt x="1882" y="3657"/>
                  </a:cubicBezTo>
                  <a:cubicBezTo>
                    <a:pt x="2941" y="3657"/>
                    <a:pt x="3762" y="2872"/>
                    <a:pt x="3762" y="1879"/>
                  </a:cubicBezTo>
                  <a:cubicBezTo>
                    <a:pt x="3762" y="853"/>
                    <a:pt x="2908" y="0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325225" y="-3517050"/>
              <a:ext cx="94075" cy="93175"/>
            </a:xfrm>
            <a:custGeom>
              <a:avLst/>
              <a:gdLst/>
              <a:ahLst/>
              <a:cxnLst/>
              <a:rect l="l" t="t" r="r" b="b"/>
              <a:pathLst>
                <a:path w="3763" h="3727" extrusionOk="0">
                  <a:moveTo>
                    <a:pt x="1883" y="1026"/>
                  </a:moveTo>
                  <a:cubicBezTo>
                    <a:pt x="2361" y="1026"/>
                    <a:pt x="2703" y="1368"/>
                    <a:pt x="2703" y="1847"/>
                  </a:cubicBezTo>
                  <a:cubicBezTo>
                    <a:pt x="2703" y="2359"/>
                    <a:pt x="2361" y="2701"/>
                    <a:pt x="1883" y="2701"/>
                  </a:cubicBezTo>
                  <a:cubicBezTo>
                    <a:pt x="1404" y="2701"/>
                    <a:pt x="1062" y="2359"/>
                    <a:pt x="1062" y="1847"/>
                  </a:cubicBezTo>
                  <a:cubicBezTo>
                    <a:pt x="1062" y="1368"/>
                    <a:pt x="1404" y="1026"/>
                    <a:pt x="1883" y="1026"/>
                  </a:cubicBezTo>
                  <a:close/>
                  <a:moveTo>
                    <a:pt x="1883" y="1"/>
                  </a:moveTo>
                  <a:cubicBezTo>
                    <a:pt x="857" y="1"/>
                    <a:pt x="1" y="821"/>
                    <a:pt x="1" y="1847"/>
                  </a:cubicBezTo>
                  <a:cubicBezTo>
                    <a:pt x="1" y="2906"/>
                    <a:pt x="857" y="3726"/>
                    <a:pt x="1883" y="3726"/>
                  </a:cubicBezTo>
                  <a:cubicBezTo>
                    <a:pt x="2909" y="3726"/>
                    <a:pt x="3762" y="2906"/>
                    <a:pt x="3762" y="1847"/>
                  </a:cubicBezTo>
                  <a:cubicBezTo>
                    <a:pt x="3762" y="821"/>
                    <a:pt x="2909" y="1"/>
                    <a:pt x="1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174775" y="-3494825"/>
              <a:ext cx="91525" cy="93175"/>
            </a:xfrm>
            <a:custGeom>
              <a:avLst/>
              <a:gdLst/>
              <a:ahLst/>
              <a:cxnLst/>
              <a:rect l="l" t="t" r="r" b="b"/>
              <a:pathLst>
                <a:path w="3661" h="3727" extrusionOk="0">
                  <a:moveTo>
                    <a:pt x="1779" y="1059"/>
                  </a:moveTo>
                  <a:cubicBezTo>
                    <a:pt x="2293" y="1059"/>
                    <a:pt x="2703" y="1401"/>
                    <a:pt x="2703" y="1880"/>
                  </a:cubicBezTo>
                  <a:cubicBezTo>
                    <a:pt x="2703" y="2258"/>
                    <a:pt x="2293" y="2701"/>
                    <a:pt x="1779" y="2701"/>
                  </a:cubicBezTo>
                  <a:cubicBezTo>
                    <a:pt x="1368" y="2701"/>
                    <a:pt x="958" y="2290"/>
                    <a:pt x="958" y="1880"/>
                  </a:cubicBezTo>
                  <a:cubicBezTo>
                    <a:pt x="958" y="1368"/>
                    <a:pt x="1368" y="1059"/>
                    <a:pt x="1779" y="1059"/>
                  </a:cubicBezTo>
                  <a:close/>
                  <a:moveTo>
                    <a:pt x="1779" y="1"/>
                  </a:moveTo>
                  <a:cubicBezTo>
                    <a:pt x="821" y="1"/>
                    <a:pt x="1" y="854"/>
                    <a:pt x="1" y="1880"/>
                  </a:cubicBezTo>
                  <a:cubicBezTo>
                    <a:pt x="1" y="2873"/>
                    <a:pt x="821" y="3726"/>
                    <a:pt x="1779" y="3726"/>
                  </a:cubicBezTo>
                  <a:cubicBezTo>
                    <a:pt x="2804" y="3726"/>
                    <a:pt x="3661" y="2906"/>
                    <a:pt x="3661" y="1880"/>
                  </a:cubicBezTo>
                  <a:cubicBezTo>
                    <a:pt x="3661" y="854"/>
                    <a:pt x="2804" y="1"/>
                    <a:pt x="1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/>
          <p:nvPr/>
        </p:nvSpPr>
        <p:spPr>
          <a:xfrm rot="-842392">
            <a:off x="408275" y="4251867"/>
            <a:ext cx="206043" cy="196468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55885" y="4671835"/>
            <a:ext cx="206035" cy="196461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8461625" y="431079"/>
            <a:ext cx="627239" cy="837707"/>
          </a:xfrm>
          <a:custGeom>
            <a:avLst/>
            <a:gdLst/>
            <a:ahLst/>
            <a:cxnLst/>
            <a:rect l="l" t="t" r="r" b="b"/>
            <a:pathLst>
              <a:path w="32690" h="43659" extrusionOk="0">
                <a:moveTo>
                  <a:pt x="6465" y="2248"/>
                </a:moveTo>
                <a:lnTo>
                  <a:pt x="6465" y="2248"/>
                </a:lnTo>
                <a:cubicBezTo>
                  <a:pt x="5712" y="3547"/>
                  <a:pt x="4719" y="5804"/>
                  <a:pt x="4377" y="9018"/>
                </a:cubicBezTo>
                <a:cubicBezTo>
                  <a:pt x="4309" y="9976"/>
                  <a:pt x="4276" y="11002"/>
                  <a:pt x="4276" y="12028"/>
                </a:cubicBezTo>
                <a:cubicBezTo>
                  <a:pt x="2668" y="11516"/>
                  <a:pt x="1642" y="11106"/>
                  <a:pt x="1300" y="10933"/>
                </a:cubicBezTo>
                <a:cubicBezTo>
                  <a:pt x="1267" y="9087"/>
                  <a:pt x="1609" y="7481"/>
                  <a:pt x="2257" y="6078"/>
                </a:cubicBezTo>
                <a:cubicBezTo>
                  <a:pt x="3114" y="4404"/>
                  <a:pt x="4514" y="3104"/>
                  <a:pt x="6465" y="2248"/>
                </a:cubicBezTo>
                <a:close/>
                <a:moveTo>
                  <a:pt x="11695" y="1053"/>
                </a:moveTo>
                <a:cubicBezTo>
                  <a:pt x="11011" y="2522"/>
                  <a:pt x="10190" y="4882"/>
                  <a:pt x="9780" y="8302"/>
                </a:cubicBezTo>
                <a:cubicBezTo>
                  <a:pt x="9575" y="9875"/>
                  <a:pt x="9474" y="11584"/>
                  <a:pt x="9506" y="13362"/>
                </a:cubicBezTo>
                <a:cubicBezTo>
                  <a:pt x="8070" y="13089"/>
                  <a:pt x="6670" y="12711"/>
                  <a:pt x="5335" y="12337"/>
                </a:cubicBezTo>
                <a:cubicBezTo>
                  <a:pt x="5061" y="5804"/>
                  <a:pt x="7592" y="2284"/>
                  <a:pt x="8070" y="1668"/>
                </a:cubicBezTo>
                <a:cubicBezTo>
                  <a:pt x="9164" y="1359"/>
                  <a:pt x="10363" y="1154"/>
                  <a:pt x="11695" y="1053"/>
                </a:cubicBezTo>
                <a:close/>
                <a:moveTo>
                  <a:pt x="13666" y="1005"/>
                </a:moveTo>
                <a:cubicBezTo>
                  <a:pt x="14565" y="1005"/>
                  <a:pt x="15514" y="1049"/>
                  <a:pt x="16482" y="1154"/>
                </a:cubicBezTo>
                <a:lnTo>
                  <a:pt x="15046" y="14284"/>
                </a:lnTo>
                <a:cubicBezTo>
                  <a:pt x="13541" y="14115"/>
                  <a:pt x="12037" y="13874"/>
                  <a:pt x="10532" y="13568"/>
                </a:cubicBezTo>
                <a:cubicBezTo>
                  <a:pt x="10464" y="6592"/>
                  <a:pt x="12072" y="2557"/>
                  <a:pt x="12857" y="1017"/>
                </a:cubicBezTo>
                <a:cubicBezTo>
                  <a:pt x="13122" y="1009"/>
                  <a:pt x="13392" y="1005"/>
                  <a:pt x="13666" y="1005"/>
                </a:cubicBezTo>
                <a:close/>
                <a:moveTo>
                  <a:pt x="27493" y="4642"/>
                </a:moveTo>
                <a:cubicBezTo>
                  <a:pt x="29033" y="5840"/>
                  <a:pt x="30023" y="7309"/>
                  <a:pt x="30502" y="9018"/>
                </a:cubicBezTo>
                <a:cubicBezTo>
                  <a:pt x="30844" y="10422"/>
                  <a:pt x="30844" y="11995"/>
                  <a:pt x="30469" y="13704"/>
                </a:cubicBezTo>
                <a:cubicBezTo>
                  <a:pt x="29169" y="13942"/>
                  <a:pt x="27834" y="14183"/>
                  <a:pt x="26467" y="14320"/>
                </a:cubicBezTo>
                <a:cubicBezTo>
                  <a:pt x="27118" y="12063"/>
                  <a:pt x="27493" y="9875"/>
                  <a:pt x="27561" y="7823"/>
                </a:cubicBezTo>
                <a:cubicBezTo>
                  <a:pt x="27629" y="6488"/>
                  <a:pt x="27561" y="5429"/>
                  <a:pt x="27493" y="4642"/>
                </a:cubicBezTo>
                <a:close/>
                <a:moveTo>
                  <a:pt x="23116" y="2453"/>
                </a:moveTo>
                <a:lnTo>
                  <a:pt x="23116" y="2453"/>
                </a:lnTo>
                <a:cubicBezTo>
                  <a:pt x="24347" y="2864"/>
                  <a:pt x="25441" y="3342"/>
                  <a:pt x="26398" y="3925"/>
                </a:cubicBezTo>
                <a:cubicBezTo>
                  <a:pt x="26981" y="6898"/>
                  <a:pt x="26434" y="10353"/>
                  <a:pt x="26160" y="11686"/>
                </a:cubicBezTo>
                <a:cubicBezTo>
                  <a:pt x="25988" y="12575"/>
                  <a:pt x="25750" y="13499"/>
                  <a:pt x="25441" y="14421"/>
                </a:cubicBezTo>
                <a:cubicBezTo>
                  <a:pt x="24177" y="14525"/>
                  <a:pt x="22878" y="14593"/>
                  <a:pt x="21578" y="14593"/>
                </a:cubicBezTo>
                <a:cubicBezTo>
                  <a:pt x="22331" y="11686"/>
                  <a:pt x="22842" y="8917"/>
                  <a:pt x="23047" y="6319"/>
                </a:cubicBezTo>
                <a:cubicBezTo>
                  <a:pt x="23184" y="4540"/>
                  <a:pt x="23151" y="3241"/>
                  <a:pt x="23116" y="2453"/>
                </a:cubicBezTo>
                <a:close/>
                <a:moveTo>
                  <a:pt x="17439" y="1258"/>
                </a:moveTo>
                <a:cubicBezTo>
                  <a:pt x="19116" y="1463"/>
                  <a:pt x="20689" y="1769"/>
                  <a:pt x="22057" y="2147"/>
                </a:cubicBezTo>
                <a:cubicBezTo>
                  <a:pt x="22467" y="6693"/>
                  <a:pt x="20963" y="12952"/>
                  <a:pt x="20552" y="14626"/>
                </a:cubicBezTo>
                <a:cubicBezTo>
                  <a:pt x="19081" y="14593"/>
                  <a:pt x="17543" y="14525"/>
                  <a:pt x="16039" y="14388"/>
                </a:cubicBezTo>
                <a:lnTo>
                  <a:pt x="17439" y="1258"/>
                </a:lnTo>
                <a:close/>
                <a:moveTo>
                  <a:pt x="1335" y="12028"/>
                </a:moveTo>
                <a:lnTo>
                  <a:pt x="1335" y="12028"/>
                </a:lnTo>
                <a:cubicBezTo>
                  <a:pt x="2019" y="12301"/>
                  <a:pt x="3045" y="12679"/>
                  <a:pt x="4345" y="13053"/>
                </a:cubicBezTo>
                <a:cubicBezTo>
                  <a:pt x="4582" y="16268"/>
                  <a:pt x="5439" y="19687"/>
                  <a:pt x="6908" y="23279"/>
                </a:cubicBezTo>
                <a:cubicBezTo>
                  <a:pt x="5781" y="22901"/>
                  <a:pt x="4993" y="22595"/>
                  <a:pt x="4651" y="22458"/>
                </a:cubicBezTo>
                <a:cubicBezTo>
                  <a:pt x="2736" y="18765"/>
                  <a:pt x="1573" y="15173"/>
                  <a:pt x="1335" y="12028"/>
                </a:cubicBezTo>
                <a:close/>
                <a:moveTo>
                  <a:pt x="5403" y="13362"/>
                </a:moveTo>
                <a:lnTo>
                  <a:pt x="5403" y="13362"/>
                </a:lnTo>
                <a:cubicBezTo>
                  <a:pt x="6738" y="13737"/>
                  <a:pt x="8106" y="14079"/>
                  <a:pt x="9506" y="14353"/>
                </a:cubicBezTo>
                <a:cubicBezTo>
                  <a:pt x="9610" y="17466"/>
                  <a:pt x="9985" y="20781"/>
                  <a:pt x="10705" y="24269"/>
                </a:cubicBezTo>
                <a:cubicBezTo>
                  <a:pt x="9816" y="24064"/>
                  <a:pt x="8959" y="23859"/>
                  <a:pt x="8106" y="23621"/>
                </a:cubicBezTo>
                <a:cubicBezTo>
                  <a:pt x="6566" y="20029"/>
                  <a:pt x="5644" y="16577"/>
                  <a:pt x="5403" y="13362"/>
                </a:cubicBezTo>
                <a:close/>
                <a:moveTo>
                  <a:pt x="10532" y="14558"/>
                </a:moveTo>
                <a:lnTo>
                  <a:pt x="10532" y="14558"/>
                </a:lnTo>
                <a:cubicBezTo>
                  <a:pt x="12004" y="14831"/>
                  <a:pt x="13473" y="15072"/>
                  <a:pt x="14945" y="15242"/>
                </a:cubicBezTo>
                <a:lnTo>
                  <a:pt x="13919" y="24816"/>
                </a:lnTo>
                <a:cubicBezTo>
                  <a:pt x="13199" y="24715"/>
                  <a:pt x="12483" y="24611"/>
                  <a:pt x="11799" y="24474"/>
                </a:cubicBezTo>
                <a:cubicBezTo>
                  <a:pt x="11047" y="21022"/>
                  <a:pt x="10636" y="17704"/>
                  <a:pt x="10532" y="14558"/>
                </a:cubicBezTo>
                <a:close/>
                <a:moveTo>
                  <a:pt x="15935" y="15346"/>
                </a:moveTo>
                <a:cubicBezTo>
                  <a:pt x="17407" y="15482"/>
                  <a:pt x="18843" y="15551"/>
                  <a:pt x="20279" y="15584"/>
                </a:cubicBezTo>
                <a:cubicBezTo>
                  <a:pt x="19423" y="18661"/>
                  <a:pt x="18296" y="21843"/>
                  <a:pt x="16892" y="25057"/>
                </a:cubicBezTo>
                <a:cubicBezTo>
                  <a:pt x="16208" y="25021"/>
                  <a:pt x="15560" y="24988"/>
                  <a:pt x="14909" y="24920"/>
                </a:cubicBezTo>
                <a:lnTo>
                  <a:pt x="15935" y="15346"/>
                </a:lnTo>
                <a:close/>
                <a:moveTo>
                  <a:pt x="30195" y="14799"/>
                </a:moveTo>
                <a:lnTo>
                  <a:pt x="30195" y="14799"/>
                </a:lnTo>
                <a:cubicBezTo>
                  <a:pt x="29306" y="17909"/>
                  <a:pt x="27323" y="21328"/>
                  <a:pt x="24451" y="24748"/>
                </a:cubicBezTo>
                <a:cubicBezTo>
                  <a:pt x="23526" y="24884"/>
                  <a:pt x="22536" y="24988"/>
                  <a:pt x="21578" y="25057"/>
                </a:cubicBezTo>
                <a:cubicBezTo>
                  <a:pt x="23594" y="21774"/>
                  <a:pt x="25134" y="18524"/>
                  <a:pt x="26160" y="15346"/>
                </a:cubicBezTo>
                <a:cubicBezTo>
                  <a:pt x="27493" y="15209"/>
                  <a:pt x="28860" y="15037"/>
                  <a:pt x="30195" y="14799"/>
                </a:cubicBezTo>
                <a:close/>
                <a:moveTo>
                  <a:pt x="25134" y="15447"/>
                </a:moveTo>
                <a:lnTo>
                  <a:pt x="25134" y="15447"/>
                </a:lnTo>
                <a:cubicBezTo>
                  <a:pt x="24040" y="18593"/>
                  <a:pt x="22432" y="21843"/>
                  <a:pt x="20347" y="25125"/>
                </a:cubicBezTo>
                <a:lnTo>
                  <a:pt x="17954" y="25125"/>
                </a:lnTo>
                <a:cubicBezTo>
                  <a:pt x="19354" y="21875"/>
                  <a:pt x="20484" y="18661"/>
                  <a:pt x="21338" y="15584"/>
                </a:cubicBezTo>
                <a:cubicBezTo>
                  <a:pt x="22569" y="15584"/>
                  <a:pt x="23868" y="15551"/>
                  <a:pt x="25134" y="15447"/>
                </a:cubicBezTo>
                <a:close/>
                <a:moveTo>
                  <a:pt x="12037" y="25535"/>
                </a:moveTo>
                <a:lnTo>
                  <a:pt x="12037" y="25535"/>
                </a:lnTo>
                <a:cubicBezTo>
                  <a:pt x="12619" y="25637"/>
                  <a:pt x="13199" y="25705"/>
                  <a:pt x="13782" y="25809"/>
                </a:cubicBezTo>
                <a:lnTo>
                  <a:pt x="13303" y="30323"/>
                </a:lnTo>
                <a:cubicBezTo>
                  <a:pt x="12825" y="28714"/>
                  <a:pt x="12379" y="27108"/>
                  <a:pt x="12037" y="25535"/>
                </a:cubicBezTo>
                <a:close/>
                <a:moveTo>
                  <a:pt x="14808" y="25910"/>
                </a:moveTo>
                <a:cubicBezTo>
                  <a:pt x="15355" y="25946"/>
                  <a:pt x="15902" y="26014"/>
                  <a:pt x="16449" y="26047"/>
                </a:cubicBezTo>
                <a:cubicBezTo>
                  <a:pt x="15798" y="27483"/>
                  <a:pt x="15081" y="28919"/>
                  <a:pt x="14329" y="30391"/>
                </a:cubicBezTo>
                <a:lnTo>
                  <a:pt x="14808" y="25910"/>
                </a:lnTo>
                <a:close/>
                <a:moveTo>
                  <a:pt x="5403" y="23790"/>
                </a:moveTo>
                <a:lnTo>
                  <a:pt x="5403" y="23790"/>
                </a:lnTo>
                <a:cubicBezTo>
                  <a:pt x="6019" y="24031"/>
                  <a:pt x="6703" y="24269"/>
                  <a:pt x="7386" y="24474"/>
                </a:cubicBezTo>
                <a:cubicBezTo>
                  <a:pt x="8516" y="27004"/>
                  <a:pt x="9952" y="29603"/>
                  <a:pt x="11626" y="32202"/>
                </a:cubicBezTo>
                <a:lnTo>
                  <a:pt x="11594" y="32202"/>
                </a:lnTo>
                <a:cubicBezTo>
                  <a:pt x="9233" y="29707"/>
                  <a:pt x="7113" y="26835"/>
                  <a:pt x="5403" y="23790"/>
                </a:cubicBezTo>
                <a:close/>
                <a:moveTo>
                  <a:pt x="8617" y="24783"/>
                </a:moveTo>
                <a:cubicBezTo>
                  <a:pt x="9370" y="24988"/>
                  <a:pt x="10157" y="25158"/>
                  <a:pt x="10910" y="25330"/>
                </a:cubicBezTo>
                <a:cubicBezTo>
                  <a:pt x="11421" y="27552"/>
                  <a:pt x="12037" y="29844"/>
                  <a:pt x="12756" y="32202"/>
                </a:cubicBezTo>
                <a:cubicBezTo>
                  <a:pt x="11115" y="29672"/>
                  <a:pt x="9712" y="27210"/>
                  <a:pt x="8617" y="24783"/>
                </a:cubicBezTo>
                <a:close/>
                <a:moveTo>
                  <a:pt x="17508" y="26083"/>
                </a:moveTo>
                <a:cubicBezTo>
                  <a:pt x="17954" y="26115"/>
                  <a:pt x="18432" y="26115"/>
                  <a:pt x="18843" y="26115"/>
                </a:cubicBezTo>
                <a:lnTo>
                  <a:pt x="19696" y="26115"/>
                </a:lnTo>
                <a:cubicBezTo>
                  <a:pt x="18260" y="28235"/>
                  <a:pt x="16619" y="30391"/>
                  <a:pt x="14808" y="32511"/>
                </a:cubicBezTo>
                <a:lnTo>
                  <a:pt x="14362" y="32475"/>
                </a:lnTo>
                <a:cubicBezTo>
                  <a:pt x="15525" y="30323"/>
                  <a:pt x="16586" y="28167"/>
                  <a:pt x="17508" y="26083"/>
                </a:cubicBezTo>
                <a:close/>
                <a:moveTo>
                  <a:pt x="23493" y="25842"/>
                </a:moveTo>
                <a:lnTo>
                  <a:pt x="23493" y="25842"/>
                </a:lnTo>
                <a:cubicBezTo>
                  <a:pt x="21269" y="28339"/>
                  <a:pt x="18739" y="30665"/>
                  <a:pt x="16072" y="32579"/>
                </a:cubicBezTo>
                <a:cubicBezTo>
                  <a:pt x="17885" y="30391"/>
                  <a:pt x="19527" y="28235"/>
                  <a:pt x="20927" y="26083"/>
                </a:cubicBezTo>
                <a:cubicBezTo>
                  <a:pt x="21852" y="26014"/>
                  <a:pt x="22673" y="25946"/>
                  <a:pt x="23493" y="25842"/>
                </a:cubicBezTo>
                <a:close/>
                <a:moveTo>
                  <a:pt x="11867" y="33195"/>
                </a:moveTo>
                <a:lnTo>
                  <a:pt x="12346" y="33263"/>
                </a:lnTo>
                <a:cubicBezTo>
                  <a:pt x="12414" y="33296"/>
                  <a:pt x="12483" y="33296"/>
                  <a:pt x="12551" y="33296"/>
                </a:cubicBezTo>
                <a:lnTo>
                  <a:pt x="12721" y="33296"/>
                </a:lnTo>
                <a:lnTo>
                  <a:pt x="13372" y="33365"/>
                </a:lnTo>
                <a:cubicBezTo>
                  <a:pt x="13405" y="33365"/>
                  <a:pt x="13440" y="33400"/>
                  <a:pt x="13473" y="33400"/>
                </a:cubicBezTo>
                <a:lnTo>
                  <a:pt x="13645" y="33400"/>
                </a:lnTo>
                <a:lnTo>
                  <a:pt x="14772" y="33501"/>
                </a:lnTo>
                <a:cubicBezTo>
                  <a:pt x="14841" y="33570"/>
                  <a:pt x="14909" y="33570"/>
                  <a:pt x="14977" y="33570"/>
                </a:cubicBezTo>
                <a:lnTo>
                  <a:pt x="15114" y="33570"/>
                </a:lnTo>
                <a:lnTo>
                  <a:pt x="15593" y="33605"/>
                </a:lnTo>
                <a:lnTo>
                  <a:pt x="15218" y="37093"/>
                </a:lnTo>
                <a:lnTo>
                  <a:pt x="11421" y="36647"/>
                </a:lnTo>
                <a:lnTo>
                  <a:pt x="11867" y="33195"/>
                </a:lnTo>
                <a:close/>
                <a:moveTo>
                  <a:pt x="9712" y="37468"/>
                </a:moveTo>
                <a:lnTo>
                  <a:pt x="16687" y="38220"/>
                </a:lnTo>
                <a:lnTo>
                  <a:pt x="16312" y="41060"/>
                </a:lnTo>
                <a:cubicBezTo>
                  <a:pt x="15970" y="41024"/>
                  <a:pt x="15251" y="40956"/>
                  <a:pt x="13610" y="40750"/>
                </a:cubicBezTo>
                <a:lnTo>
                  <a:pt x="9438" y="40272"/>
                </a:lnTo>
                <a:lnTo>
                  <a:pt x="9405" y="40272"/>
                </a:lnTo>
                <a:lnTo>
                  <a:pt x="9712" y="37468"/>
                </a:lnTo>
                <a:close/>
                <a:moveTo>
                  <a:pt x="9816" y="41333"/>
                </a:moveTo>
                <a:lnTo>
                  <a:pt x="15697" y="42017"/>
                </a:lnTo>
                <a:lnTo>
                  <a:pt x="15661" y="42597"/>
                </a:lnTo>
                <a:lnTo>
                  <a:pt x="9780" y="41913"/>
                </a:lnTo>
                <a:lnTo>
                  <a:pt x="9816" y="41333"/>
                </a:lnTo>
                <a:close/>
                <a:moveTo>
                  <a:pt x="12495" y="0"/>
                </a:moveTo>
                <a:cubicBezTo>
                  <a:pt x="12448" y="0"/>
                  <a:pt x="12397" y="9"/>
                  <a:pt x="12346" y="27"/>
                </a:cubicBezTo>
                <a:cubicBezTo>
                  <a:pt x="10601" y="95"/>
                  <a:pt x="9028" y="333"/>
                  <a:pt x="7660" y="744"/>
                </a:cubicBezTo>
                <a:lnTo>
                  <a:pt x="7592" y="744"/>
                </a:lnTo>
                <a:cubicBezTo>
                  <a:pt x="4651" y="1633"/>
                  <a:pt x="2566" y="3274"/>
                  <a:pt x="1368" y="5703"/>
                </a:cubicBezTo>
                <a:cubicBezTo>
                  <a:pt x="274" y="7891"/>
                  <a:pt x="0" y="10591"/>
                  <a:pt x="515" y="13773"/>
                </a:cubicBezTo>
                <a:cubicBezTo>
                  <a:pt x="993" y="16610"/>
                  <a:pt x="2121" y="19791"/>
                  <a:pt x="3797" y="22970"/>
                </a:cubicBezTo>
                <a:cubicBezTo>
                  <a:pt x="3797" y="23038"/>
                  <a:pt x="3830" y="23106"/>
                  <a:pt x="3866" y="23142"/>
                </a:cubicBezTo>
                <a:cubicBezTo>
                  <a:pt x="5745" y="26630"/>
                  <a:pt x="8139" y="29981"/>
                  <a:pt x="10841" y="32785"/>
                </a:cubicBezTo>
                <a:lnTo>
                  <a:pt x="10395" y="36510"/>
                </a:lnTo>
                <a:lnTo>
                  <a:pt x="9337" y="36409"/>
                </a:lnTo>
                <a:lnTo>
                  <a:pt x="8891" y="36409"/>
                </a:lnTo>
                <a:lnTo>
                  <a:pt x="8891" y="36614"/>
                </a:lnTo>
                <a:cubicBezTo>
                  <a:pt x="8858" y="36647"/>
                  <a:pt x="8790" y="36716"/>
                  <a:pt x="8790" y="36819"/>
                </a:cubicBezTo>
                <a:lnTo>
                  <a:pt x="8344" y="40682"/>
                </a:lnTo>
                <a:lnTo>
                  <a:pt x="8344" y="40718"/>
                </a:lnTo>
                <a:cubicBezTo>
                  <a:pt x="8344" y="41024"/>
                  <a:pt x="8549" y="41196"/>
                  <a:pt x="8823" y="41229"/>
                </a:cubicBezTo>
                <a:lnTo>
                  <a:pt x="8721" y="42290"/>
                </a:lnTo>
                <a:lnTo>
                  <a:pt x="8721" y="42323"/>
                </a:lnTo>
                <a:cubicBezTo>
                  <a:pt x="8721" y="42496"/>
                  <a:pt x="8858" y="42838"/>
                  <a:pt x="9132" y="42838"/>
                </a:cubicBezTo>
                <a:lnTo>
                  <a:pt x="16039" y="43658"/>
                </a:lnTo>
                <a:lnTo>
                  <a:pt x="16140" y="43658"/>
                </a:lnTo>
                <a:cubicBezTo>
                  <a:pt x="16277" y="43658"/>
                  <a:pt x="16381" y="43590"/>
                  <a:pt x="16449" y="43521"/>
                </a:cubicBezTo>
                <a:cubicBezTo>
                  <a:pt x="16518" y="43453"/>
                  <a:pt x="16586" y="43349"/>
                  <a:pt x="16586" y="43144"/>
                </a:cubicBezTo>
                <a:cubicBezTo>
                  <a:pt x="16586" y="43111"/>
                  <a:pt x="16619" y="42906"/>
                  <a:pt x="16723" y="42118"/>
                </a:cubicBezTo>
                <a:lnTo>
                  <a:pt x="17201" y="42118"/>
                </a:lnTo>
                <a:lnTo>
                  <a:pt x="17201" y="41913"/>
                </a:lnTo>
                <a:cubicBezTo>
                  <a:pt x="17270" y="41880"/>
                  <a:pt x="17303" y="41812"/>
                  <a:pt x="17303" y="41708"/>
                </a:cubicBezTo>
                <a:lnTo>
                  <a:pt x="17749" y="37845"/>
                </a:lnTo>
                <a:lnTo>
                  <a:pt x="17749" y="37810"/>
                </a:lnTo>
                <a:cubicBezTo>
                  <a:pt x="17749" y="37503"/>
                  <a:pt x="17543" y="37298"/>
                  <a:pt x="17234" y="37298"/>
                </a:cubicBezTo>
                <a:cubicBezTo>
                  <a:pt x="17201" y="37298"/>
                  <a:pt x="16996" y="37263"/>
                  <a:pt x="16208" y="37194"/>
                </a:cubicBezTo>
                <a:lnTo>
                  <a:pt x="16654" y="33501"/>
                </a:lnTo>
                <a:cubicBezTo>
                  <a:pt x="21100" y="30219"/>
                  <a:pt x="25236" y="25910"/>
                  <a:pt x="28007" y="21670"/>
                </a:cubicBezTo>
                <a:cubicBezTo>
                  <a:pt x="30264" y="18251"/>
                  <a:pt x="32690" y="13226"/>
                  <a:pt x="31495" y="8813"/>
                </a:cubicBezTo>
                <a:lnTo>
                  <a:pt x="31495" y="8780"/>
                </a:lnTo>
                <a:cubicBezTo>
                  <a:pt x="30879" y="6488"/>
                  <a:pt x="29407" y="4609"/>
                  <a:pt x="27118" y="3173"/>
                </a:cubicBezTo>
                <a:cubicBezTo>
                  <a:pt x="27082" y="3173"/>
                  <a:pt x="27049" y="3137"/>
                  <a:pt x="27049" y="3137"/>
                </a:cubicBezTo>
                <a:cubicBezTo>
                  <a:pt x="25851" y="2420"/>
                  <a:pt x="24451" y="1805"/>
                  <a:pt x="22809" y="1326"/>
                </a:cubicBezTo>
                <a:cubicBezTo>
                  <a:pt x="22705" y="1258"/>
                  <a:pt x="22604" y="1222"/>
                  <a:pt x="22536" y="1222"/>
                </a:cubicBezTo>
                <a:lnTo>
                  <a:pt x="22500" y="1222"/>
                </a:lnTo>
                <a:lnTo>
                  <a:pt x="22467" y="1258"/>
                </a:lnTo>
                <a:cubicBezTo>
                  <a:pt x="20894" y="812"/>
                  <a:pt x="19116" y="470"/>
                  <a:pt x="17133" y="265"/>
                </a:cubicBezTo>
                <a:cubicBezTo>
                  <a:pt x="17029" y="232"/>
                  <a:pt x="16961" y="232"/>
                  <a:pt x="16892" y="232"/>
                </a:cubicBezTo>
                <a:cubicBezTo>
                  <a:pt x="15645" y="89"/>
                  <a:pt x="14445" y="18"/>
                  <a:pt x="13312" y="18"/>
                </a:cubicBezTo>
                <a:cubicBezTo>
                  <a:pt x="13078" y="18"/>
                  <a:pt x="12847" y="21"/>
                  <a:pt x="12619" y="27"/>
                </a:cubicBezTo>
                <a:cubicBezTo>
                  <a:pt x="12585" y="9"/>
                  <a:pt x="12542" y="0"/>
                  <a:pt x="124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-478500" y="4101525"/>
            <a:ext cx="2228050" cy="1510300"/>
          </a:xfrm>
          <a:custGeom>
            <a:avLst/>
            <a:gdLst/>
            <a:ahLst/>
            <a:cxnLst/>
            <a:rect l="l" t="t" r="r" b="b"/>
            <a:pathLst>
              <a:path w="89122" h="60412" extrusionOk="0">
                <a:moveTo>
                  <a:pt x="0" y="0"/>
                </a:moveTo>
                <a:cubicBezTo>
                  <a:pt x="7791" y="1558"/>
                  <a:pt x="16118" y="2771"/>
                  <a:pt x="22729" y="7178"/>
                </a:cubicBezTo>
                <a:cubicBezTo>
                  <a:pt x="34469" y="15004"/>
                  <a:pt x="40422" y="29467"/>
                  <a:pt x="51439" y="38281"/>
                </a:cubicBezTo>
                <a:cubicBezTo>
                  <a:pt x="58696" y="44087"/>
                  <a:pt x="65856" y="50273"/>
                  <a:pt x="74168" y="54431"/>
                </a:cubicBezTo>
                <a:cubicBezTo>
                  <a:pt x="78969" y="56833"/>
                  <a:pt x="85326" y="56616"/>
                  <a:pt x="89122" y="604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8" name="Google Shape;68;p6"/>
          <p:cNvSpPr/>
          <p:nvPr/>
        </p:nvSpPr>
        <p:spPr>
          <a:xfrm>
            <a:off x="8774147" y="649448"/>
            <a:ext cx="206035" cy="196461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 rot="1571267">
            <a:off x="8683000" y="217234"/>
            <a:ext cx="206030" cy="196456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118372" y="4794348"/>
            <a:ext cx="206035" cy="196461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1388100" y="944100"/>
            <a:ext cx="6367800" cy="32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-400050" y="-152400"/>
            <a:ext cx="2200275" cy="1971975"/>
          </a:xfrm>
          <a:custGeom>
            <a:avLst/>
            <a:gdLst/>
            <a:ahLst/>
            <a:cxnLst/>
            <a:rect l="l" t="t" r="r" b="b"/>
            <a:pathLst>
              <a:path w="88011" h="78879" extrusionOk="0">
                <a:moveTo>
                  <a:pt x="88011" y="0"/>
                </a:moveTo>
                <a:cubicBezTo>
                  <a:pt x="79437" y="6430"/>
                  <a:pt x="68918" y="13830"/>
                  <a:pt x="67056" y="24384"/>
                </a:cubicBezTo>
                <a:cubicBezTo>
                  <a:pt x="65712" y="31998"/>
                  <a:pt x="70896" y="39362"/>
                  <a:pt x="72771" y="46863"/>
                </a:cubicBezTo>
                <a:cubicBezTo>
                  <a:pt x="74760" y="54817"/>
                  <a:pt x="71105" y="64139"/>
                  <a:pt x="65913" y="70485"/>
                </a:cubicBezTo>
                <a:cubicBezTo>
                  <a:pt x="58341" y="79739"/>
                  <a:pt x="42736" y="79502"/>
                  <a:pt x="30861" y="78105"/>
                </a:cubicBezTo>
                <a:cubicBezTo>
                  <a:pt x="19629" y="76784"/>
                  <a:pt x="5058" y="74123"/>
                  <a:pt x="0" y="64008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85" name="Google Shape;85;p8"/>
          <p:cNvSpPr/>
          <p:nvPr/>
        </p:nvSpPr>
        <p:spPr>
          <a:xfrm>
            <a:off x="7258050" y="3495675"/>
            <a:ext cx="2066925" cy="1838325"/>
          </a:xfrm>
          <a:custGeom>
            <a:avLst/>
            <a:gdLst/>
            <a:ahLst/>
            <a:cxnLst/>
            <a:rect l="l" t="t" r="r" b="b"/>
            <a:pathLst>
              <a:path w="82677" h="73533" extrusionOk="0">
                <a:moveTo>
                  <a:pt x="0" y="73533"/>
                </a:moveTo>
                <a:cubicBezTo>
                  <a:pt x="787" y="64872"/>
                  <a:pt x="4136" y="52782"/>
                  <a:pt x="12573" y="50673"/>
                </a:cubicBezTo>
                <a:cubicBezTo>
                  <a:pt x="26993" y="47068"/>
                  <a:pt x="44157" y="59035"/>
                  <a:pt x="57150" y="51816"/>
                </a:cubicBezTo>
                <a:cubicBezTo>
                  <a:pt x="67113" y="46281"/>
                  <a:pt x="63297" y="29844"/>
                  <a:pt x="65532" y="18669"/>
                </a:cubicBezTo>
                <a:cubicBezTo>
                  <a:pt x="67189" y="10384"/>
                  <a:pt x="75120" y="3779"/>
                  <a:pt x="82677" y="0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86" name="Google Shape;86;p8"/>
          <p:cNvGrpSpPr/>
          <p:nvPr/>
        </p:nvGrpSpPr>
        <p:grpSpPr>
          <a:xfrm>
            <a:off x="7538557" y="183474"/>
            <a:ext cx="476349" cy="473547"/>
            <a:chOff x="3514475" y="-2494425"/>
            <a:chExt cx="620650" cy="617000"/>
          </a:xfrm>
        </p:grpSpPr>
        <p:sp>
          <p:nvSpPr>
            <p:cNvPr id="87" name="Google Shape;87;p8"/>
            <p:cNvSpPr/>
            <p:nvPr/>
          </p:nvSpPr>
          <p:spPr>
            <a:xfrm>
              <a:off x="3647825" y="-2362175"/>
              <a:ext cx="353950" cy="352225"/>
            </a:xfrm>
            <a:custGeom>
              <a:avLst/>
              <a:gdLst/>
              <a:ahLst/>
              <a:cxnLst/>
              <a:rect l="l" t="t" r="r" b="b"/>
              <a:pathLst>
                <a:path w="14158" h="14089" extrusionOk="0">
                  <a:moveTo>
                    <a:pt x="7081" y="1062"/>
                  </a:moveTo>
                  <a:cubicBezTo>
                    <a:pt x="8722" y="1062"/>
                    <a:pt x="10226" y="1677"/>
                    <a:pt x="11389" y="2804"/>
                  </a:cubicBezTo>
                  <a:cubicBezTo>
                    <a:pt x="12516" y="3934"/>
                    <a:pt x="13132" y="5471"/>
                    <a:pt x="13132" y="7080"/>
                  </a:cubicBezTo>
                  <a:cubicBezTo>
                    <a:pt x="13132" y="8686"/>
                    <a:pt x="12516" y="10190"/>
                    <a:pt x="11353" y="11353"/>
                  </a:cubicBezTo>
                  <a:cubicBezTo>
                    <a:pt x="10226" y="12515"/>
                    <a:pt x="8722" y="13131"/>
                    <a:pt x="7081" y="13131"/>
                  </a:cubicBezTo>
                  <a:cubicBezTo>
                    <a:pt x="5472" y="13131"/>
                    <a:pt x="3935" y="12515"/>
                    <a:pt x="2805" y="11353"/>
                  </a:cubicBezTo>
                  <a:cubicBezTo>
                    <a:pt x="1678" y="10190"/>
                    <a:pt x="1027" y="8686"/>
                    <a:pt x="1027" y="7080"/>
                  </a:cubicBezTo>
                  <a:cubicBezTo>
                    <a:pt x="1027" y="5471"/>
                    <a:pt x="1678" y="3934"/>
                    <a:pt x="2805" y="2804"/>
                  </a:cubicBezTo>
                  <a:cubicBezTo>
                    <a:pt x="3935" y="1677"/>
                    <a:pt x="5439" y="1062"/>
                    <a:pt x="7081" y="1062"/>
                  </a:cubicBezTo>
                  <a:close/>
                  <a:moveTo>
                    <a:pt x="7081" y="0"/>
                  </a:moveTo>
                  <a:cubicBezTo>
                    <a:pt x="5198" y="0"/>
                    <a:pt x="3420" y="753"/>
                    <a:pt x="2088" y="2087"/>
                  </a:cubicBezTo>
                  <a:cubicBezTo>
                    <a:pt x="720" y="3420"/>
                    <a:pt x="1" y="5198"/>
                    <a:pt x="1" y="7080"/>
                  </a:cubicBezTo>
                  <a:cubicBezTo>
                    <a:pt x="1" y="8959"/>
                    <a:pt x="720" y="10704"/>
                    <a:pt x="2088" y="12037"/>
                  </a:cubicBezTo>
                  <a:cubicBezTo>
                    <a:pt x="3420" y="13371"/>
                    <a:pt x="5198" y="14088"/>
                    <a:pt x="7081" y="14088"/>
                  </a:cubicBezTo>
                  <a:cubicBezTo>
                    <a:pt x="8960" y="14088"/>
                    <a:pt x="10738" y="13371"/>
                    <a:pt x="12106" y="12037"/>
                  </a:cubicBezTo>
                  <a:cubicBezTo>
                    <a:pt x="13441" y="10704"/>
                    <a:pt x="14157" y="8959"/>
                    <a:pt x="14157" y="7080"/>
                  </a:cubicBezTo>
                  <a:cubicBezTo>
                    <a:pt x="14157" y="5198"/>
                    <a:pt x="13441" y="3420"/>
                    <a:pt x="12106" y="2087"/>
                  </a:cubicBezTo>
                  <a:cubicBezTo>
                    <a:pt x="10773" y="753"/>
                    <a:pt x="8995" y="0"/>
                    <a:pt x="7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3790625" y="-2494425"/>
              <a:ext cx="76075" cy="120300"/>
            </a:xfrm>
            <a:custGeom>
              <a:avLst/>
              <a:gdLst/>
              <a:ahLst/>
              <a:cxnLst/>
              <a:rect l="l" t="t" r="r" b="b"/>
              <a:pathLst>
                <a:path w="3043" h="4812" extrusionOk="0">
                  <a:moveTo>
                    <a:pt x="1369" y="982"/>
                  </a:moveTo>
                  <a:lnTo>
                    <a:pt x="1470" y="1017"/>
                  </a:lnTo>
                  <a:cubicBezTo>
                    <a:pt x="1538" y="1086"/>
                    <a:pt x="1812" y="1666"/>
                    <a:pt x="1437" y="3069"/>
                  </a:cubicBezTo>
                  <a:cubicBezTo>
                    <a:pt x="1163" y="2486"/>
                    <a:pt x="923" y="1734"/>
                    <a:pt x="1232" y="1291"/>
                  </a:cubicBezTo>
                  <a:lnTo>
                    <a:pt x="1232" y="1255"/>
                  </a:lnTo>
                  <a:lnTo>
                    <a:pt x="1265" y="1223"/>
                  </a:lnTo>
                  <a:cubicBezTo>
                    <a:pt x="1300" y="1119"/>
                    <a:pt x="1333" y="1050"/>
                    <a:pt x="1369" y="982"/>
                  </a:cubicBezTo>
                  <a:close/>
                  <a:moveTo>
                    <a:pt x="1485" y="1"/>
                  </a:moveTo>
                  <a:cubicBezTo>
                    <a:pt x="1097" y="1"/>
                    <a:pt x="659" y="207"/>
                    <a:pt x="343" y="744"/>
                  </a:cubicBezTo>
                  <a:cubicBezTo>
                    <a:pt x="1" y="1359"/>
                    <a:pt x="34" y="2248"/>
                    <a:pt x="376" y="3239"/>
                  </a:cubicBezTo>
                  <a:cubicBezTo>
                    <a:pt x="649" y="3923"/>
                    <a:pt x="1027" y="4538"/>
                    <a:pt x="1095" y="4642"/>
                  </a:cubicBezTo>
                  <a:lnTo>
                    <a:pt x="1163" y="4710"/>
                  </a:lnTo>
                  <a:lnTo>
                    <a:pt x="1265" y="4710"/>
                  </a:lnTo>
                  <a:cubicBezTo>
                    <a:pt x="1265" y="4710"/>
                    <a:pt x="1265" y="4743"/>
                    <a:pt x="1300" y="4743"/>
                  </a:cubicBezTo>
                  <a:lnTo>
                    <a:pt x="1369" y="4812"/>
                  </a:lnTo>
                  <a:lnTo>
                    <a:pt x="1538" y="4812"/>
                  </a:lnTo>
                  <a:cubicBezTo>
                    <a:pt x="1779" y="4812"/>
                    <a:pt x="1948" y="4642"/>
                    <a:pt x="1984" y="4437"/>
                  </a:cubicBezTo>
                  <a:cubicBezTo>
                    <a:pt x="3043" y="1939"/>
                    <a:pt x="2701" y="435"/>
                    <a:pt x="1916" y="93"/>
                  </a:cubicBezTo>
                  <a:cubicBezTo>
                    <a:pt x="1788" y="34"/>
                    <a:pt x="1640" y="1"/>
                    <a:pt x="1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779475" y="-1998025"/>
              <a:ext cx="86400" cy="120600"/>
            </a:xfrm>
            <a:custGeom>
              <a:avLst/>
              <a:gdLst/>
              <a:ahLst/>
              <a:cxnLst/>
              <a:rect l="l" t="t" r="r" b="b"/>
              <a:pathLst>
                <a:path w="3456" h="4824" extrusionOk="0">
                  <a:moveTo>
                    <a:pt x="1847" y="1779"/>
                  </a:moveTo>
                  <a:cubicBezTo>
                    <a:pt x="2258" y="3114"/>
                    <a:pt x="2020" y="3729"/>
                    <a:pt x="1883" y="3899"/>
                  </a:cubicBezTo>
                  <a:cubicBezTo>
                    <a:pt x="1847" y="3866"/>
                    <a:pt x="1779" y="3762"/>
                    <a:pt x="1678" y="3557"/>
                  </a:cubicBezTo>
                  <a:cubicBezTo>
                    <a:pt x="1404" y="3114"/>
                    <a:pt x="1574" y="2362"/>
                    <a:pt x="1847" y="1779"/>
                  </a:cubicBezTo>
                  <a:close/>
                  <a:moveTo>
                    <a:pt x="1984" y="1"/>
                  </a:moveTo>
                  <a:cubicBezTo>
                    <a:pt x="1815" y="1"/>
                    <a:pt x="1678" y="138"/>
                    <a:pt x="1541" y="274"/>
                  </a:cubicBezTo>
                  <a:cubicBezTo>
                    <a:pt x="1404" y="411"/>
                    <a:pt x="1" y="2600"/>
                    <a:pt x="789" y="4071"/>
                  </a:cubicBezTo>
                  <a:cubicBezTo>
                    <a:pt x="1199" y="4788"/>
                    <a:pt x="1746" y="4824"/>
                    <a:pt x="1916" y="4824"/>
                  </a:cubicBezTo>
                  <a:lnTo>
                    <a:pt x="2326" y="4824"/>
                  </a:lnTo>
                  <a:lnTo>
                    <a:pt x="2394" y="4788"/>
                  </a:lnTo>
                  <a:cubicBezTo>
                    <a:pt x="3147" y="4378"/>
                    <a:pt x="3456" y="2840"/>
                    <a:pt x="2430" y="378"/>
                  </a:cubicBezTo>
                  <a:cubicBezTo>
                    <a:pt x="2394" y="242"/>
                    <a:pt x="2293" y="173"/>
                    <a:pt x="2225" y="138"/>
                  </a:cubicBezTo>
                  <a:lnTo>
                    <a:pt x="2189" y="10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4014600" y="-2217425"/>
              <a:ext cx="120525" cy="63850"/>
            </a:xfrm>
            <a:custGeom>
              <a:avLst/>
              <a:gdLst/>
              <a:ahLst/>
              <a:cxnLst/>
              <a:rect l="l" t="t" r="r" b="b"/>
              <a:pathLst>
                <a:path w="4821" h="2554" extrusionOk="0">
                  <a:moveTo>
                    <a:pt x="3040" y="979"/>
                  </a:moveTo>
                  <a:cubicBezTo>
                    <a:pt x="3221" y="979"/>
                    <a:pt x="3386" y="1011"/>
                    <a:pt x="3521" y="1085"/>
                  </a:cubicBezTo>
                  <a:cubicBezTo>
                    <a:pt x="3694" y="1186"/>
                    <a:pt x="3762" y="1323"/>
                    <a:pt x="3795" y="1358"/>
                  </a:cubicBezTo>
                  <a:cubicBezTo>
                    <a:pt x="3712" y="1441"/>
                    <a:pt x="3452" y="1575"/>
                    <a:pt x="2954" y="1575"/>
                  </a:cubicBezTo>
                  <a:cubicBezTo>
                    <a:pt x="2632" y="1575"/>
                    <a:pt x="2211" y="1519"/>
                    <a:pt x="1675" y="1358"/>
                  </a:cubicBezTo>
                  <a:cubicBezTo>
                    <a:pt x="2127" y="1144"/>
                    <a:pt x="2627" y="979"/>
                    <a:pt x="3040" y="979"/>
                  </a:cubicBezTo>
                  <a:close/>
                  <a:moveTo>
                    <a:pt x="2940" y="0"/>
                  </a:moveTo>
                  <a:cubicBezTo>
                    <a:pt x="1750" y="0"/>
                    <a:pt x="543" y="748"/>
                    <a:pt x="206" y="981"/>
                  </a:cubicBezTo>
                  <a:cubicBezTo>
                    <a:pt x="137" y="1016"/>
                    <a:pt x="33" y="1085"/>
                    <a:pt x="1" y="1186"/>
                  </a:cubicBezTo>
                  <a:lnTo>
                    <a:pt x="1" y="1391"/>
                  </a:lnTo>
                  <a:cubicBezTo>
                    <a:pt x="1" y="1596"/>
                    <a:pt x="137" y="1733"/>
                    <a:pt x="239" y="1837"/>
                  </a:cubicBezTo>
                  <a:lnTo>
                    <a:pt x="274" y="1870"/>
                  </a:lnTo>
                  <a:lnTo>
                    <a:pt x="307" y="1905"/>
                  </a:lnTo>
                  <a:cubicBezTo>
                    <a:pt x="1333" y="2316"/>
                    <a:pt x="2290" y="2554"/>
                    <a:pt x="3043" y="2554"/>
                  </a:cubicBezTo>
                  <a:cubicBezTo>
                    <a:pt x="4137" y="2554"/>
                    <a:pt x="4547" y="2075"/>
                    <a:pt x="4684" y="1768"/>
                  </a:cubicBezTo>
                  <a:cubicBezTo>
                    <a:pt x="4821" y="1528"/>
                    <a:pt x="4821" y="1221"/>
                    <a:pt x="4752" y="948"/>
                  </a:cubicBezTo>
                  <a:cubicBezTo>
                    <a:pt x="4651" y="743"/>
                    <a:pt x="4479" y="469"/>
                    <a:pt x="4035" y="264"/>
                  </a:cubicBezTo>
                  <a:cubicBezTo>
                    <a:pt x="3691" y="75"/>
                    <a:pt x="3316" y="0"/>
                    <a:pt x="29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3514475" y="-2217425"/>
              <a:ext cx="121425" cy="63850"/>
            </a:xfrm>
            <a:custGeom>
              <a:avLst/>
              <a:gdLst/>
              <a:ahLst/>
              <a:cxnLst/>
              <a:rect l="l" t="t" r="r" b="b"/>
              <a:pathLst>
                <a:path w="4857" h="2554" extrusionOk="0">
                  <a:moveTo>
                    <a:pt x="1883" y="1016"/>
                  </a:moveTo>
                  <a:cubicBezTo>
                    <a:pt x="2258" y="1016"/>
                    <a:pt x="2736" y="1153"/>
                    <a:pt x="3147" y="1358"/>
                  </a:cubicBezTo>
                  <a:cubicBezTo>
                    <a:pt x="2624" y="1519"/>
                    <a:pt x="2206" y="1575"/>
                    <a:pt x="1883" y="1575"/>
                  </a:cubicBezTo>
                  <a:cubicBezTo>
                    <a:pt x="1383" y="1575"/>
                    <a:pt x="1110" y="1441"/>
                    <a:pt x="1027" y="1358"/>
                  </a:cubicBezTo>
                  <a:cubicBezTo>
                    <a:pt x="1062" y="1323"/>
                    <a:pt x="1130" y="1186"/>
                    <a:pt x="1300" y="1085"/>
                  </a:cubicBezTo>
                  <a:cubicBezTo>
                    <a:pt x="1437" y="1016"/>
                    <a:pt x="1678" y="1016"/>
                    <a:pt x="1883" y="1016"/>
                  </a:cubicBezTo>
                  <a:close/>
                  <a:moveTo>
                    <a:pt x="1888" y="0"/>
                  </a:moveTo>
                  <a:cubicBezTo>
                    <a:pt x="1510" y="0"/>
                    <a:pt x="1133" y="75"/>
                    <a:pt x="789" y="264"/>
                  </a:cubicBezTo>
                  <a:cubicBezTo>
                    <a:pt x="343" y="469"/>
                    <a:pt x="173" y="743"/>
                    <a:pt x="105" y="948"/>
                  </a:cubicBezTo>
                  <a:cubicBezTo>
                    <a:pt x="1" y="1221"/>
                    <a:pt x="1" y="1528"/>
                    <a:pt x="137" y="1768"/>
                  </a:cubicBezTo>
                  <a:cubicBezTo>
                    <a:pt x="479" y="2452"/>
                    <a:pt x="1336" y="2554"/>
                    <a:pt x="1814" y="2554"/>
                  </a:cubicBezTo>
                  <a:cubicBezTo>
                    <a:pt x="2531" y="2554"/>
                    <a:pt x="3489" y="2316"/>
                    <a:pt x="4514" y="1905"/>
                  </a:cubicBezTo>
                  <a:lnTo>
                    <a:pt x="4550" y="1870"/>
                  </a:lnTo>
                  <a:lnTo>
                    <a:pt x="4583" y="1837"/>
                  </a:lnTo>
                  <a:cubicBezTo>
                    <a:pt x="4719" y="1733"/>
                    <a:pt x="4856" y="1596"/>
                    <a:pt x="4856" y="1391"/>
                  </a:cubicBezTo>
                  <a:cubicBezTo>
                    <a:pt x="4856" y="1323"/>
                    <a:pt x="4856" y="1254"/>
                    <a:pt x="4823" y="1186"/>
                  </a:cubicBezTo>
                  <a:cubicBezTo>
                    <a:pt x="4788" y="1085"/>
                    <a:pt x="4719" y="1016"/>
                    <a:pt x="4618" y="981"/>
                  </a:cubicBezTo>
                  <a:cubicBezTo>
                    <a:pt x="4306" y="748"/>
                    <a:pt x="3086" y="0"/>
                    <a:pt x="1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3956475" y="-2410600"/>
              <a:ext cx="101725" cy="97200"/>
            </a:xfrm>
            <a:custGeom>
              <a:avLst/>
              <a:gdLst/>
              <a:ahLst/>
              <a:cxnLst/>
              <a:rect l="l" t="t" r="r" b="b"/>
              <a:pathLst>
                <a:path w="4069" h="3888" extrusionOk="0">
                  <a:moveTo>
                    <a:pt x="2736" y="1015"/>
                  </a:moveTo>
                  <a:cubicBezTo>
                    <a:pt x="2804" y="1015"/>
                    <a:pt x="2837" y="1015"/>
                    <a:pt x="2873" y="1048"/>
                  </a:cubicBezTo>
                  <a:cubicBezTo>
                    <a:pt x="2837" y="1152"/>
                    <a:pt x="2769" y="1322"/>
                    <a:pt x="2495" y="1595"/>
                  </a:cubicBezTo>
                  <a:cubicBezTo>
                    <a:pt x="2290" y="1800"/>
                    <a:pt x="1948" y="2110"/>
                    <a:pt x="1368" y="2416"/>
                  </a:cubicBezTo>
                  <a:cubicBezTo>
                    <a:pt x="1573" y="1869"/>
                    <a:pt x="1948" y="1185"/>
                    <a:pt x="2427" y="1015"/>
                  </a:cubicBezTo>
                  <a:close/>
                  <a:moveTo>
                    <a:pt x="2712" y="0"/>
                  </a:moveTo>
                  <a:cubicBezTo>
                    <a:pt x="2564" y="0"/>
                    <a:pt x="2400" y="18"/>
                    <a:pt x="2222" y="58"/>
                  </a:cubicBezTo>
                  <a:cubicBezTo>
                    <a:pt x="717" y="501"/>
                    <a:pt x="137" y="2758"/>
                    <a:pt x="69" y="3272"/>
                  </a:cubicBezTo>
                  <a:cubicBezTo>
                    <a:pt x="33" y="3373"/>
                    <a:pt x="0" y="3477"/>
                    <a:pt x="69" y="3579"/>
                  </a:cubicBezTo>
                  <a:cubicBezTo>
                    <a:pt x="102" y="3647"/>
                    <a:pt x="137" y="3715"/>
                    <a:pt x="206" y="3751"/>
                  </a:cubicBezTo>
                  <a:cubicBezTo>
                    <a:pt x="274" y="3852"/>
                    <a:pt x="375" y="3888"/>
                    <a:pt x="512" y="3888"/>
                  </a:cubicBezTo>
                  <a:lnTo>
                    <a:pt x="649" y="3888"/>
                  </a:lnTo>
                  <a:lnTo>
                    <a:pt x="684" y="3852"/>
                  </a:lnTo>
                  <a:cubicBezTo>
                    <a:pt x="3420" y="2758"/>
                    <a:pt x="4068" y="1459"/>
                    <a:pt x="3795" y="673"/>
                  </a:cubicBezTo>
                  <a:cubicBezTo>
                    <a:pt x="3684" y="314"/>
                    <a:pt x="3330" y="0"/>
                    <a:pt x="27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3593125" y="-2053550"/>
              <a:ext cx="105200" cy="95775"/>
            </a:xfrm>
            <a:custGeom>
              <a:avLst/>
              <a:gdLst/>
              <a:ahLst/>
              <a:cxnLst/>
              <a:rect l="l" t="t" r="r" b="b"/>
              <a:pathLst>
                <a:path w="4208" h="3831" extrusionOk="0">
                  <a:moveTo>
                    <a:pt x="2736" y="1300"/>
                  </a:moveTo>
                  <a:lnTo>
                    <a:pt x="2736" y="1300"/>
                  </a:lnTo>
                  <a:cubicBezTo>
                    <a:pt x="2088" y="2495"/>
                    <a:pt x="1609" y="2736"/>
                    <a:pt x="1437" y="2805"/>
                  </a:cubicBezTo>
                  <a:lnTo>
                    <a:pt x="1267" y="2805"/>
                  </a:lnTo>
                  <a:cubicBezTo>
                    <a:pt x="1267" y="2736"/>
                    <a:pt x="1300" y="2632"/>
                    <a:pt x="1336" y="2463"/>
                  </a:cubicBezTo>
                  <a:cubicBezTo>
                    <a:pt x="1505" y="1847"/>
                    <a:pt x="2225" y="1505"/>
                    <a:pt x="2736" y="1300"/>
                  </a:cubicBezTo>
                  <a:close/>
                  <a:moveTo>
                    <a:pt x="3592" y="1"/>
                  </a:moveTo>
                  <a:cubicBezTo>
                    <a:pt x="3524" y="1"/>
                    <a:pt x="2840" y="137"/>
                    <a:pt x="2121" y="444"/>
                  </a:cubicBezTo>
                  <a:cubicBezTo>
                    <a:pt x="1130" y="890"/>
                    <a:pt x="515" y="1470"/>
                    <a:pt x="310" y="2153"/>
                  </a:cubicBezTo>
                  <a:cubicBezTo>
                    <a:pt x="1" y="3316"/>
                    <a:pt x="753" y="3694"/>
                    <a:pt x="994" y="3795"/>
                  </a:cubicBezTo>
                  <a:lnTo>
                    <a:pt x="1026" y="3830"/>
                  </a:lnTo>
                  <a:lnTo>
                    <a:pt x="1368" y="3830"/>
                  </a:lnTo>
                  <a:cubicBezTo>
                    <a:pt x="2293" y="3830"/>
                    <a:pt x="3319" y="2668"/>
                    <a:pt x="4104" y="717"/>
                  </a:cubicBezTo>
                  <a:cubicBezTo>
                    <a:pt x="4208" y="581"/>
                    <a:pt x="4172" y="411"/>
                    <a:pt x="4139" y="343"/>
                  </a:cubicBezTo>
                  <a:lnTo>
                    <a:pt x="4139" y="307"/>
                  </a:lnTo>
                  <a:lnTo>
                    <a:pt x="4139" y="239"/>
                  </a:lnTo>
                  <a:lnTo>
                    <a:pt x="4035" y="137"/>
                  </a:lnTo>
                  <a:cubicBezTo>
                    <a:pt x="3899" y="1"/>
                    <a:pt x="3729" y="1"/>
                    <a:pt x="3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3951350" y="-2053550"/>
              <a:ext cx="105125" cy="95775"/>
            </a:xfrm>
            <a:custGeom>
              <a:avLst/>
              <a:gdLst/>
              <a:ahLst/>
              <a:cxnLst/>
              <a:rect l="l" t="t" r="r" b="b"/>
              <a:pathLst>
                <a:path w="4205" h="3831" extrusionOk="0">
                  <a:moveTo>
                    <a:pt x="1469" y="1264"/>
                  </a:moveTo>
                  <a:lnTo>
                    <a:pt x="1469" y="1264"/>
                  </a:lnTo>
                  <a:cubicBezTo>
                    <a:pt x="1710" y="1368"/>
                    <a:pt x="1948" y="1470"/>
                    <a:pt x="2153" y="1606"/>
                  </a:cubicBezTo>
                  <a:cubicBezTo>
                    <a:pt x="2427" y="1779"/>
                    <a:pt x="2804" y="2085"/>
                    <a:pt x="2873" y="2463"/>
                  </a:cubicBezTo>
                  <a:cubicBezTo>
                    <a:pt x="2941" y="2632"/>
                    <a:pt x="2941" y="2736"/>
                    <a:pt x="2941" y="2805"/>
                  </a:cubicBezTo>
                  <a:lnTo>
                    <a:pt x="2769" y="2805"/>
                  </a:lnTo>
                  <a:cubicBezTo>
                    <a:pt x="2599" y="2736"/>
                    <a:pt x="2120" y="2495"/>
                    <a:pt x="1469" y="1264"/>
                  </a:cubicBezTo>
                  <a:close/>
                  <a:moveTo>
                    <a:pt x="616" y="1"/>
                  </a:moveTo>
                  <a:cubicBezTo>
                    <a:pt x="512" y="1"/>
                    <a:pt x="342" y="1"/>
                    <a:pt x="170" y="137"/>
                  </a:cubicBezTo>
                  <a:lnTo>
                    <a:pt x="101" y="239"/>
                  </a:lnTo>
                  <a:lnTo>
                    <a:pt x="101" y="307"/>
                  </a:lnTo>
                  <a:cubicBezTo>
                    <a:pt x="101" y="307"/>
                    <a:pt x="101" y="343"/>
                    <a:pt x="69" y="343"/>
                  </a:cubicBezTo>
                  <a:cubicBezTo>
                    <a:pt x="69" y="411"/>
                    <a:pt x="0" y="581"/>
                    <a:pt x="137" y="717"/>
                  </a:cubicBezTo>
                  <a:cubicBezTo>
                    <a:pt x="889" y="2668"/>
                    <a:pt x="1915" y="3830"/>
                    <a:pt x="2873" y="3830"/>
                  </a:cubicBezTo>
                  <a:lnTo>
                    <a:pt x="3179" y="3830"/>
                  </a:lnTo>
                  <a:lnTo>
                    <a:pt x="3214" y="3795"/>
                  </a:lnTo>
                  <a:cubicBezTo>
                    <a:pt x="3452" y="3694"/>
                    <a:pt x="4205" y="3316"/>
                    <a:pt x="3898" y="2153"/>
                  </a:cubicBezTo>
                  <a:cubicBezTo>
                    <a:pt x="3693" y="1470"/>
                    <a:pt x="3078" y="890"/>
                    <a:pt x="2120" y="444"/>
                  </a:cubicBezTo>
                  <a:cubicBezTo>
                    <a:pt x="1401" y="137"/>
                    <a:pt x="717" y="1"/>
                    <a:pt x="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594025" y="-2410600"/>
              <a:ext cx="99175" cy="97200"/>
            </a:xfrm>
            <a:custGeom>
              <a:avLst/>
              <a:gdLst/>
              <a:ahLst/>
              <a:cxnLst/>
              <a:rect l="l" t="t" r="r" b="b"/>
              <a:pathLst>
                <a:path w="3967" h="3888" extrusionOk="0">
                  <a:moveTo>
                    <a:pt x="1537" y="1015"/>
                  </a:moveTo>
                  <a:cubicBezTo>
                    <a:pt x="2016" y="1185"/>
                    <a:pt x="2394" y="1836"/>
                    <a:pt x="2632" y="2416"/>
                  </a:cubicBezTo>
                  <a:cubicBezTo>
                    <a:pt x="1469" y="1800"/>
                    <a:pt x="1163" y="1221"/>
                    <a:pt x="1127" y="1048"/>
                  </a:cubicBezTo>
                  <a:cubicBezTo>
                    <a:pt x="1163" y="1015"/>
                    <a:pt x="1196" y="1015"/>
                    <a:pt x="1231" y="1015"/>
                  </a:cubicBezTo>
                  <a:close/>
                  <a:moveTo>
                    <a:pt x="1266" y="0"/>
                  </a:moveTo>
                  <a:cubicBezTo>
                    <a:pt x="657" y="0"/>
                    <a:pt x="280" y="314"/>
                    <a:pt x="170" y="673"/>
                  </a:cubicBezTo>
                  <a:cubicBezTo>
                    <a:pt x="0" y="1152"/>
                    <a:pt x="205" y="1732"/>
                    <a:pt x="717" y="2279"/>
                  </a:cubicBezTo>
                  <a:cubicBezTo>
                    <a:pt x="1264" y="2862"/>
                    <a:pt x="2153" y="3409"/>
                    <a:pt x="3283" y="3852"/>
                  </a:cubicBezTo>
                  <a:lnTo>
                    <a:pt x="3351" y="3888"/>
                  </a:lnTo>
                  <a:lnTo>
                    <a:pt x="3488" y="3888"/>
                  </a:lnTo>
                  <a:cubicBezTo>
                    <a:pt x="3589" y="3888"/>
                    <a:pt x="3693" y="3852"/>
                    <a:pt x="3761" y="3751"/>
                  </a:cubicBezTo>
                  <a:cubicBezTo>
                    <a:pt x="3830" y="3715"/>
                    <a:pt x="3898" y="3647"/>
                    <a:pt x="3931" y="3579"/>
                  </a:cubicBezTo>
                  <a:cubicBezTo>
                    <a:pt x="3967" y="3477"/>
                    <a:pt x="3967" y="3373"/>
                    <a:pt x="3898" y="3272"/>
                  </a:cubicBezTo>
                  <a:cubicBezTo>
                    <a:pt x="3830" y="2758"/>
                    <a:pt x="3247" y="501"/>
                    <a:pt x="1743" y="58"/>
                  </a:cubicBezTo>
                  <a:cubicBezTo>
                    <a:pt x="1571" y="18"/>
                    <a:pt x="1412" y="0"/>
                    <a:pt x="1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3890625" y="-2471050"/>
              <a:ext cx="75250" cy="112325"/>
            </a:xfrm>
            <a:custGeom>
              <a:avLst/>
              <a:gdLst/>
              <a:ahLst/>
              <a:cxnLst/>
              <a:rect l="l" t="t" r="r" b="b"/>
              <a:pathLst>
                <a:path w="3010" h="4493" extrusionOk="0">
                  <a:moveTo>
                    <a:pt x="1882" y="1004"/>
                  </a:moveTo>
                  <a:cubicBezTo>
                    <a:pt x="1951" y="1108"/>
                    <a:pt x="2019" y="1688"/>
                    <a:pt x="1026" y="2919"/>
                  </a:cubicBezTo>
                  <a:cubicBezTo>
                    <a:pt x="1026" y="2202"/>
                    <a:pt x="1198" y="1483"/>
                    <a:pt x="1573" y="1141"/>
                  </a:cubicBezTo>
                  <a:cubicBezTo>
                    <a:pt x="1677" y="1073"/>
                    <a:pt x="1778" y="1004"/>
                    <a:pt x="1847" y="1004"/>
                  </a:cubicBezTo>
                  <a:close/>
                  <a:moveTo>
                    <a:pt x="1927" y="1"/>
                  </a:moveTo>
                  <a:cubicBezTo>
                    <a:pt x="1637" y="1"/>
                    <a:pt x="1311" y="104"/>
                    <a:pt x="993" y="356"/>
                  </a:cubicBezTo>
                  <a:cubicBezTo>
                    <a:pt x="446" y="766"/>
                    <a:pt x="137" y="1483"/>
                    <a:pt x="36" y="2408"/>
                  </a:cubicBezTo>
                  <a:cubicBezTo>
                    <a:pt x="0" y="2886"/>
                    <a:pt x="36" y="3297"/>
                    <a:pt x="68" y="3570"/>
                  </a:cubicBezTo>
                  <a:cubicBezTo>
                    <a:pt x="104" y="3912"/>
                    <a:pt x="137" y="4049"/>
                    <a:pt x="172" y="4150"/>
                  </a:cubicBezTo>
                  <a:cubicBezTo>
                    <a:pt x="205" y="4355"/>
                    <a:pt x="410" y="4492"/>
                    <a:pt x="616" y="4492"/>
                  </a:cubicBezTo>
                  <a:lnTo>
                    <a:pt x="889" y="4492"/>
                  </a:lnTo>
                  <a:lnTo>
                    <a:pt x="958" y="4424"/>
                  </a:lnTo>
                  <a:cubicBezTo>
                    <a:pt x="1882" y="3570"/>
                    <a:pt x="2462" y="2750"/>
                    <a:pt x="2771" y="2030"/>
                  </a:cubicBezTo>
                  <a:cubicBezTo>
                    <a:pt x="3009" y="1346"/>
                    <a:pt x="3009" y="731"/>
                    <a:pt x="2703" y="320"/>
                  </a:cubicBezTo>
                  <a:lnTo>
                    <a:pt x="2667" y="288"/>
                  </a:lnTo>
                  <a:cubicBezTo>
                    <a:pt x="2493" y="113"/>
                    <a:pt x="2229" y="1"/>
                    <a:pt x="19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3685450" y="-2010800"/>
              <a:ext cx="76150" cy="113675"/>
            </a:xfrm>
            <a:custGeom>
              <a:avLst/>
              <a:gdLst/>
              <a:ahLst/>
              <a:cxnLst/>
              <a:rect l="l" t="t" r="r" b="b"/>
              <a:pathLst>
                <a:path w="3046" h="4547" extrusionOk="0">
                  <a:moveTo>
                    <a:pt x="1951" y="1573"/>
                  </a:moveTo>
                  <a:lnTo>
                    <a:pt x="1951" y="1573"/>
                  </a:lnTo>
                  <a:cubicBezTo>
                    <a:pt x="1814" y="2974"/>
                    <a:pt x="1368" y="3453"/>
                    <a:pt x="1267" y="3488"/>
                  </a:cubicBezTo>
                  <a:cubicBezTo>
                    <a:pt x="1232" y="3488"/>
                    <a:pt x="1130" y="3384"/>
                    <a:pt x="1062" y="3146"/>
                  </a:cubicBezTo>
                  <a:cubicBezTo>
                    <a:pt x="1026" y="2700"/>
                    <a:pt x="1335" y="2189"/>
                    <a:pt x="1951" y="1573"/>
                  </a:cubicBezTo>
                  <a:close/>
                  <a:moveTo>
                    <a:pt x="2326" y="0"/>
                  </a:moveTo>
                  <a:lnTo>
                    <a:pt x="2257" y="69"/>
                  </a:lnTo>
                  <a:cubicBezTo>
                    <a:pt x="2257" y="69"/>
                    <a:pt x="2225" y="102"/>
                    <a:pt x="2189" y="102"/>
                  </a:cubicBezTo>
                  <a:cubicBezTo>
                    <a:pt x="684" y="1196"/>
                    <a:pt x="1" y="2222"/>
                    <a:pt x="104" y="3247"/>
                  </a:cubicBezTo>
                  <a:cubicBezTo>
                    <a:pt x="241" y="4205"/>
                    <a:pt x="753" y="4547"/>
                    <a:pt x="1163" y="4547"/>
                  </a:cubicBezTo>
                  <a:lnTo>
                    <a:pt x="1300" y="4547"/>
                  </a:lnTo>
                  <a:cubicBezTo>
                    <a:pt x="1642" y="4478"/>
                    <a:pt x="2156" y="4273"/>
                    <a:pt x="2566" y="3420"/>
                  </a:cubicBezTo>
                  <a:cubicBezTo>
                    <a:pt x="2873" y="2700"/>
                    <a:pt x="3045" y="1743"/>
                    <a:pt x="3045" y="512"/>
                  </a:cubicBezTo>
                  <a:cubicBezTo>
                    <a:pt x="3045" y="411"/>
                    <a:pt x="3045" y="238"/>
                    <a:pt x="2873" y="69"/>
                  </a:cubicBezTo>
                  <a:lnTo>
                    <a:pt x="28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3996625" y="-2119975"/>
              <a:ext cx="122300" cy="74125"/>
            </a:xfrm>
            <a:custGeom>
              <a:avLst/>
              <a:gdLst/>
              <a:ahLst/>
              <a:cxnLst/>
              <a:rect l="l" t="t" r="r" b="b"/>
              <a:pathLst>
                <a:path w="4892" h="2965" extrusionOk="0">
                  <a:moveTo>
                    <a:pt x="1795" y="1047"/>
                  </a:moveTo>
                  <a:cubicBezTo>
                    <a:pt x="2847" y="1047"/>
                    <a:pt x="3291" y="1369"/>
                    <a:pt x="3455" y="1596"/>
                  </a:cubicBezTo>
                  <a:cubicBezTo>
                    <a:pt x="3524" y="1733"/>
                    <a:pt x="3556" y="1837"/>
                    <a:pt x="3556" y="1905"/>
                  </a:cubicBezTo>
                  <a:cubicBezTo>
                    <a:pt x="3528" y="1910"/>
                    <a:pt x="3490" y="1913"/>
                    <a:pt x="3444" y="1913"/>
                  </a:cubicBezTo>
                  <a:cubicBezTo>
                    <a:pt x="3155" y="1913"/>
                    <a:pt x="2525" y="1787"/>
                    <a:pt x="1641" y="1049"/>
                  </a:cubicBezTo>
                  <a:cubicBezTo>
                    <a:pt x="1694" y="1048"/>
                    <a:pt x="1745" y="1047"/>
                    <a:pt x="1795" y="1047"/>
                  </a:cubicBezTo>
                  <a:close/>
                  <a:moveTo>
                    <a:pt x="1720" y="1"/>
                  </a:moveTo>
                  <a:cubicBezTo>
                    <a:pt x="1202" y="1"/>
                    <a:pt x="756" y="67"/>
                    <a:pt x="547" y="92"/>
                  </a:cubicBezTo>
                  <a:cubicBezTo>
                    <a:pt x="479" y="127"/>
                    <a:pt x="446" y="127"/>
                    <a:pt x="410" y="127"/>
                  </a:cubicBezTo>
                  <a:cubicBezTo>
                    <a:pt x="205" y="127"/>
                    <a:pt x="137" y="264"/>
                    <a:pt x="104" y="332"/>
                  </a:cubicBezTo>
                  <a:lnTo>
                    <a:pt x="69" y="365"/>
                  </a:lnTo>
                  <a:lnTo>
                    <a:pt x="0" y="469"/>
                  </a:lnTo>
                  <a:lnTo>
                    <a:pt x="0" y="570"/>
                  </a:lnTo>
                  <a:cubicBezTo>
                    <a:pt x="0" y="674"/>
                    <a:pt x="0" y="844"/>
                    <a:pt x="137" y="1016"/>
                  </a:cubicBezTo>
                  <a:cubicBezTo>
                    <a:pt x="1335" y="2280"/>
                    <a:pt x="2498" y="2964"/>
                    <a:pt x="3387" y="2964"/>
                  </a:cubicBezTo>
                  <a:cubicBezTo>
                    <a:pt x="3729" y="2964"/>
                    <a:pt x="4071" y="2827"/>
                    <a:pt x="4276" y="2622"/>
                  </a:cubicBezTo>
                  <a:cubicBezTo>
                    <a:pt x="4481" y="2417"/>
                    <a:pt x="4891" y="1870"/>
                    <a:pt x="4207" y="948"/>
                  </a:cubicBezTo>
                  <a:cubicBezTo>
                    <a:pt x="3797" y="401"/>
                    <a:pt x="3113" y="92"/>
                    <a:pt x="2224" y="23"/>
                  </a:cubicBezTo>
                  <a:cubicBezTo>
                    <a:pt x="2052" y="7"/>
                    <a:pt x="1883" y="1"/>
                    <a:pt x="1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3537600" y="-2323825"/>
              <a:ext cx="112850" cy="75400"/>
            </a:xfrm>
            <a:custGeom>
              <a:avLst/>
              <a:gdLst/>
              <a:ahLst/>
              <a:cxnLst/>
              <a:rect l="l" t="t" r="r" b="b"/>
              <a:pathLst>
                <a:path w="4514" h="3016" extrusionOk="0">
                  <a:moveTo>
                    <a:pt x="1436" y="1032"/>
                  </a:moveTo>
                  <a:cubicBezTo>
                    <a:pt x="1984" y="1032"/>
                    <a:pt x="2531" y="1475"/>
                    <a:pt x="2941" y="1954"/>
                  </a:cubicBezTo>
                  <a:cubicBezTo>
                    <a:pt x="1606" y="1784"/>
                    <a:pt x="1095" y="1374"/>
                    <a:pt x="958" y="1169"/>
                  </a:cubicBezTo>
                  <a:cubicBezTo>
                    <a:pt x="1026" y="1101"/>
                    <a:pt x="1127" y="1032"/>
                    <a:pt x="1333" y="1032"/>
                  </a:cubicBezTo>
                  <a:close/>
                  <a:moveTo>
                    <a:pt x="1381" y="1"/>
                  </a:moveTo>
                  <a:cubicBezTo>
                    <a:pt x="1331" y="1"/>
                    <a:pt x="1281" y="3"/>
                    <a:pt x="1231" y="6"/>
                  </a:cubicBezTo>
                  <a:lnTo>
                    <a:pt x="1196" y="6"/>
                  </a:lnTo>
                  <a:cubicBezTo>
                    <a:pt x="375" y="108"/>
                    <a:pt x="0" y="655"/>
                    <a:pt x="0" y="1169"/>
                  </a:cubicBezTo>
                  <a:cubicBezTo>
                    <a:pt x="0" y="1680"/>
                    <a:pt x="375" y="2159"/>
                    <a:pt x="1026" y="2501"/>
                  </a:cubicBezTo>
                  <a:cubicBezTo>
                    <a:pt x="1743" y="2843"/>
                    <a:pt x="2736" y="3015"/>
                    <a:pt x="3931" y="3015"/>
                  </a:cubicBezTo>
                  <a:cubicBezTo>
                    <a:pt x="4104" y="3015"/>
                    <a:pt x="4342" y="2911"/>
                    <a:pt x="4446" y="2706"/>
                  </a:cubicBezTo>
                  <a:cubicBezTo>
                    <a:pt x="4514" y="2605"/>
                    <a:pt x="4514" y="2537"/>
                    <a:pt x="4514" y="2468"/>
                  </a:cubicBezTo>
                  <a:cubicBezTo>
                    <a:pt x="4514" y="2400"/>
                    <a:pt x="4514" y="2296"/>
                    <a:pt x="4410" y="2195"/>
                  </a:cubicBezTo>
                  <a:cubicBezTo>
                    <a:pt x="4377" y="2126"/>
                    <a:pt x="4309" y="1990"/>
                    <a:pt x="4172" y="1784"/>
                  </a:cubicBezTo>
                  <a:cubicBezTo>
                    <a:pt x="4035" y="1612"/>
                    <a:pt x="3794" y="1306"/>
                    <a:pt x="3488" y="1032"/>
                  </a:cubicBezTo>
                  <a:cubicBezTo>
                    <a:pt x="3002" y="546"/>
                    <a:pt x="2242" y="1"/>
                    <a:pt x="1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4000925" y="-2319700"/>
              <a:ext cx="113675" cy="73800"/>
            </a:xfrm>
            <a:custGeom>
              <a:avLst/>
              <a:gdLst/>
              <a:ahLst/>
              <a:cxnLst/>
              <a:rect l="l" t="t" r="r" b="b"/>
              <a:pathLst>
                <a:path w="4547" h="2952" extrusionOk="0">
                  <a:moveTo>
                    <a:pt x="3215" y="1072"/>
                  </a:moveTo>
                  <a:cubicBezTo>
                    <a:pt x="3352" y="1072"/>
                    <a:pt x="3453" y="1105"/>
                    <a:pt x="3488" y="1141"/>
                  </a:cubicBezTo>
                  <a:lnTo>
                    <a:pt x="3488" y="1174"/>
                  </a:lnTo>
                  <a:cubicBezTo>
                    <a:pt x="3488" y="1278"/>
                    <a:pt x="3146" y="1789"/>
                    <a:pt x="1573" y="1961"/>
                  </a:cubicBezTo>
                  <a:cubicBezTo>
                    <a:pt x="2017" y="1483"/>
                    <a:pt x="2564" y="1072"/>
                    <a:pt x="3111" y="1072"/>
                  </a:cubicBezTo>
                  <a:close/>
                  <a:moveTo>
                    <a:pt x="3152" y="0"/>
                  </a:moveTo>
                  <a:cubicBezTo>
                    <a:pt x="1960" y="0"/>
                    <a:pt x="848" y="1127"/>
                    <a:pt x="102" y="2098"/>
                  </a:cubicBezTo>
                  <a:cubicBezTo>
                    <a:pt x="102" y="2131"/>
                    <a:pt x="69" y="2167"/>
                    <a:pt x="69" y="2167"/>
                  </a:cubicBezTo>
                  <a:lnTo>
                    <a:pt x="0" y="2235"/>
                  </a:lnTo>
                  <a:lnTo>
                    <a:pt x="0" y="2714"/>
                  </a:lnTo>
                  <a:lnTo>
                    <a:pt x="69" y="2782"/>
                  </a:lnTo>
                  <a:cubicBezTo>
                    <a:pt x="238" y="2952"/>
                    <a:pt x="411" y="2952"/>
                    <a:pt x="512" y="2952"/>
                  </a:cubicBezTo>
                  <a:lnTo>
                    <a:pt x="786" y="2952"/>
                  </a:lnTo>
                  <a:cubicBezTo>
                    <a:pt x="3420" y="2952"/>
                    <a:pt x="4446" y="2098"/>
                    <a:pt x="4547" y="1278"/>
                  </a:cubicBezTo>
                  <a:lnTo>
                    <a:pt x="4547" y="1242"/>
                  </a:lnTo>
                  <a:cubicBezTo>
                    <a:pt x="4547" y="730"/>
                    <a:pt x="4241" y="148"/>
                    <a:pt x="3352" y="11"/>
                  </a:cubicBezTo>
                  <a:cubicBezTo>
                    <a:pt x="3285" y="4"/>
                    <a:pt x="3218" y="0"/>
                    <a:pt x="3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3532475" y="-2123825"/>
              <a:ext cx="118800" cy="73725"/>
            </a:xfrm>
            <a:custGeom>
              <a:avLst/>
              <a:gdLst/>
              <a:ahLst/>
              <a:cxnLst/>
              <a:rect l="l" t="t" r="r" b="b"/>
              <a:pathLst>
                <a:path w="4752" h="2949" extrusionOk="0">
                  <a:moveTo>
                    <a:pt x="3042" y="1066"/>
                  </a:moveTo>
                  <a:cubicBezTo>
                    <a:pt x="2195" y="1768"/>
                    <a:pt x="1596" y="1896"/>
                    <a:pt x="1312" y="1896"/>
                  </a:cubicBezTo>
                  <a:cubicBezTo>
                    <a:pt x="1264" y="1896"/>
                    <a:pt x="1225" y="1892"/>
                    <a:pt x="1196" y="1887"/>
                  </a:cubicBezTo>
                  <a:cubicBezTo>
                    <a:pt x="1196" y="1819"/>
                    <a:pt x="1231" y="1750"/>
                    <a:pt x="1368" y="1613"/>
                  </a:cubicBezTo>
                  <a:lnTo>
                    <a:pt x="1368" y="1581"/>
                  </a:lnTo>
                  <a:cubicBezTo>
                    <a:pt x="1674" y="1102"/>
                    <a:pt x="2358" y="1066"/>
                    <a:pt x="2974" y="1066"/>
                  </a:cubicBezTo>
                  <a:close/>
                  <a:moveTo>
                    <a:pt x="2894" y="1"/>
                  </a:moveTo>
                  <a:cubicBezTo>
                    <a:pt x="2804" y="1"/>
                    <a:pt x="2716" y="3"/>
                    <a:pt x="2632" y="8"/>
                  </a:cubicBezTo>
                  <a:cubicBezTo>
                    <a:pt x="1674" y="76"/>
                    <a:pt x="958" y="383"/>
                    <a:pt x="547" y="897"/>
                  </a:cubicBezTo>
                  <a:cubicBezTo>
                    <a:pt x="0" y="1581"/>
                    <a:pt x="101" y="2265"/>
                    <a:pt x="443" y="2606"/>
                  </a:cubicBezTo>
                  <a:cubicBezTo>
                    <a:pt x="684" y="2812"/>
                    <a:pt x="990" y="2948"/>
                    <a:pt x="1368" y="2948"/>
                  </a:cubicBezTo>
                  <a:cubicBezTo>
                    <a:pt x="2257" y="2948"/>
                    <a:pt x="3384" y="2265"/>
                    <a:pt x="4547" y="1034"/>
                  </a:cubicBezTo>
                  <a:cubicBezTo>
                    <a:pt x="4615" y="998"/>
                    <a:pt x="4683" y="930"/>
                    <a:pt x="4719" y="828"/>
                  </a:cubicBezTo>
                  <a:cubicBezTo>
                    <a:pt x="4752" y="760"/>
                    <a:pt x="4752" y="692"/>
                    <a:pt x="4752" y="623"/>
                  </a:cubicBezTo>
                  <a:cubicBezTo>
                    <a:pt x="4752" y="418"/>
                    <a:pt x="4582" y="213"/>
                    <a:pt x="4377" y="177"/>
                  </a:cubicBezTo>
                  <a:cubicBezTo>
                    <a:pt x="4110" y="90"/>
                    <a:pt x="3463" y="1"/>
                    <a:pt x="2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3883775" y="-2010425"/>
              <a:ext cx="76975" cy="115025"/>
            </a:xfrm>
            <a:custGeom>
              <a:avLst/>
              <a:gdLst/>
              <a:ahLst/>
              <a:cxnLst/>
              <a:rect l="l" t="t" r="r" b="b"/>
              <a:pathLst>
                <a:path w="3079" h="4601" extrusionOk="0">
                  <a:moveTo>
                    <a:pt x="1095" y="1627"/>
                  </a:moveTo>
                  <a:lnTo>
                    <a:pt x="1095" y="1627"/>
                  </a:lnTo>
                  <a:cubicBezTo>
                    <a:pt x="1710" y="2242"/>
                    <a:pt x="2019" y="2789"/>
                    <a:pt x="1984" y="3232"/>
                  </a:cubicBezTo>
                  <a:cubicBezTo>
                    <a:pt x="1915" y="3473"/>
                    <a:pt x="1847" y="3542"/>
                    <a:pt x="1779" y="3574"/>
                  </a:cubicBezTo>
                  <a:cubicBezTo>
                    <a:pt x="1677" y="3506"/>
                    <a:pt x="1232" y="3063"/>
                    <a:pt x="1095" y="1627"/>
                  </a:cubicBezTo>
                  <a:close/>
                  <a:moveTo>
                    <a:pt x="581" y="0"/>
                  </a:moveTo>
                  <a:cubicBezTo>
                    <a:pt x="499" y="0"/>
                    <a:pt x="418" y="27"/>
                    <a:pt x="342" y="87"/>
                  </a:cubicBezTo>
                  <a:cubicBezTo>
                    <a:pt x="137" y="122"/>
                    <a:pt x="1" y="292"/>
                    <a:pt x="1" y="497"/>
                  </a:cubicBezTo>
                  <a:cubicBezTo>
                    <a:pt x="1" y="2959"/>
                    <a:pt x="652" y="4499"/>
                    <a:pt x="1746" y="4600"/>
                  </a:cubicBezTo>
                  <a:lnTo>
                    <a:pt x="1779" y="4600"/>
                  </a:lnTo>
                  <a:cubicBezTo>
                    <a:pt x="2361" y="4600"/>
                    <a:pt x="2840" y="4121"/>
                    <a:pt x="2941" y="3405"/>
                  </a:cubicBezTo>
                  <a:cubicBezTo>
                    <a:pt x="3078" y="2070"/>
                    <a:pt x="1915" y="907"/>
                    <a:pt x="925" y="190"/>
                  </a:cubicBezTo>
                  <a:cubicBezTo>
                    <a:pt x="925" y="155"/>
                    <a:pt x="890" y="155"/>
                    <a:pt x="890" y="122"/>
                  </a:cubicBezTo>
                  <a:cubicBezTo>
                    <a:pt x="794" y="45"/>
                    <a:pt x="687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3688875" y="-2472925"/>
              <a:ext cx="80375" cy="114200"/>
            </a:xfrm>
            <a:custGeom>
              <a:avLst/>
              <a:gdLst/>
              <a:ahLst/>
              <a:cxnLst/>
              <a:rect l="l" t="t" r="r" b="b"/>
              <a:pathLst>
                <a:path w="3215" h="4568" extrusionOk="0">
                  <a:moveTo>
                    <a:pt x="1130" y="978"/>
                  </a:moveTo>
                  <a:cubicBezTo>
                    <a:pt x="1198" y="1011"/>
                    <a:pt x="1335" y="1079"/>
                    <a:pt x="1436" y="1115"/>
                  </a:cubicBezTo>
                  <a:cubicBezTo>
                    <a:pt x="1882" y="1558"/>
                    <a:pt x="1951" y="2310"/>
                    <a:pt x="1915" y="2893"/>
                  </a:cubicBezTo>
                  <a:cubicBezTo>
                    <a:pt x="958" y="1662"/>
                    <a:pt x="1026" y="1079"/>
                    <a:pt x="1130" y="1011"/>
                  </a:cubicBezTo>
                  <a:lnTo>
                    <a:pt x="1130" y="978"/>
                  </a:lnTo>
                  <a:close/>
                  <a:moveTo>
                    <a:pt x="1116" y="0"/>
                  </a:moveTo>
                  <a:cubicBezTo>
                    <a:pt x="1040" y="0"/>
                    <a:pt x="964" y="7"/>
                    <a:pt x="889" y="21"/>
                  </a:cubicBezTo>
                  <a:cubicBezTo>
                    <a:pt x="684" y="53"/>
                    <a:pt x="479" y="157"/>
                    <a:pt x="378" y="294"/>
                  </a:cubicBezTo>
                  <a:cubicBezTo>
                    <a:pt x="36" y="705"/>
                    <a:pt x="0" y="1320"/>
                    <a:pt x="241" y="2004"/>
                  </a:cubicBezTo>
                  <a:cubicBezTo>
                    <a:pt x="479" y="2721"/>
                    <a:pt x="1062" y="3541"/>
                    <a:pt x="1951" y="4430"/>
                  </a:cubicBezTo>
                  <a:lnTo>
                    <a:pt x="2019" y="4499"/>
                  </a:lnTo>
                  <a:lnTo>
                    <a:pt x="2052" y="4499"/>
                  </a:lnTo>
                  <a:cubicBezTo>
                    <a:pt x="2088" y="4534"/>
                    <a:pt x="2189" y="4567"/>
                    <a:pt x="2293" y="4567"/>
                  </a:cubicBezTo>
                  <a:lnTo>
                    <a:pt x="2498" y="4567"/>
                  </a:lnTo>
                  <a:lnTo>
                    <a:pt x="2566" y="4499"/>
                  </a:lnTo>
                  <a:cubicBezTo>
                    <a:pt x="2566" y="4499"/>
                    <a:pt x="2599" y="4499"/>
                    <a:pt x="2599" y="4466"/>
                  </a:cubicBezTo>
                  <a:cubicBezTo>
                    <a:pt x="2667" y="4430"/>
                    <a:pt x="2804" y="4362"/>
                    <a:pt x="2804" y="4157"/>
                  </a:cubicBezTo>
                  <a:cubicBezTo>
                    <a:pt x="2804" y="4124"/>
                    <a:pt x="2840" y="4088"/>
                    <a:pt x="2840" y="4020"/>
                  </a:cubicBezTo>
                  <a:cubicBezTo>
                    <a:pt x="2941" y="3372"/>
                    <a:pt x="3215" y="1320"/>
                    <a:pt x="2088" y="363"/>
                  </a:cubicBezTo>
                  <a:cubicBezTo>
                    <a:pt x="1758" y="114"/>
                    <a:pt x="1429" y="0"/>
                    <a:pt x="1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8"/>
          <p:cNvGrpSpPr/>
          <p:nvPr/>
        </p:nvGrpSpPr>
        <p:grpSpPr>
          <a:xfrm>
            <a:off x="255371" y="4088253"/>
            <a:ext cx="687603" cy="821283"/>
            <a:chOff x="2022800" y="-4323800"/>
            <a:chExt cx="895900" cy="1070075"/>
          </a:xfrm>
        </p:grpSpPr>
        <p:sp>
          <p:nvSpPr>
            <p:cNvPr id="105" name="Google Shape;105;p8"/>
            <p:cNvSpPr/>
            <p:nvPr/>
          </p:nvSpPr>
          <p:spPr>
            <a:xfrm>
              <a:off x="2022800" y="-4323800"/>
              <a:ext cx="895900" cy="1070075"/>
            </a:xfrm>
            <a:custGeom>
              <a:avLst/>
              <a:gdLst/>
              <a:ahLst/>
              <a:cxnLst/>
              <a:rect l="l" t="t" r="r" b="b"/>
              <a:pathLst>
                <a:path w="35836" h="42803" extrusionOk="0">
                  <a:moveTo>
                    <a:pt x="29030" y="9156"/>
                  </a:moveTo>
                  <a:cubicBezTo>
                    <a:pt x="29544" y="9156"/>
                    <a:pt x="29987" y="9394"/>
                    <a:pt x="30296" y="9667"/>
                  </a:cubicBezTo>
                  <a:cubicBezTo>
                    <a:pt x="29577" y="9804"/>
                    <a:pt x="28723" y="9976"/>
                    <a:pt x="27766" y="10146"/>
                  </a:cubicBezTo>
                  <a:cubicBezTo>
                    <a:pt x="27903" y="9667"/>
                    <a:pt x="28176" y="9224"/>
                    <a:pt x="28792" y="9156"/>
                  </a:cubicBezTo>
                  <a:close/>
                  <a:moveTo>
                    <a:pt x="22328" y="10488"/>
                  </a:moveTo>
                  <a:cubicBezTo>
                    <a:pt x="22910" y="10488"/>
                    <a:pt x="23321" y="10761"/>
                    <a:pt x="23559" y="11035"/>
                  </a:cubicBezTo>
                  <a:cubicBezTo>
                    <a:pt x="22670" y="11207"/>
                    <a:pt x="21748" y="11412"/>
                    <a:pt x="20790" y="11650"/>
                  </a:cubicBezTo>
                  <a:cubicBezTo>
                    <a:pt x="21028" y="10865"/>
                    <a:pt x="21576" y="10592"/>
                    <a:pt x="21986" y="10523"/>
                  </a:cubicBezTo>
                  <a:cubicBezTo>
                    <a:pt x="22123" y="10488"/>
                    <a:pt x="22227" y="10488"/>
                    <a:pt x="22328" y="10488"/>
                  </a:cubicBezTo>
                  <a:close/>
                  <a:moveTo>
                    <a:pt x="34227" y="12438"/>
                  </a:moveTo>
                  <a:cubicBezTo>
                    <a:pt x="34263" y="12507"/>
                    <a:pt x="34263" y="12608"/>
                    <a:pt x="34263" y="12643"/>
                  </a:cubicBezTo>
                  <a:cubicBezTo>
                    <a:pt x="33100" y="13327"/>
                    <a:pt x="26672" y="16643"/>
                    <a:pt x="21953" y="19036"/>
                  </a:cubicBezTo>
                  <a:lnTo>
                    <a:pt x="19970" y="15480"/>
                  </a:lnTo>
                  <a:lnTo>
                    <a:pt x="21748" y="15037"/>
                  </a:lnTo>
                  <a:lnTo>
                    <a:pt x="23012" y="17089"/>
                  </a:lnTo>
                  <a:cubicBezTo>
                    <a:pt x="23091" y="17166"/>
                    <a:pt x="23229" y="17304"/>
                    <a:pt x="23443" y="17304"/>
                  </a:cubicBezTo>
                  <a:cubicBezTo>
                    <a:pt x="23509" y="17304"/>
                    <a:pt x="23582" y="17291"/>
                    <a:pt x="23663" y="17258"/>
                  </a:cubicBezTo>
                  <a:cubicBezTo>
                    <a:pt x="23731" y="17225"/>
                    <a:pt x="24415" y="16916"/>
                    <a:pt x="34227" y="12438"/>
                  </a:cubicBezTo>
                  <a:close/>
                  <a:moveTo>
                    <a:pt x="6455" y="20287"/>
                  </a:moveTo>
                  <a:cubicBezTo>
                    <a:pt x="6815" y="20287"/>
                    <a:pt x="7200" y="20426"/>
                    <a:pt x="7488" y="20541"/>
                  </a:cubicBezTo>
                  <a:cubicBezTo>
                    <a:pt x="6872" y="21430"/>
                    <a:pt x="6257" y="22286"/>
                    <a:pt x="5710" y="23071"/>
                  </a:cubicBezTo>
                  <a:cubicBezTo>
                    <a:pt x="4957" y="21977"/>
                    <a:pt x="5266" y="21225"/>
                    <a:pt x="5504" y="20850"/>
                  </a:cubicBezTo>
                  <a:cubicBezTo>
                    <a:pt x="5745" y="20541"/>
                    <a:pt x="5950" y="20404"/>
                    <a:pt x="6257" y="20303"/>
                  </a:cubicBezTo>
                  <a:cubicBezTo>
                    <a:pt x="6321" y="20292"/>
                    <a:pt x="6388" y="20287"/>
                    <a:pt x="6455" y="20287"/>
                  </a:cubicBezTo>
                  <a:close/>
                  <a:moveTo>
                    <a:pt x="2462" y="26116"/>
                  </a:moveTo>
                  <a:cubicBezTo>
                    <a:pt x="2804" y="26116"/>
                    <a:pt x="3179" y="26253"/>
                    <a:pt x="3453" y="26389"/>
                  </a:cubicBezTo>
                  <a:cubicBezTo>
                    <a:pt x="2837" y="27311"/>
                    <a:pt x="2290" y="28132"/>
                    <a:pt x="1811" y="28816"/>
                  </a:cubicBezTo>
                  <a:cubicBezTo>
                    <a:pt x="1469" y="28474"/>
                    <a:pt x="991" y="27722"/>
                    <a:pt x="1469" y="26764"/>
                  </a:cubicBezTo>
                  <a:lnTo>
                    <a:pt x="1505" y="26731"/>
                  </a:lnTo>
                  <a:cubicBezTo>
                    <a:pt x="1642" y="26354"/>
                    <a:pt x="1847" y="26217"/>
                    <a:pt x="2121" y="26149"/>
                  </a:cubicBezTo>
                  <a:lnTo>
                    <a:pt x="2153" y="26149"/>
                  </a:lnTo>
                  <a:cubicBezTo>
                    <a:pt x="2257" y="26116"/>
                    <a:pt x="2359" y="26116"/>
                    <a:pt x="2462" y="26116"/>
                  </a:cubicBezTo>
                  <a:close/>
                  <a:moveTo>
                    <a:pt x="11591" y="20987"/>
                  </a:moveTo>
                  <a:cubicBezTo>
                    <a:pt x="11864" y="21361"/>
                    <a:pt x="12480" y="22286"/>
                    <a:pt x="13848" y="24371"/>
                  </a:cubicBezTo>
                  <a:cubicBezTo>
                    <a:pt x="12379" y="25637"/>
                    <a:pt x="10669" y="27142"/>
                    <a:pt x="9028" y="28578"/>
                  </a:cubicBezTo>
                  <a:cubicBezTo>
                    <a:pt x="6393" y="30903"/>
                    <a:pt x="3899" y="33091"/>
                    <a:pt x="3146" y="33707"/>
                  </a:cubicBezTo>
                  <a:cubicBezTo>
                    <a:pt x="3042" y="33638"/>
                    <a:pt x="2941" y="33534"/>
                    <a:pt x="2804" y="33433"/>
                  </a:cubicBezTo>
                  <a:lnTo>
                    <a:pt x="11695" y="24474"/>
                  </a:lnTo>
                  <a:cubicBezTo>
                    <a:pt x="11864" y="24302"/>
                    <a:pt x="11864" y="24133"/>
                    <a:pt x="11864" y="24029"/>
                  </a:cubicBezTo>
                  <a:lnTo>
                    <a:pt x="11864" y="23960"/>
                  </a:lnTo>
                  <a:lnTo>
                    <a:pt x="10737" y="22250"/>
                  </a:lnTo>
                  <a:lnTo>
                    <a:pt x="11591" y="20987"/>
                  </a:lnTo>
                  <a:close/>
                  <a:moveTo>
                    <a:pt x="29577" y="32509"/>
                  </a:moveTo>
                  <a:lnTo>
                    <a:pt x="29577" y="32509"/>
                  </a:lnTo>
                  <a:cubicBezTo>
                    <a:pt x="32107" y="33228"/>
                    <a:pt x="34058" y="33945"/>
                    <a:pt x="34638" y="34254"/>
                  </a:cubicBezTo>
                  <a:cubicBezTo>
                    <a:pt x="34296" y="34560"/>
                    <a:pt x="33202" y="35244"/>
                    <a:pt x="31492" y="36100"/>
                  </a:cubicBezTo>
                  <a:cubicBezTo>
                    <a:pt x="31049" y="35211"/>
                    <a:pt x="30398" y="33980"/>
                    <a:pt x="29577" y="32509"/>
                  </a:cubicBezTo>
                  <a:close/>
                  <a:moveTo>
                    <a:pt x="6044" y="1014"/>
                  </a:moveTo>
                  <a:cubicBezTo>
                    <a:pt x="6267" y="1014"/>
                    <a:pt x="6497" y="1038"/>
                    <a:pt x="6735" y="1086"/>
                  </a:cubicBezTo>
                  <a:cubicBezTo>
                    <a:pt x="9471" y="1633"/>
                    <a:pt x="12412" y="5154"/>
                    <a:pt x="13746" y="7172"/>
                  </a:cubicBezTo>
                  <a:lnTo>
                    <a:pt x="17576" y="12985"/>
                  </a:lnTo>
                  <a:cubicBezTo>
                    <a:pt x="17645" y="13190"/>
                    <a:pt x="17918" y="13292"/>
                    <a:pt x="18088" y="13292"/>
                  </a:cubicBezTo>
                  <a:lnTo>
                    <a:pt x="18123" y="13292"/>
                  </a:lnTo>
                  <a:cubicBezTo>
                    <a:pt x="20038" y="12849"/>
                    <a:pt x="23731" y="12028"/>
                    <a:pt x="27115" y="11308"/>
                  </a:cubicBezTo>
                  <a:cubicBezTo>
                    <a:pt x="27115" y="11344"/>
                    <a:pt x="27151" y="11344"/>
                    <a:pt x="27151" y="11344"/>
                  </a:cubicBezTo>
                  <a:cubicBezTo>
                    <a:pt x="27252" y="11344"/>
                    <a:pt x="27320" y="11308"/>
                    <a:pt x="27389" y="11276"/>
                  </a:cubicBezTo>
                  <a:cubicBezTo>
                    <a:pt x="31445" y="10415"/>
                    <a:pt x="32795" y="10244"/>
                    <a:pt x="33225" y="10244"/>
                  </a:cubicBezTo>
                  <a:cubicBezTo>
                    <a:pt x="33274" y="10244"/>
                    <a:pt x="33311" y="10246"/>
                    <a:pt x="33338" y="10250"/>
                  </a:cubicBezTo>
                  <a:cubicBezTo>
                    <a:pt x="33475" y="10387"/>
                    <a:pt x="33716" y="10830"/>
                    <a:pt x="33954" y="11481"/>
                  </a:cubicBezTo>
                  <a:lnTo>
                    <a:pt x="23559" y="16164"/>
                  </a:lnTo>
                  <a:lnTo>
                    <a:pt x="22363" y="14318"/>
                  </a:lnTo>
                  <a:cubicBezTo>
                    <a:pt x="22295" y="14080"/>
                    <a:pt x="22021" y="13976"/>
                    <a:pt x="21849" y="13976"/>
                  </a:cubicBezTo>
                  <a:lnTo>
                    <a:pt x="21816" y="13976"/>
                  </a:lnTo>
                  <a:lnTo>
                    <a:pt x="19045" y="14627"/>
                  </a:lnTo>
                  <a:lnTo>
                    <a:pt x="18977" y="14695"/>
                  </a:lnTo>
                  <a:cubicBezTo>
                    <a:pt x="18977" y="14695"/>
                    <a:pt x="18944" y="14695"/>
                    <a:pt x="18944" y="14728"/>
                  </a:cubicBezTo>
                  <a:cubicBezTo>
                    <a:pt x="18876" y="14763"/>
                    <a:pt x="18739" y="14832"/>
                    <a:pt x="18739" y="15037"/>
                  </a:cubicBezTo>
                  <a:lnTo>
                    <a:pt x="18739" y="15275"/>
                  </a:lnTo>
                  <a:lnTo>
                    <a:pt x="21269" y="19925"/>
                  </a:lnTo>
                  <a:cubicBezTo>
                    <a:pt x="23663" y="24029"/>
                    <a:pt x="26193" y="28474"/>
                    <a:pt x="28040" y="31792"/>
                  </a:cubicBezTo>
                  <a:cubicBezTo>
                    <a:pt x="28072" y="31860"/>
                    <a:pt x="28108" y="31962"/>
                    <a:pt x="28176" y="32030"/>
                  </a:cubicBezTo>
                  <a:cubicBezTo>
                    <a:pt x="29339" y="34082"/>
                    <a:pt x="30228" y="35690"/>
                    <a:pt x="30775" y="36749"/>
                  </a:cubicBezTo>
                  <a:lnTo>
                    <a:pt x="30775" y="36817"/>
                  </a:lnTo>
                  <a:lnTo>
                    <a:pt x="30775" y="36921"/>
                  </a:lnTo>
                  <a:lnTo>
                    <a:pt x="30844" y="36989"/>
                  </a:lnTo>
                  <a:lnTo>
                    <a:pt x="30945" y="37091"/>
                  </a:lnTo>
                  <a:cubicBezTo>
                    <a:pt x="31254" y="37638"/>
                    <a:pt x="31391" y="37911"/>
                    <a:pt x="31459" y="38084"/>
                  </a:cubicBezTo>
                  <a:cubicBezTo>
                    <a:pt x="30808" y="38664"/>
                    <a:pt x="28108" y="40442"/>
                    <a:pt x="27320" y="40819"/>
                  </a:cubicBezTo>
                  <a:cubicBezTo>
                    <a:pt x="26193" y="39520"/>
                    <a:pt x="20003" y="31176"/>
                    <a:pt x="14909" y="24201"/>
                  </a:cubicBezTo>
                  <a:cubicBezTo>
                    <a:pt x="14874" y="24133"/>
                    <a:pt x="14841" y="24097"/>
                    <a:pt x="14805" y="24029"/>
                  </a:cubicBezTo>
                  <a:lnTo>
                    <a:pt x="12070" y="19824"/>
                  </a:lnTo>
                  <a:lnTo>
                    <a:pt x="12037" y="19824"/>
                  </a:lnTo>
                  <a:cubicBezTo>
                    <a:pt x="11900" y="19652"/>
                    <a:pt x="11695" y="19652"/>
                    <a:pt x="11591" y="19652"/>
                  </a:cubicBezTo>
                  <a:cubicBezTo>
                    <a:pt x="11317" y="19652"/>
                    <a:pt x="11216" y="19789"/>
                    <a:pt x="11181" y="19892"/>
                  </a:cubicBezTo>
                  <a:lnTo>
                    <a:pt x="9643" y="22045"/>
                  </a:lnTo>
                  <a:lnTo>
                    <a:pt x="9643" y="22491"/>
                  </a:lnTo>
                  <a:lnTo>
                    <a:pt x="10737" y="24097"/>
                  </a:lnTo>
                  <a:lnTo>
                    <a:pt x="2017" y="32818"/>
                  </a:lnTo>
                  <a:cubicBezTo>
                    <a:pt x="1469" y="32339"/>
                    <a:pt x="1163" y="31997"/>
                    <a:pt x="1026" y="31825"/>
                  </a:cubicBezTo>
                  <a:cubicBezTo>
                    <a:pt x="1163" y="31587"/>
                    <a:pt x="1469" y="31073"/>
                    <a:pt x="2257" y="29945"/>
                  </a:cubicBezTo>
                  <a:lnTo>
                    <a:pt x="2326" y="29877"/>
                  </a:lnTo>
                  <a:cubicBezTo>
                    <a:pt x="2394" y="29809"/>
                    <a:pt x="2427" y="29740"/>
                    <a:pt x="2427" y="29672"/>
                  </a:cubicBezTo>
                  <a:cubicBezTo>
                    <a:pt x="2974" y="28851"/>
                    <a:pt x="3693" y="27858"/>
                    <a:pt x="4514" y="26663"/>
                  </a:cubicBezTo>
                  <a:cubicBezTo>
                    <a:pt x="4547" y="26594"/>
                    <a:pt x="4582" y="26559"/>
                    <a:pt x="4615" y="26526"/>
                  </a:cubicBezTo>
                  <a:cubicBezTo>
                    <a:pt x="4651" y="26491"/>
                    <a:pt x="4651" y="26458"/>
                    <a:pt x="4684" y="26422"/>
                  </a:cubicBezTo>
                  <a:cubicBezTo>
                    <a:pt x="5745" y="24849"/>
                    <a:pt x="7044" y="23003"/>
                    <a:pt x="8513" y="20883"/>
                  </a:cubicBezTo>
                  <a:lnTo>
                    <a:pt x="8617" y="20782"/>
                  </a:lnTo>
                  <a:lnTo>
                    <a:pt x="8650" y="20746"/>
                  </a:lnTo>
                  <a:lnTo>
                    <a:pt x="8686" y="20713"/>
                  </a:lnTo>
                  <a:cubicBezTo>
                    <a:pt x="8719" y="20678"/>
                    <a:pt x="8719" y="20609"/>
                    <a:pt x="8719" y="20576"/>
                  </a:cubicBezTo>
                  <a:cubicBezTo>
                    <a:pt x="9301" y="19756"/>
                    <a:pt x="9848" y="18968"/>
                    <a:pt x="10360" y="18251"/>
                  </a:cubicBezTo>
                  <a:cubicBezTo>
                    <a:pt x="10464" y="18147"/>
                    <a:pt x="10464" y="18046"/>
                    <a:pt x="10464" y="17942"/>
                  </a:cubicBezTo>
                  <a:cubicBezTo>
                    <a:pt x="10464" y="17874"/>
                    <a:pt x="10464" y="17772"/>
                    <a:pt x="10360" y="17669"/>
                  </a:cubicBezTo>
                  <a:lnTo>
                    <a:pt x="6771" y="12197"/>
                  </a:lnTo>
                  <a:cubicBezTo>
                    <a:pt x="5778" y="10693"/>
                    <a:pt x="4889" y="8915"/>
                    <a:pt x="4309" y="7274"/>
                  </a:cubicBezTo>
                  <a:cubicBezTo>
                    <a:pt x="3658" y="5394"/>
                    <a:pt x="3420" y="3854"/>
                    <a:pt x="3658" y="2760"/>
                  </a:cubicBezTo>
                  <a:cubicBezTo>
                    <a:pt x="3830" y="2112"/>
                    <a:pt x="4068" y="1734"/>
                    <a:pt x="4446" y="1496"/>
                  </a:cubicBezTo>
                  <a:cubicBezTo>
                    <a:pt x="4939" y="1175"/>
                    <a:pt x="5468" y="1014"/>
                    <a:pt x="6044" y="1014"/>
                  </a:cubicBezTo>
                  <a:close/>
                  <a:moveTo>
                    <a:pt x="22774" y="36544"/>
                  </a:moveTo>
                  <a:cubicBezTo>
                    <a:pt x="23832" y="37947"/>
                    <a:pt x="24721" y="39109"/>
                    <a:pt x="25372" y="39963"/>
                  </a:cubicBezTo>
                  <a:cubicBezTo>
                    <a:pt x="24005" y="40989"/>
                    <a:pt x="22875" y="41604"/>
                    <a:pt x="22465" y="41741"/>
                  </a:cubicBezTo>
                  <a:cubicBezTo>
                    <a:pt x="22396" y="41229"/>
                    <a:pt x="22465" y="39484"/>
                    <a:pt x="22774" y="36544"/>
                  </a:cubicBezTo>
                  <a:close/>
                  <a:moveTo>
                    <a:pt x="5981" y="0"/>
                  </a:moveTo>
                  <a:cubicBezTo>
                    <a:pt x="5238" y="0"/>
                    <a:pt x="4528" y="213"/>
                    <a:pt x="3899" y="607"/>
                  </a:cubicBezTo>
                  <a:cubicBezTo>
                    <a:pt x="3283" y="1050"/>
                    <a:pt x="2804" y="1734"/>
                    <a:pt x="2632" y="2590"/>
                  </a:cubicBezTo>
                  <a:cubicBezTo>
                    <a:pt x="2085" y="5257"/>
                    <a:pt x="4000" y="9736"/>
                    <a:pt x="5983" y="12745"/>
                  </a:cubicBezTo>
                  <a:lnTo>
                    <a:pt x="9334" y="17909"/>
                  </a:lnTo>
                  <a:cubicBezTo>
                    <a:pt x="8855" y="18558"/>
                    <a:pt x="8445" y="19173"/>
                    <a:pt x="8035" y="19756"/>
                  </a:cubicBezTo>
                  <a:cubicBezTo>
                    <a:pt x="7724" y="19586"/>
                    <a:pt x="7130" y="19344"/>
                    <a:pt x="6489" y="19344"/>
                  </a:cubicBezTo>
                  <a:cubicBezTo>
                    <a:pt x="6356" y="19344"/>
                    <a:pt x="6222" y="19355"/>
                    <a:pt x="6087" y="19378"/>
                  </a:cubicBezTo>
                  <a:cubicBezTo>
                    <a:pt x="5504" y="19482"/>
                    <a:pt x="5094" y="19756"/>
                    <a:pt x="4651" y="20267"/>
                  </a:cubicBezTo>
                  <a:lnTo>
                    <a:pt x="4651" y="20303"/>
                  </a:lnTo>
                  <a:cubicBezTo>
                    <a:pt x="3762" y="21602"/>
                    <a:pt x="4479" y="23140"/>
                    <a:pt x="5094" y="23960"/>
                  </a:cubicBezTo>
                  <a:cubicBezTo>
                    <a:pt x="4719" y="24543"/>
                    <a:pt x="4342" y="25054"/>
                    <a:pt x="4000" y="25569"/>
                  </a:cubicBezTo>
                  <a:cubicBezTo>
                    <a:pt x="3667" y="25374"/>
                    <a:pt x="3044" y="25067"/>
                    <a:pt x="2382" y="25067"/>
                  </a:cubicBezTo>
                  <a:cubicBezTo>
                    <a:pt x="2228" y="25067"/>
                    <a:pt x="2071" y="25084"/>
                    <a:pt x="1915" y="25123"/>
                  </a:cubicBezTo>
                  <a:lnTo>
                    <a:pt x="1880" y="25158"/>
                  </a:lnTo>
                  <a:cubicBezTo>
                    <a:pt x="1264" y="25364"/>
                    <a:pt x="854" y="25705"/>
                    <a:pt x="580" y="26253"/>
                  </a:cubicBezTo>
                  <a:cubicBezTo>
                    <a:pt x="206" y="27005"/>
                    <a:pt x="170" y="27757"/>
                    <a:pt x="479" y="28509"/>
                  </a:cubicBezTo>
                  <a:cubicBezTo>
                    <a:pt x="717" y="29021"/>
                    <a:pt x="1026" y="29398"/>
                    <a:pt x="1264" y="29672"/>
                  </a:cubicBezTo>
                  <a:cubicBezTo>
                    <a:pt x="0" y="31587"/>
                    <a:pt x="0" y="31724"/>
                    <a:pt x="0" y="31860"/>
                  </a:cubicBezTo>
                  <a:cubicBezTo>
                    <a:pt x="0" y="32030"/>
                    <a:pt x="102" y="32271"/>
                    <a:pt x="616" y="32818"/>
                  </a:cubicBezTo>
                  <a:cubicBezTo>
                    <a:pt x="922" y="33124"/>
                    <a:pt x="1333" y="33502"/>
                    <a:pt x="1779" y="33876"/>
                  </a:cubicBezTo>
                  <a:cubicBezTo>
                    <a:pt x="1779" y="33912"/>
                    <a:pt x="1779" y="33912"/>
                    <a:pt x="1811" y="33912"/>
                  </a:cubicBezTo>
                  <a:cubicBezTo>
                    <a:pt x="1984" y="34082"/>
                    <a:pt x="2736" y="34733"/>
                    <a:pt x="2974" y="34801"/>
                  </a:cubicBezTo>
                  <a:lnTo>
                    <a:pt x="3042" y="34801"/>
                  </a:lnTo>
                  <a:cubicBezTo>
                    <a:pt x="3248" y="34801"/>
                    <a:pt x="3352" y="34801"/>
                    <a:pt x="4889" y="33534"/>
                  </a:cubicBezTo>
                  <a:cubicBezTo>
                    <a:pt x="6599" y="32134"/>
                    <a:pt x="9712" y="29398"/>
                    <a:pt x="14430" y="25227"/>
                  </a:cubicBezTo>
                  <a:cubicBezTo>
                    <a:pt x="17472" y="29363"/>
                    <a:pt x="20003" y="32818"/>
                    <a:pt x="21953" y="35417"/>
                  </a:cubicBezTo>
                  <a:cubicBezTo>
                    <a:pt x="21406" y="39793"/>
                    <a:pt x="21302" y="41982"/>
                    <a:pt x="21644" y="42529"/>
                  </a:cubicBezTo>
                  <a:lnTo>
                    <a:pt x="21712" y="42630"/>
                  </a:lnTo>
                  <a:lnTo>
                    <a:pt x="21849" y="42630"/>
                  </a:lnTo>
                  <a:cubicBezTo>
                    <a:pt x="21849" y="42630"/>
                    <a:pt x="21885" y="42666"/>
                    <a:pt x="21918" y="42666"/>
                  </a:cubicBezTo>
                  <a:cubicBezTo>
                    <a:pt x="21953" y="42698"/>
                    <a:pt x="22021" y="42734"/>
                    <a:pt x="22090" y="42802"/>
                  </a:cubicBezTo>
                  <a:lnTo>
                    <a:pt x="22295" y="42802"/>
                  </a:lnTo>
                  <a:cubicBezTo>
                    <a:pt x="23217" y="42802"/>
                    <a:pt x="25269" y="41298"/>
                    <a:pt x="25988" y="40715"/>
                  </a:cubicBezTo>
                  <a:cubicBezTo>
                    <a:pt x="26841" y="41809"/>
                    <a:pt x="26910" y="41809"/>
                    <a:pt x="27082" y="41809"/>
                  </a:cubicBezTo>
                  <a:lnTo>
                    <a:pt x="27151" y="41809"/>
                  </a:lnTo>
                  <a:cubicBezTo>
                    <a:pt x="27662" y="41809"/>
                    <a:pt x="29235" y="40852"/>
                    <a:pt x="29919" y="40442"/>
                  </a:cubicBezTo>
                  <a:cubicBezTo>
                    <a:pt x="32348" y="38836"/>
                    <a:pt x="32449" y="38458"/>
                    <a:pt x="32449" y="38253"/>
                  </a:cubicBezTo>
                  <a:cubicBezTo>
                    <a:pt x="32449" y="38152"/>
                    <a:pt x="32449" y="37980"/>
                    <a:pt x="31971" y="36989"/>
                  </a:cubicBezTo>
                  <a:cubicBezTo>
                    <a:pt x="32723" y="36647"/>
                    <a:pt x="33680" y="36133"/>
                    <a:pt x="34468" y="35622"/>
                  </a:cubicBezTo>
                  <a:cubicBezTo>
                    <a:pt x="35426" y="35006"/>
                    <a:pt x="35836" y="34492"/>
                    <a:pt x="35767" y="34082"/>
                  </a:cubicBezTo>
                  <a:lnTo>
                    <a:pt x="35767" y="34049"/>
                  </a:lnTo>
                  <a:cubicBezTo>
                    <a:pt x="35699" y="33775"/>
                    <a:pt x="35357" y="33329"/>
                    <a:pt x="33270" y="32577"/>
                  </a:cubicBezTo>
                  <a:cubicBezTo>
                    <a:pt x="31834" y="32030"/>
                    <a:pt x="30091" y="31551"/>
                    <a:pt x="28860" y="31209"/>
                  </a:cubicBezTo>
                  <a:cubicBezTo>
                    <a:pt x="27287" y="28373"/>
                    <a:pt x="25200" y="24680"/>
                    <a:pt x="22465" y="19892"/>
                  </a:cubicBezTo>
                  <a:cubicBezTo>
                    <a:pt x="30502" y="15858"/>
                    <a:pt x="34742" y="13601"/>
                    <a:pt x="35152" y="13155"/>
                  </a:cubicBezTo>
                  <a:lnTo>
                    <a:pt x="35185" y="13122"/>
                  </a:lnTo>
                  <a:lnTo>
                    <a:pt x="35220" y="13054"/>
                  </a:lnTo>
                  <a:cubicBezTo>
                    <a:pt x="35390" y="12676"/>
                    <a:pt x="35015" y="11618"/>
                    <a:pt x="34878" y="11172"/>
                  </a:cubicBezTo>
                  <a:cubicBezTo>
                    <a:pt x="34742" y="10830"/>
                    <a:pt x="34296" y="9703"/>
                    <a:pt x="33885" y="9361"/>
                  </a:cubicBezTo>
                  <a:cubicBezTo>
                    <a:pt x="33833" y="9307"/>
                    <a:pt x="33761" y="9244"/>
                    <a:pt x="33412" y="9244"/>
                  </a:cubicBezTo>
                  <a:cubicBezTo>
                    <a:pt x="33089" y="9244"/>
                    <a:pt x="32529" y="9298"/>
                    <a:pt x="31527" y="9462"/>
                  </a:cubicBezTo>
                  <a:cubicBezTo>
                    <a:pt x="31174" y="9014"/>
                    <a:pt x="30252" y="8117"/>
                    <a:pt x="28930" y="8117"/>
                  </a:cubicBezTo>
                  <a:cubicBezTo>
                    <a:pt x="28840" y="8117"/>
                    <a:pt x="28749" y="8121"/>
                    <a:pt x="28655" y="8130"/>
                  </a:cubicBezTo>
                  <a:cubicBezTo>
                    <a:pt x="27389" y="8299"/>
                    <a:pt x="26809" y="9361"/>
                    <a:pt x="26672" y="10351"/>
                  </a:cubicBezTo>
                  <a:cubicBezTo>
                    <a:pt x="26021" y="10488"/>
                    <a:pt x="25372" y="10625"/>
                    <a:pt x="24653" y="10797"/>
                  </a:cubicBezTo>
                  <a:cubicBezTo>
                    <a:pt x="24414" y="10378"/>
                    <a:pt x="23651" y="9436"/>
                    <a:pt x="22388" y="9436"/>
                  </a:cubicBezTo>
                  <a:cubicBezTo>
                    <a:pt x="22208" y="9436"/>
                    <a:pt x="22017" y="9455"/>
                    <a:pt x="21816" y="9498"/>
                  </a:cubicBezTo>
                  <a:cubicBezTo>
                    <a:pt x="20449" y="9736"/>
                    <a:pt x="19797" y="10898"/>
                    <a:pt x="19661" y="11891"/>
                  </a:cubicBezTo>
                  <a:cubicBezTo>
                    <a:pt x="19149" y="11992"/>
                    <a:pt x="18670" y="12129"/>
                    <a:pt x="18192" y="12233"/>
                  </a:cubicBezTo>
                  <a:lnTo>
                    <a:pt x="14600" y="6625"/>
                  </a:lnTo>
                  <a:cubicBezTo>
                    <a:pt x="13164" y="4505"/>
                    <a:pt x="11421" y="2659"/>
                    <a:pt x="9848" y="1529"/>
                  </a:cubicBezTo>
                  <a:cubicBezTo>
                    <a:pt x="8754" y="708"/>
                    <a:pt x="7693" y="197"/>
                    <a:pt x="6667" y="60"/>
                  </a:cubicBezTo>
                  <a:cubicBezTo>
                    <a:pt x="6436" y="20"/>
                    <a:pt x="6207" y="0"/>
                    <a:pt x="59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2632275" y="-3505975"/>
              <a:ext cx="143650" cy="173600"/>
            </a:xfrm>
            <a:custGeom>
              <a:avLst/>
              <a:gdLst/>
              <a:ahLst/>
              <a:cxnLst/>
              <a:rect l="l" t="t" r="r" b="b"/>
              <a:pathLst>
                <a:path w="5746" h="6944" extrusionOk="0">
                  <a:moveTo>
                    <a:pt x="1609" y="1847"/>
                  </a:moveTo>
                  <a:cubicBezTo>
                    <a:pt x="2804" y="3010"/>
                    <a:pt x="4413" y="4925"/>
                    <a:pt x="4755" y="5439"/>
                  </a:cubicBezTo>
                  <a:cubicBezTo>
                    <a:pt x="4618" y="5576"/>
                    <a:pt x="4241" y="5814"/>
                    <a:pt x="3729" y="5986"/>
                  </a:cubicBezTo>
                  <a:cubicBezTo>
                    <a:pt x="3420" y="5609"/>
                    <a:pt x="2531" y="4036"/>
                    <a:pt x="1609" y="1847"/>
                  </a:cubicBezTo>
                  <a:close/>
                  <a:moveTo>
                    <a:pt x="552" y="0"/>
                  </a:moveTo>
                  <a:cubicBezTo>
                    <a:pt x="417" y="0"/>
                    <a:pt x="278" y="32"/>
                    <a:pt x="173" y="138"/>
                  </a:cubicBezTo>
                  <a:cubicBezTo>
                    <a:pt x="0" y="310"/>
                    <a:pt x="0" y="480"/>
                    <a:pt x="0" y="583"/>
                  </a:cubicBezTo>
                  <a:lnTo>
                    <a:pt x="0" y="616"/>
                  </a:lnTo>
                  <a:lnTo>
                    <a:pt x="36" y="685"/>
                  </a:lnTo>
                  <a:cubicBezTo>
                    <a:pt x="821" y="2704"/>
                    <a:pt x="1541" y="4241"/>
                    <a:pt x="2121" y="5267"/>
                  </a:cubicBezTo>
                  <a:cubicBezTo>
                    <a:pt x="2941" y="6771"/>
                    <a:pt x="3387" y="6944"/>
                    <a:pt x="3693" y="6944"/>
                  </a:cubicBezTo>
                  <a:lnTo>
                    <a:pt x="3729" y="6944"/>
                  </a:lnTo>
                  <a:cubicBezTo>
                    <a:pt x="4139" y="6908"/>
                    <a:pt x="4618" y="6738"/>
                    <a:pt x="4993" y="6533"/>
                  </a:cubicBezTo>
                  <a:cubicBezTo>
                    <a:pt x="5472" y="6224"/>
                    <a:pt x="5745" y="5849"/>
                    <a:pt x="5745" y="5439"/>
                  </a:cubicBezTo>
                  <a:cubicBezTo>
                    <a:pt x="5745" y="5302"/>
                    <a:pt x="5644" y="5029"/>
                    <a:pt x="5097" y="4276"/>
                  </a:cubicBezTo>
                  <a:cubicBezTo>
                    <a:pt x="4755" y="3831"/>
                    <a:pt x="4276" y="3251"/>
                    <a:pt x="3762" y="2635"/>
                  </a:cubicBezTo>
                  <a:cubicBezTo>
                    <a:pt x="2804" y="1574"/>
                    <a:pt x="1573" y="343"/>
                    <a:pt x="993" y="69"/>
                  </a:cubicBezTo>
                  <a:lnTo>
                    <a:pt x="958" y="69"/>
                  </a:lnTo>
                  <a:cubicBezTo>
                    <a:pt x="882" y="51"/>
                    <a:pt x="720" y="0"/>
                    <a:pt x="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2140775" y="-4243675"/>
              <a:ext cx="176125" cy="161575"/>
            </a:xfrm>
            <a:custGeom>
              <a:avLst/>
              <a:gdLst/>
              <a:ahLst/>
              <a:cxnLst/>
              <a:rect l="l" t="t" r="r" b="b"/>
              <a:pathLst>
                <a:path w="7045" h="6463" extrusionOk="0">
                  <a:moveTo>
                    <a:pt x="3556" y="923"/>
                  </a:moveTo>
                  <a:cubicBezTo>
                    <a:pt x="3625" y="923"/>
                    <a:pt x="3726" y="958"/>
                    <a:pt x="3794" y="958"/>
                  </a:cubicBezTo>
                  <a:cubicBezTo>
                    <a:pt x="3898" y="991"/>
                    <a:pt x="4000" y="991"/>
                    <a:pt x="4136" y="1027"/>
                  </a:cubicBezTo>
                  <a:cubicBezTo>
                    <a:pt x="4445" y="1095"/>
                    <a:pt x="4820" y="1333"/>
                    <a:pt x="5198" y="1711"/>
                  </a:cubicBezTo>
                  <a:cubicBezTo>
                    <a:pt x="5005" y="1670"/>
                    <a:pt x="4788" y="1644"/>
                    <a:pt x="4556" y="1644"/>
                  </a:cubicBezTo>
                  <a:cubicBezTo>
                    <a:pt x="4006" y="1644"/>
                    <a:pt x="3371" y="1789"/>
                    <a:pt x="2769" y="2222"/>
                  </a:cubicBezTo>
                  <a:cubicBezTo>
                    <a:pt x="1915" y="2736"/>
                    <a:pt x="1469" y="3521"/>
                    <a:pt x="1264" y="4309"/>
                  </a:cubicBezTo>
                  <a:cubicBezTo>
                    <a:pt x="1127" y="3863"/>
                    <a:pt x="991" y="3352"/>
                    <a:pt x="1094" y="2873"/>
                  </a:cubicBezTo>
                  <a:lnTo>
                    <a:pt x="1094" y="2838"/>
                  </a:lnTo>
                  <a:cubicBezTo>
                    <a:pt x="1163" y="2359"/>
                    <a:pt x="1538" y="1847"/>
                    <a:pt x="2189" y="1369"/>
                  </a:cubicBezTo>
                  <a:cubicBezTo>
                    <a:pt x="2700" y="1059"/>
                    <a:pt x="3111" y="923"/>
                    <a:pt x="3556" y="923"/>
                  </a:cubicBezTo>
                  <a:close/>
                  <a:moveTo>
                    <a:pt x="3491" y="1"/>
                  </a:moveTo>
                  <a:cubicBezTo>
                    <a:pt x="2922" y="1"/>
                    <a:pt x="2336" y="183"/>
                    <a:pt x="1674" y="548"/>
                  </a:cubicBezTo>
                  <a:lnTo>
                    <a:pt x="1642" y="548"/>
                  </a:lnTo>
                  <a:cubicBezTo>
                    <a:pt x="785" y="1163"/>
                    <a:pt x="307" y="1847"/>
                    <a:pt x="137" y="2701"/>
                  </a:cubicBezTo>
                  <a:cubicBezTo>
                    <a:pt x="0" y="3625"/>
                    <a:pt x="274" y="4547"/>
                    <a:pt x="547" y="5130"/>
                  </a:cubicBezTo>
                  <a:cubicBezTo>
                    <a:pt x="821" y="5814"/>
                    <a:pt x="1163" y="6257"/>
                    <a:pt x="1231" y="6325"/>
                  </a:cubicBezTo>
                  <a:lnTo>
                    <a:pt x="1300" y="6394"/>
                  </a:lnTo>
                  <a:lnTo>
                    <a:pt x="1332" y="6394"/>
                  </a:lnTo>
                  <a:cubicBezTo>
                    <a:pt x="1401" y="6429"/>
                    <a:pt x="1469" y="6462"/>
                    <a:pt x="1573" y="6462"/>
                  </a:cubicBezTo>
                  <a:lnTo>
                    <a:pt x="1743" y="6462"/>
                  </a:lnTo>
                  <a:cubicBezTo>
                    <a:pt x="2052" y="6293"/>
                    <a:pt x="2052" y="6087"/>
                    <a:pt x="2052" y="5983"/>
                  </a:cubicBezTo>
                  <a:lnTo>
                    <a:pt x="2052" y="5951"/>
                  </a:lnTo>
                  <a:cubicBezTo>
                    <a:pt x="2016" y="5472"/>
                    <a:pt x="2052" y="3795"/>
                    <a:pt x="3283" y="2942"/>
                  </a:cubicBezTo>
                  <a:cubicBezTo>
                    <a:pt x="3675" y="2689"/>
                    <a:pt x="4094" y="2600"/>
                    <a:pt x="4490" y="2600"/>
                  </a:cubicBezTo>
                  <a:cubicBezTo>
                    <a:pt x="5439" y="2600"/>
                    <a:pt x="6256" y="3111"/>
                    <a:pt x="6256" y="3111"/>
                  </a:cubicBezTo>
                  <a:lnTo>
                    <a:pt x="6292" y="3111"/>
                  </a:lnTo>
                  <a:cubicBezTo>
                    <a:pt x="6350" y="3151"/>
                    <a:pt x="6466" y="3213"/>
                    <a:pt x="6593" y="3213"/>
                  </a:cubicBezTo>
                  <a:cubicBezTo>
                    <a:pt x="6686" y="3213"/>
                    <a:pt x="6785" y="3179"/>
                    <a:pt x="6872" y="3078"/>
                  </a:cubicBezTo>
                  <a:cubicBezTo>
                    <a:pt x="7044" y="2906"/>
                    <a:pt x="7044" y="2769"/>
                    <a:pt x="7044" y="2668"/>
                  </a:cubicBezTo>
                  <a:lnTo>
                    <a:pt x="7044" y="2564"/>
                  </a:lnTo>
                  <a:lnTo>
                    <a:pt x="6976" y="2496"/>
                  </a:lnTo>
                  <a:cubicBezTo>
                    <a:pt x="6976" y="2463"/>
                    <a:pt x="6940" y="2463"/>
                    <a:pt x="6940" y="2427"/>
                  </a:cubicBezTo>
                  <a:cubicBezTo>
                    <a:pt x="6188" y="1196"/>
                    <a:pt x="5299" y="411"/>
                    <a:pt x="4342" y="138"/>
                  </a:cubicBezTo>
                  <a:cubicBezTo>
                    <a:pt x="4057" y="46"/>
                    <a:pt x="3776" y="1"/>
                    <a:pt x="3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8"/>
          <p:cNvSpPr/>
          <p:nvPr/>
        </p:nvSpPr>
        <p:spPr>
          <a:xfrm>
            <a:off x="8233025" y="278679"/>
            <a:ext cx="627239" cy="837707"/>
          </a:xfrm>
          <a:custGeom>
            <a:avLst/>
            <a:gdLst/>
            <a:ahLst/>
            <a:cxnLst/>
            <a:rect l="l" t="t" r="r" b="b"/>
            <a:pathLst>
              <a:path w="32690" h="43659" extrusionOk="0">
                <a:moveTo>
                  <a:pt x="6465" y="2248"/>
                </a:moveTo>
                <a:lnTo>
                  <a:pt x="6465" y="2248"/>
                </a:lnTo>
                <a:cubicBezTo>
                  <a:pt x="5712" y="3547"/>
                  <a:pt x="4719" y="5804"/>
                  <a:pt x="4377" y="9018"/>
                </a:cubicBezTo>
                <a:cubicBezTo>
                  <a:pt x="4309" y="9976"/>
                  <a:pt x="4276" y="11002"/>
                  <a:pt x="4276" y="12028"/>
                </a:cubicBezTo>
                <a:cubicBezTo>
                  <a:pt x="2668" y="11516"/>
                  <a:pt x="1642" y="11106"/>
                  <a:pt x="1300" y="10933"/>
                </a:cubicBezTo>
                <a:cubicBezTo>
                  <a:pt x="1267" y="9087"/>
                  <a:pt x="1609" y="7481"/>
                  <a:pt x="2257" y="6078"/>
                </a:cubicBezTo>
                <a:cubicBezTo>
                  <a:pt x="3114" y="4404"/>
                  <a:pt x="4514" y="3104"/>
                  <a:pt x="6465" y="2248"/>
                </a:cubicBezTo>
                <a:close/>
                <a:moveTo>
                  <a:pt x="11695" y="1053"/>
                </a:moveTo>
                <a:cubicBezTo>
                  <a:pt x="11011" y="2522"/>
                  <a:pt x="10190" y="4882"/>
                  <a:pt x="9780" y="8302"/>
                </a:cubicBezTo>
                <a:cubicBezTo>
                  <a:pt x="9575" y="9875"/>
                  <a:pt x="9474" y="11584"/>
                  <a:pt x="9506" y="13362"/>
                </a:cubicBezTo>
                <a:cubicBezTo>
                  <a:pt x="8070" y="13089"/>
                  <a:pt x="6670" y="12711"/>
                  <a:pt x="5335" y="12337"/>
                </a:cubicBezTo>
                <a:cubicBezTo>
                  <a:pt x="5061" y="5804"/>
                  <a:pt x="7592" y="2284"/>
                  <a:pt x="8070" y="1668"/>
                </a:cubicBezTo>
                <a:cubicBezTo>
                  <a:pt x="9164" y="1359"/>
                  <a:pt x="10363" y="1154"/>
                  <a:pt x="11695" y="1053"/>
                </a:cubicBezTo>
                <a:close/>
                <a:moveTo>
                  <a:pt x="13666" y="1005"/>
                </a:moveTo>
                <a:cubicBezTo>
                  <a:pt x="14565" y="1005"/>
                  <a:pt x="15514" y="1049"/>
                  <a:pt x="16482" y="1154"/>
                </a:cubicBezTo>
                <a:lnTo>
                  <a:pt x="15046" y="14284"/>
                </a:lnTo>
                <a:cubicBezTo>
                  <a:pt x="13541" y="14115"/>
                  <a:pt x="12037" y="13874"/>
                  <a:pt x="10532" y="13568"/>
                </a:cubicBezTo>
                <a:cubicBezTo>
                  <a:pt x="10464" y="6592"/>
                  <a:pt x="12072" y="2557"/>
                  <a:pt x="12857" y="1017"/>
                </a:cubicBezTo>
                <a:cubicBezTo>
                  <a:pt x="13122" y="1009"/>
                  <a:pt x="13392" y="1005"/>
                  <a:pt x="13666" y="1005"/>
                </a:cubicBezTo>
                <a:close/>
                <a:moveTo>
                  <a:pt x="27493" y="4642"/>
                </a:moveTo>
                <a:cubicBezTo>
                  <a:pt x="29033" y="5840"/>
                  <a:pt x="30023" y="7309"/>
                  <a:pt x="30502" y="9018"/>
                </a:cubicBezTo>
                <a:cubicBezTo>
                  <a:pt x="30844" y="10422"/>
                  <a:pt x="30844" y="11995"/>
                  <a:pt x="30469" y="13704"/>
                </a:cubicBezTo>
                <a:cubicBezTo>
                  <a:pt x="29169" y="13942"/>
                  <a:pt x="27834" y="14183"/>
                  <a:pt x="26467" y="14320"/>
                </a:cubicBezTo>
                <a:cubicBezTo>
                  <a:pt x="27118" y="12063"/>
                  <a:pt x="27493" y="9875"/>
                  <a:pt x="27561" y="7823"/>
                </a:cubicBezTo>
                <a:cubicBezTo>
                  <a:pt x="27629" y="6488"/>
                  <a:pt x="27561" y="5429"/>
                  <a:pt x="27493" y="4642"/>
                </a:cubicBezTo>
                <a:close/>
                <a:moveTo>
                  <a:pt x="23116" y="2453"/>
                </a:moveTo>
                <a:lnTo>
                  <a:pt x="23116" y="2453"/>
                </a:lnTo>
                <a:cubicBezTo>
                  <a:pt x="24347" y="2864"/>
                  <a:pt x="25441" y="3342"/>
                  <a:pt x="26398" y="3925"/>
                </a:cubicBezTo>
                <a:cubicBezTo>
                  <a:pt x="26981" y="6898"/>
                  <a:pt x="26434" y="10353"/>
                  <a:pt x="26160" y="11686"/>
                </a:cubicBezTo>
                <a:cubicBezTo>
                  <a:pt x="25988" y="12575"/>
                  <a:pt x="25750" y="13499"/>
                  <a:pt x="25441" y="14421"/>
                </a:cubicBezTo>
                <a:cubicBezTo>
                  <a:pt x="24177" y="14525"/>
                  <a:pt x="22878" y="14593"/>
                  <a:pt x="21578" y="14593"/>
                </a:cubicBezTo>
                <a:cubicBezTo>
                  <a:pt x="22331" y="11686"/>
                  <a:pt x="22842" y="8917"/>
                  <a:pt x="23047" y="6319"/>
                </a:cubicBezTo>
                <a:cubicBezTo>
                  <a:pt x="23184" y="4540"/>
                  <a:pt x="23151" y="3241"/>
                  <a:pt x="23116" y="2453"/>
                </a:cubicBezTo>
                <a:close/>
                <a:moveTo>
                  <a:pt x="17439" y="1258"/>
                </a:moveTo>
                <a:cubicBezTo>
                  <a:pt x="19116" y="1463"/>
                  <a:pt x="20689" y="1769"/>
                  <a:pt x="22057" y="2147"/>
                </a:cubicBezTo>
                <a:cubicBezTo>
                  <a:pt x="22467" y="6693"/>
                  <a:pt x="20963" y="12952"/>
                  <a:pt x="20552" y="14626"/>
                </a:cubicBezTo>
                <a:cubicBezTo>
                  <a:pt x="19081" y="14593"/>
                  <a:pt x="17543" y="14525"/>
                  <a:pt x="16039" y="14388"/>
                </a:cubicBezTo>
                <a:lnTo>
                  <a:pt x="17439" y="1258"/>
                </a:lnTo>
                <a:close/>
                <a:moveTo>
                  <a:pt x="1335" y="12028"/>
                </a:moveTo>
                <a:lnTo>
                  <a:pt x="1335" y="12028"/>
                </a:lnTo>
                <a:cubicBezTo>
                  <a:pt x="2019" y="12301"/>
                  <a:pt x="3045" y="12679"/>
                  <a:pt x="4345" y="13053"/>
                </a:cubicBezTo>
                <a:cubicBezTo>
                  <a:pt x="4582" y="16268"/>
                  <a:pt x="5439" y="19687"/>
                  <a:pt x="6908" y="23279"/>
                </a:cubicBezTo>
                <a:cubicBezTo>
                  <a:pt x="5781" y="22901"/>
                  <a:pt x="4993" y="22595"/>
                  <a:pt x="4651" y="22458"/>
                </a:cubicBezTo>
                <a:cubicBezTo>
                  <a:pt x="2736" y="18765"/>
                  <a:pt x="1573" y="15173"/>
                  <a:pt x="1335" y="12028"/>
                </a:cubicBezTo>
                <a:close/>
                <a:moveTo>
                  <a:pt x="5403" y="13362"/>
                </a:moveTo>
                <a:lnTo>
                  <a:pt x="5403" y="13362"/>
                </a:lnTo>
                <a:cubicBezTo>
                  <a:pt x="6738" y="13737"/>
                  <a:pt x="8106" y="14079"/>
                  <a:pt x="9506" y="14353"/>
                </a:cubicBezTo>
                <a:cubicBezTo>
                  <a:pt x="9610" y="17466"/>
                  <a:pt x="9985" y="20781"/>
                  <a:pt x="10705" y="24269"/>
                </a:cubicBezTo>
                <a:cubicBezTo>
                  <a:pt x="9816" y="24064"/>
                  <a:pt x="8959" y="23859"/>
                  <a:pt x="8106" y="23621"/>
                </a:cubicBezTo>
                <a:cubicBezTo>
                  <a:pt x="6566" y="20029"/>
                  <a:pt x="5644" y="16577"/>
                  <a:pt x="5403" y="13362"/>
                </a:cubicBezTo>
                <a:close/>
                <a:moveTo>
                  <a:pt x="10532" y="14558"/>
                </a:moveTo>
                <a:lnTo>
                  <a:pt x="10532" y="14558"/>
                </a:lnTo>
                <a:cubicBezTo>
                  <a:pt x="12004" y="14831"/>
                  <a:pt x="13473" y="15072"/>
                  <a:pt x="14945" y="15242"/>
                </a:cubicBezTo>
                <a:lnTo>
                  <a:pt x="13919" y="24816"/>
                </a:lnTo>
                <a:cubicBezTo>
                  <a:pt x="13199" y="24715"/>
                  <a:pt x="12483" y="24611"/>
                  <a:pt x="11799" y="24474"/>
                </a:cubicBezTo>
                <a:cubicBezTo>
                  <a:pt x="11047" y="21022"/>
                  <a:pt x="10636" y="17704"/>
                  <a:pt x="10532" y="14558"/>
                </a:cubicBezTo>
                <a:close/>
                <a:moveTo>
                  <a:pt x="15935" y="15346"/>
                </a:moveTo>
                <a:cubicBezTo>
                  <a:pt x="17407" y="15482"/>
                  <a:pt x="18843" y="15551"/>
                  <a:pt x="20279" y="15584"/>
                </a:cubicBezTo>
                <a:cubicBezTo>
                  <a:pt x="19423" y="18661"/>
                  <a:pt x="18296" y="21843"/>
                  <a:pt x="16892" y="25057"/>
                </a:cubicBezTo>
                <a:cubicBezTo>
                  <a:pt x="16208" y="25021"/>
                  <a:pt x="15560" y="24988"/>
                  <a:pt x="14909" y="24920"/>
                </a:cubicBezTo>
                <a:lnTo>
                  <a:pt x="15935" y="15346"/>
                </a:lnTo>
                <a:close/>
                <a:moveTo>
                  <a:pt x="30195" y="14799"/>
                </a:moveTo>
                <a:lnTo>
                  <a:pt x="30195" y="14799"/>
                </a:lnTo>
                <a:cubicBezTo>
                  <a:pt x="29306" y="17909"/>
                  <a:pt x="27323" y="21328"/>
                  <a:pt x="24451" y="24748"/>
                </a:cubicBezTo>
                <a:cubicBezTo>
                  <a:pt x="23526" y="24884"/>
                  <a:pt x="22536" y="24988"/>
                  <a:pt x="21578" y="25057"/>
                </a:cubicBezTo>
                <a:cubicBezTo>
                  <a:pt x="23594" y="21774"/>
                  <a:pt x="25134" y="18524"/>
                  <a:pt x="26160" y="15346"/>
                </a:cubicBezTo>
                <a:cubicBezTo>
                  <a:pt x="27493" y="15209"/>
                  <a:pt x="28860" y="15037"/>
                  <a:pt x="30195" y="14799"/>
                </a:cubicBezTo>
                <a:close/>
                <a:moveTo>
                  <a:pt x="25134" y="15447"/>
                </a:moveTo>
                <a:lnTo>
                  <a:pt x="25134" y="15447"/>
                </a:lnTo>
                <a:cubicBezTo>
                  <a:pt x="24040" y="18593"/>
                  <a:pt x="22432" y="21843"/>
                  <a:pt x="20347" y="25125"/>
                </a:cubicBezTo>
                <a:lnTo>
                  <a:pt x="17954" y="25125"/>
                </a:lnTo>
                <a:cubicBezTo>
                  <a:pt x="19354" y="21875"/>
                  <a:pt x="20484" y="18661"/>
                  <a:pt x="21338" y="15584"/>
                </a:cubicBezTo>
                <a:cubicBezTo>
                  <a:pt x="22569" y="15584"/>
                  <a:pt x="23868" y="15551"/>
                  <a:pt x="25134" y="15447"/>
                </a:cubicBezTo>
                <a:close/>
                <a:moveTo>
                  <a:pt x="12037" y="25535"/>
                </a:moveTo>
                <a:lnTo>
                  <a:pt x="12037" y="25535"/>
                </a:lnTo>
                <a:cubicBezTo>
                  <a:pt x="12619" y="25637"/>
                  <a:pt x="13199" y="25705"/>
                  <a:pt x="13782" y="25809"/>
                </a:cubicBezTo>
                <a:lnTo>
                  <a:pt x="13303" y="30323"/>
                </a:lnTo>
                <a:cubicBezTo>
                  <a:pt x="12825" y="28714"/>
                  <a:pt x="12379" y="27108"/>
                  <a:pt x="12037" y="25535"/>
                </a:cubicBezTo>
                <a:close/>
                <a:moveTo>
                  <a:pt x="14808" y="25910"/>
                </a:moveTo>
                <a:cubicBezTo>
                  <a:pt x="15355" y="25946"/>
                  <a:pt x="15902" y="26014"/>
                  <a:pt x="16449" y="26047"/>
                </a:cubicBezTo>
                <a:cubicBezTo>
                  <a:pt x="15798" y="27483"/>
                  <a:pt x="15081" y="28919"/>
                  <a:pt x="14329" y="30391"/>
                </a:cubicBezTo>
                <a:lnTo>
                  <a:pt x="14808" y="25910"/>
                </a:lnTo>
                <a:close/>
                <a:moveTo>
                  <a:pt x="5403" y="23790"/>
                </a:moveTo>
                <a:lnTo>
                  <a:pt x="5403" y="23790"/>
                </a:lnTo>
                <a:cubicBezTo>
                  <a:pt x="6019" y="24031"/>
                  <a:pt x="6703" y="24269"/>
                  <a:pt x="7386" y="24474"/>
                </a:cubicBezTo>
                <a:cubicBezTo>
                  <a:pt x="8516" y="27004"/>
                  <a:pt x="9952" y="29603"/>
                  <a:pt x="11626" y="32202"/>
                </a:cubicBezTo>
                <a:lnTo>
                  <a:pt x="11594" y="32202"/>
                </a:lnTo>
                <a:cubicBezTo>
                  <a:pt x="9233" y="29707"/>
                  <a:pt x="7113" y="26835"/>
                  <a:pt x="5403" y="23790"/>
                </a:cubicBezTo>
                <a:close/>
                <a:moveTo>
                  <a:pt x="8617" y="24783"/>
                </a:moveTo>
                <a:cubicBezTo>
                  <a:pt x="9370" y="24988"/>
                  <a:pt x="10157" y="25158"/>
                  <a:pt x="10910" y="25330"/>
                </a:cubicBezTo>
                <a:cubicBezTo>
                  <a:pt x="11421" y="27552"/>
                  <a:pt x="12037" y="29844"/>
                  <a:pt x="12756" y="32202"/>
                </a:cubicBezTo>
                <a:cubicBezTo>
                  <a:pt x="11115" y="29672"/>
                  <a:pt x="9712" y="27210"/>
                  <a:pt x="8617" y="24783"/>
                </a:cubicBezTo>
                <a:close/>
                <a:moveTo>
                  <a:pt x="17508" y="26083"/>
                </a:moveTo>
                <a:cubicBezTo>
                  <a:pt x="17954" y="26115"/>
                  <a:pt x="18432" y="26115"/>
                  <a:pt x="18843" y="26115"/>
                </a:cubicBezTo>
                <a:lnTo>
                  <a:pt x="19696" y="26115"/>
                </a:lnTo>
                <a:cubicBezTo>
                  <a:pt x="18260" y="28235"/>
                  <a:pt x="16619" y="30391"/>
                  <a:pt x="14808" y="32511"/>
                </a:cubicBezTo>
                <a:lnTo>
                  <a:pt x="14362" y="32475"/>
                </a:lnTo>
                <a:cubicBezTo>
                  <a:pt x="15525" y="30323"/>
                  <a:pt x="16586" y="28167"/>
                  <a:pt x="17508" y="26083"/>
                </a:cubicBezTo>
                <a:close/>
                <a:moveTo>
                  <a:pt x="23493" y="25842"/>
                </a:moveTo>
                <a:lnTo>
                  <a:pt x="23493" y="25842"/>
                </a:lnTo>
                <a:cubicBezTo>
                  <a:pt x="21269" y="28339"/>
                  <a:pt x="18739" y="30665"/>
                  <a:pt x="16072" y="32579"/>
                </a:cubicBezTo>
                <a:cubicBezTo>
                  <a:pt x="17885" y="30391"/>
                  <a:pt x="19527" y="28235"/>
                  <a:pt x="20927" y="26083"/>
                </a:cubicBezTo>
                <a:cubicBezTo>
                  <a:pt x="21852" y="26014"/>
                  <a:pt x="22673" y="25946"/>
                  <a:pt x="23493" y="25842"/>
                </a:cubicBezTo>
                <a:close/>
                <a:moveTo>
                  <a:pt x="11867" y="33195"/>
                </a:moveTo>
                <a:lnTo>
                  <a:pt x="12346" y="33263"/>
                </a:lnTo>
                <a:cubicBezTo>
                  <a:pt x="12414" y="33296"/>
                  <a:pt x="12483" y="33296"/>
                  <a:pt x="12551" y="33296"/>
                </a:cubicBezTo>
                <a:lnTo>
                  <a:pt x="12721" y="33296"/>
                </a:lnTo>
                <a:lnTo>
                  <a:pt x="13372" y="33365"/>
                </a:lnTo>
                <a:cubicBezTo>
                  <a:pt x="13405" y="33365"/>
                  <a:pt x="13440" y="33400"/>
                  <a:pt x="13473" y="33400"/>
                </a:cubicBezTo>
                <a:lnTo>
                  <a:pt x="13645" y="33400"/>
                </a:lnTo>
                <a:lnTo>
                  <a:pt x="14772" y="33501"/>
                </a:lnTo>
                <a:cubicBezTo>
                  <a:pt x="14841" y="33570"/>
                  <a:pt x="14909" y="33570"/>
                  <a:pt x="14977" y="33570"/>
                </a:cubicBezTo>
                <a:lnTo>
                  <a:pt x="15114" y="33570"/>
                </a:lnTo>
                <a:lnTo>
                  <a:pt x="15593" y="33605"/>
                </a:lnTo>
                <a:lnTo>
                  <a:pt x="15218" y="37093"/>
                </a:lnTo>
                <a:lnTo>
                  <a:pt x="11421" y="36647"/>
                </a:lnTo>
                <a:lnTo>
                  <a:pt x="11867" y="33195"/>
                </a:lnTo>
                <a:close/>
                <a:moveTo>
                  <a:pt x="9712" y="37468"/>
                </a:moveTo>
                <a:lnTo>
                  <a:pt x="16687" y="38220"/>
                </a:lnTo>
                <a:lnTo>
                  <a:pt x="16312" y="41060"/>
                </a:lnTo>
                <a:cubicBezTo>
                  <a:pt x="15970" y="41024"/>
                  <a:pt x="15251" y="40956"/>
                  <a:pt x="13610" y="40750"/>
                </a:cubicBezTo>
                <a:lnTo>
                  <a:pt x="9438" y="40272"/>
                </a:lnTo>
                <a:lnTo>
                  <a:pt x="9405" y="40272"/>
                </a:lnTo>
                <a:lnTo>
                  <a:pt x="9712" y="37468"/>
                </a:lnTo>
                <a:close/>
                <a:moveTo>
                  <a:pt x="9816" y="41333"/>
                </a:moveTo>
                <a:lnTo>
                  <a:pt x="15697" y="42017"/>
                </a:lnTo>
                <a:lnTo>
                  <a:pt x="15661" y="42597"/>
                </a:lnTo>
                <a:lnTo>
                  <a:pt x="9780" y="41913"/>
                </a:lnTo>
                <a:lnTo>
                  <a:pt x="9816" y="41333"/>
                </a:lnTo>
                <a:close/>
                <a:moveTo>
                  <a:pt x="12495" y="0"/>
                </a:moveTo>
                <a:cubicBezTo>
                  <a:pt x="12448" y="0"/>
                  <a:pt x="12397" y="9"/>
                  <a:pt x="12346" y="27"/>
                </a:cubicBezTo>
                <a:cubicBezTo>
                  <a:pt x="10601" y="95"/>
                  <a:pt x="9028" y="333"/>
                  <a:pt x="7660" y="744"/>
                </a:cubicBezTo>
                <a:lnTo>
                  <a:pt x="7592" y="744"/>
                </a:lnTo>
                <a:cubicBezTo>
                  <a:pt x="4651" y="1633"/>
                  <a:pt x="2566" y="3274"/>
                  <a:pt x="1368" y="5703"/>
                </a:cubicBezTo>
                <a:cubicBezTo>
                  <a:pt x="274" y="7891"/>
                  <a:pt x="0" y="10591"/>
                  <a:pt x="515" y="13773"/>
                </a:cubicBezTo>
                <a:cubicBezTo>
                  <a:pt x="993" y="16610"/>
                  <a:pt x="2121" y="19791"/>
                  <a:pt x="3797" y="22970"/>
                </a:cubicBezTo>
                <a:cubicBezTo>
                  <a:pt x="3797" y="23038"/>
                  <a:pt x="3830" y="23106"/>
                  <a:pt x="3866" y="23142"/>
                </a:cubicBezTo>
                <a:cubicBezTo>
                  <a:pt x="5745" y="26630"/>
                  <a:pt x="8139" y="29981"/>
                  <a:pt x="10841" y="32785"/>
                </a:cubicBezTo>
                <a:lnTo>
                  <a:pt x="10395" y="36510"/>
                </a:lnTo>
                <a:lnTo>
                  <a:pt x="9337" y="36409"/>
                </a:lnTo>
                <a:lnTo>
                  <a:pt x="8891" y="36409"/>
                </a:lnTo>
                <a:lnTo>
                  <a:pt x="8891" y="36614"/>
                </a:lnTo>
                <a:cubicBezTo>
                  <a:pt x="8858" y="36647"/>
                  <a:pt x="8790" y="36716"/>
                  <a:pt x="8790" y="36819"/>
                </a:cubicBezTo>
                <a:lnTo>
                  <a:pt x="8344" y="40682"/>
                </a:lnTo>
                <a:lnTo>
                  <a:pt x="8344" y="40718"/>
                </a:lnTo>
                <a:cubicBezTo>
                  <a:pt x="8344" y="41024"/>
                  <a:pt x="8549" y="41196"/>
                  <a:pt x="8823" y="41229"/>
                </a:cubicBezTo>
                <a:lnTo>
                  <a:pt x="8721" y="42290"/>
                </a:lnTo>
                <a:lnTo>
                  <a:pt x="8721" y="42323"/>
                </a:lnTo>
                <a:cubicBezTo>
                  <a:pt x="8721" y="42496"/>
                  <a:pt x="8858" y="42838"/>
                  <a:pt x="9132" y="42838"/>
                </a:cubicBezTo>
                <a:lnTo>
                  <a:pt x="16039" y="43658"/>
                </a:lnTo>
                <a:lnTo>
                  <a:pt x="16140" y="43658"/>
                </a:lnTo>
                <a:cubicBezTo>
                  <a:pt x="16277" y="43658"/>
                  <a:pt x="16381" y="43590"/>
                  <a:pt x="16449" y="43521"/>
                </a:cubicBezTo>
                <a:cubicBezTo>
                  <a:pt x="16518" y="43453"/>
                  <a:pt x="16586" y="43349"/>
                  <a:pt x="16586" y="43144"/>
                </a:cubicBezTo>
                <a:cubicBezTo>
                  <a:pt x="16586" y="43111"/>
                  <a:pt x="16619" y="42906"/>
                  <a:pt x="16723" y="42118"/>
                </a:cubicBezTo>
                <a:lnTo>
                  <a:pt x="17201" y="42118"/>
                </a:lnTo>
                <a:lnTo>
                  <a:pt x="17201" y="41913"/>
                </a:lnTo>
                <a:cubicBezTo>
                  <a:pt x="17270" y="41880"/>
                  <a:pt x="17303" y="41812"/>
                  <a:pt x="17303" y="41708"/>
                </a:cubicBezTo>
                <a:lnTo>
                  <a:pt x="17749" y="37845"/>
                </a:lnTo>
                <a:lnTo>
                  <a:pt x="17749" y="37810"/>
                </a:lnTo>
                <a:cubicBezTo>
                  <a:pt x="17749" y="37503"/>
                  <a:pt x="17543" y="37298"/>
                  <a:pt x="17234" y="37298"/>
                </a:cubicBezTo>
                <a:cubicBezTo>
                  <a:pt x="17201" y="37298"/>
                  <a:pt x="16996" y="37263"/>
                  <a:pt x="16208" y="37194"/>
                </a:cubicBezTo>
                <a:lnTo>
                  <a:pt x="16654" y="33501"/>
                </a:lnTo>
                <a:cubicBezTo>
                  <a:pt x="21100" y="30219"/>
                  <a:pt x="25236" y="25910"/>
                  <a:pt x="28007" y="21670"/>
                </a:cubicBezTo>
                <a:cubicBezTo>
                  <a:pt x="30264" y="18251"/>
                  <a:pt x="32690" y="13226"/>
                  <a:pt x="31495" y="8813"/>
                </a:cubicBezTo>
                <a:lnTo>
                  <a:pt x="31495" y="8780"/>
                </a:lnTo>
                <a:cubicBezTo>
                  <a:pt x="30879" y="6488"/>
                  <a:pt x="29407" y="4609"/>
                  <a:pt x="27118" y="3173"/>
                </a:cubicBezTo>
                <a:cubicBezTo>
                  <a:pt x="27082" y="3173"/>
                  <a:pt x="27049" y="3137"/>
                  <a:pt x="27049" y="3137"/>
                </a:cubicBezTo>
                <a:cubicBezTo>
                  <a:pt x="25851" y="2420"/>
                  <a:pt x="24451" y="1805"/>
                  <a:pt x="22809" y="1326"/>
                </a:cubicBezTo>
                <a:cubicBezTo>
                  <a:pt x="22705" y="1258"/>
                  <a:pt x="22604" y="1222"/>
                  <a:pt x="22536" y="1222"/>
                </a:cubicBezTo>
                <a:lnTo>
                  <a:pt x="22500" y="1222"/>
                </a:lnTo>
                <a:lnTo>
                  <a:pt x="22467" y="1258"/>
                </a:lnTo>
                <a:cubicBezTo>
                  <a:pt x="20894" y="812"/>
                  <a:pt x="19116" y="470"/>
                  <a:pt x="17133" y="265"/>
                </a:cubicBezTo>
                <a:cubicBezTo>
                  <a:pt x="17029" y="232"/>
                  <a:pt x="16961" y="232"/>
                  <a:pt x="16892" y="232"/>
                </a:cubicBezTo>
                <a:cubicBezTo>
                  <a:pt x="15645" y="89"/>
                  <a:pt x="14445" y="18"/>
                  <a:pt x="13312" y="18"/>
                </a:cubicBezTo>
                <a:cubicBezTo>
                  <a:pt x="13078" y="18"/>
                  <a:pt x="12847" y="21"/>
                  <a:pt x="12619" y="27"/>
                </a:cubicBezTo>
                <a:cubicBezTo>
                  <a:pt x="12585" y="9"/>
                  <a:pt x="12542" y="0"/>
                  <a:pt x="124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"/>
          <p:cNvSpPr/>
          <p:nvPr/>
        </p:nvSpPr>
        <p:spPr>
          <a:xfrm>
            <a:off x="222172" y="1213048"/>
            <a:ext cx="206035" cy="196461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"/>
          <p:cNvSpPr/>
          <p:nvPr/>
        </p:nvSpPr>
        <p:spPr>
          <a:xfrm rot="1571267">
            <a:off x="2005975" y="218859"/>
            <a:ext cx="206030" cy="196456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"/>
          <p:cNvSpPr/>
          <p:nvPr/>
        </p:nvSpPr>
        <p:spPr>
          <a:xfrm>
            <a:off x="1231822" y="4780348"/>
            <a:ext cx="206035" cy="196461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>
            <a:spLocks noGrp="1"/>
          </p:cNvSpPr>
          <p:nvPr>
            <p:ph type="title"/>
          </p:nvPr>
        </p:nvSpPr>
        <p:spPr>
          <a:xfrm>
            <a:off x="3740725" y="1268163"/>
            <a:ext cx="3988500" cy="13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subTitle" idx="1"/>
          </p:nvPr>
        </p:nvSpPr>
        <p:spPr>
          <a:xfrm>
            <a:off x="3740725" y="2655238"/>
            <a:ext cx="3988500" cy="12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9"/>
          <p:cNvSpPr/>
          <p:nvPr/>
        </p:nvSpPr>
        <p:spPr>
          <a:xfrm>
            <a:off x="6220600" y="-269150"/>
            <a:ext cx="3379475" cy="2033650"/>
          </a:xfrm>
          <a:custGeom>
            <a:avLst/>
            <a:gdLst/>
            <a:ahLst/>
            <a:cxnLst/>
            <a:rect l="l" t="t" r="r" b="b"/>
            <a:pathLst>
              <a:path w="135179" h="81346" extrusionOk="0">
                <a:moveTo>
                  <a:pt x="0" y="0"/>
                </a:moveTo>
                <a:cubicBezTo>
                  <a:pt x="2482" y="14864"/>
                  <a:pt x="8164" y="31024"/>
                  <a:pt x="19739" y="40673"/>
                </a:cubicBezTo>
                <a:cubicBezTo>
                  <a:pt x="28658" y="48108"/>
                  <a:pt x="41623" y="50243"/>
                  <a:pt x="53235" y="50243"/>
                </a:cubicBezTo>
                <a:cubicBezTo>
                  <a:pt x="59571" y="50243"/>
                  <a:pt x="67296" y="50535"/>
                  <a:pt x="71777" y="46056"/>
                </a:cubicBezTo>
                <a:cubicBezTo>
                  <a:pt x="74999" y="42836"/>
                  <a:pt x="78053" y="37962"/>
                  <a:pt x="77160" y="33495"/>
                </a:cubicBezTo>
                <a:cubicBezTo>
                  <a:pt x="76384" y="29614"/>
                  <a:pt x="73059" y="25992"/>
                  <a:pt x="69384" y="24523"/>
                </a:cubicBezTo>
                <a:cubicBezTo>
                  <a:pt x="63936" y="22345"/>
                  <a:pt x="53893" y="21948"/>
                  <a:pt x="52038" y="27514"/>
                </a:cubicBezTo>
                <a:cubicBezTo>
                  <a:pt x="51021" y="30564"/>
                  <a:pt x="52455" y="33965"/>
                  <a:pt x="53235" y="37084"/>
                </a:cubicBezTo>
                <a:cubicBezTo>
                  <a:pt x="55595" y="46522"/>
                  <a:pt x="64815" y="54747"/>
                  <a:pt x="74169" y="57421"/>
                </a:cubicBezTo>
                <a:cubicBezTo>
                  <a:pt x="80788" y="59313"/>
                  <a:pt x="87865" y="59197"/>
                  <a:pt x="94506" y="61009"/>
                </a:cubicBezTo>
                <a:cubicBezTo>
                  <a:pt x="109130" y="64998"/>
                  <a:pt x="124461" y="70628"/>
                  <a:pt x="135179" y="81346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16" name="Google Shape;116;p9"/>
          <p:cNvSpPr/>
          <p:nvPr/>
        </p:nvSpPr>
        <p:spPr>
          <a:xfrm>
            <a:off x="-478500" y="3872925"/>
            <a:ext cx="2228050" cy="1510300"/>
          </a:xfrm>
          <a:custGeom>
            <a:avLst/>
            <a:gdLst/>
            <a:ahLst/>
            <a:cxnLst/>
            <a:rect l="l" t="t" r="r" b="b"/>
            <a:pathLst>
              <a:path w="89122" h="60412" extrusionOk="0">
                <a:moveTo>
                  <a:pt x="0" y="0"/>
                </a:moveTo>
                <a:cubicBezTo>
                  <a:pt x="7791" y="1558"/>
                  <a:pt x="16118" y="2771"/>
                  <a:pt x="22729" y="7178"/>
                </a:cubicBezTo>
                <a:cubicBezTo>
                  <a:pt x="34469" y="15004"/>
                  <a:pt x="40422" y="29467"/>
                  <a:pt x="51439" y="38281"/>
                </a:cubicBezTo>
                <a:cubicBezTo>
                  <a:pt x="58696" y="44087"/>
                  <a:pt x="65856" y="50273"/>
                  <a:pt x="74168" y="54431"/>
                </a:cubicBezTo>
                <a:cubicBezTo>
                  <a:pt x="78969" y="56833"/>
                  <a:pt x="85326" y="56616"/>
                  <a:pt x="89122" y="604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17" name="Google Shape;117;p9"/>
          <p:cNvSpPr/>
          <p:nvPr/>
        </p:nvSpPr>
        <p:spPr>
          <a:xfrm>
            <a:off x="399600" y="328829"/>
            <a:ext cx="627239" cy="837707"/>
          </a:xfrm>
          <a:custGeom>
            <a:avLst/>
            <a:gdLst/>
            <a:ahLst/>
            <a:cxnLst/>
            <a:rect l="l" t="t" r="r" b="b"/>
            <a:pathLst>
              <a:path w="32690" h="43659" extrusionOk="0">
                <a:moveTo>
                  <a:pt x="6465" y="2248"/>
                </a:moveTo>
                <a:lnTo>
                  <a:pt x="6465" y="2248"/>
                </a:lnTo>
                <a:cubicBezTo>
                  <a:pt x="5712" y="3547"/>
                  <a:pt x="4719" y="5804"/>
                  <a:pt x="4377" y="9018"/>
                </a:cubicBezTo>
                <a:cubicBezTo>
                  <a:pt x="4309" y="9976"/>
                  <a:pt x="4276" y="11002"/>
                  <a:pt x="4276" y="12028"/>
                </a:cubicBezTo>
                <a:cubicBezTo>
                  <a:pt x="2668" y="11516"/>
                  <a:pt x="1642" y="11106"/>
                  <a:pt x="1300" y="10933"/>
                </a:cubicBezTo>
                <a:cubicBezTo>
                  <a:pt x="1267" y="9087"/>
                  <a:pt x="1609" y="7481"/>
                  <a:pt x="2257" y="6078"/>
                </a:cubicBezTo>
                <a:cubicBezTo>
                  <a:pt x="3114" y="4404"/>
                  <a:pt x="4514" y="3104"/>
                  <a:pt x="6465" y="2248"/>
                </a:cubicBezTo>
                <a:close/>
                <a:moveTo>
                  <a:pt x="11695" y="1053"/>
                </a:moveTo>
                <a:cubicBezTo>
                  <a:pt x="11011" y="2522"/>
                  <a:pt x="10190" y="4882"/>
                  <a:pt x="9780" y="8302"/>
                </a:cubicBezTo>
                <a:cubicBezTo>
                  <a:pt x="9575" y="9875"/>
                  <a:pt x="9474" y="11584"/>
                  <a:pt x="9506" y="13362"/>
                </a:cubicBezTo>
                <a:cubicBezTo>
                  <a:pt x="8070" y="13089"/>
                  <a:pt x="6670" y="12711"/>
                  <a:pt x="5335" y="12337"/>
                </a:cubicBezTo>
                <a:cubicBezTo>
                  <a:pt x="5061" y="5804"/>
                  <a:pt x="7592" y="2284"/>
                  <a:pt x="8070" y="1668"/>
                </a:cubicBezTo>
                <a:cubicBezTo>
                  <a:pt x="9164" y="1359"/>
                  <a:pt x="10363" y="1154"/>
                  <a:pt x="11695" y="1053"/>
                </a:cubicBezTo>
                <a:close/>
                <a:moveTo>
                  <a:pt x="13666" y="1005"/>
                </a:moveTo>
                <a:cubicBezTo>
                  <a:pt x="14565" y="1005"/>
                  <a:pt x="15514" y="1049"/>
                  <a:pt x="16482" y="1154"/>
                </a:cubicBezTo>
                <a:lnTo>
                  <a:pt x="15046" y="14284"/>
                </a:lnTo>
                <a:cubicBezTo>
                  <a:pt x="13541" y="14115"/>
                  <a:pt x="12037" y="13874"/>
                  <a:pt x="10532" y="13568"/>
                </a:cubicBezTo>
                <a:cubicBezTo>
                  <a:pt x="10464" y="6592"/>
                  <a:pt x="12072" y="2557"/>
                  <a:pt x="12857" y="1017"/>
                </a:cubicBezTo>
                <a:cubicBezTo>
                  <a:pt x="13122" y="1009"/>
                  <a:pt x="13392" y="1005"/>
                  <a:pt x="13666" y="1005"/>
                </a:cubicBezTo>
                <a:close/>
                <a:moveTo>
                  <a:pt x="27493" y="4642"/>
                </a:moveTo>
                <a:cubicBezTo>
                  <a:pt x="29033" y="5840"/>
                  <a:pt x="30023" y="7309"/>
                  <a:pt x="30502" y="9018"/>
                </a:cubicBezTo>
                <a:cubicBezTo>
                  <a:pt x="30844" y="10422"/>
                  <a:pt x="30844" y="11995"/>
                  <a:pt x="30469" y="13704"/>
                </a:cubicBezTo>
                <a:cubicBezTo>
                  <a:pt x="29169" y="13942"/>
                  <a:pt x="27834" y="14183"/>
                  <a:pt x="26467" y="14320"/>
                </a:cubicBezTo>
                <a:cubicBezTo>
                  <a:pt x="27118" y="12063"/>
                  <a:pt x="27493" y="9875"/>
                  <a:pt x="27561" y="7823"/>
                </a:cubicBezTo>
                <a:cubicBezTo>
                  <a:pt x="27629" y="6488"/>
                  <a:pt x="27561" y="5429"/>
                  <a:pt x="27493" y="4642"/>
                </a:cubicBezTo>
                <a:close/>
                <a:moveTo>
                  <a:pt x="23116" y="2453"/>
                </a:moveTo>
                <a:lnTo>
                  <a:pt x="23116" y="2453"/>
                </a:lnTo>
                <a:cubicBezTo>
                  <a:pt x="24347" y="2864"/>
                  <a:pt x="25441" y="3342"/>
                  <a:pt x="26398" y="3925"/>
                </a:cubicBezTo>
                <a:cubicBezTo>
                  <a:pt x="26981" y="6898"/>
                  <a:pt x="26434" y="10353"/>
                  <a:pt x="26160" y="11686"/>
                </a:cubicBezTo>
                <a:cubicBezTo>
                  <a:pt x="25988" y="12575"/>
                  <a:pt x="25750" y="13499"/>
                  <a:pt x="25441" y="14421"/>
                </a:cubicBezTo>
                <a:cubicBezTo>
                  <a:pt x="24177" y="14525"/>
                  <a:pt x="22878" y="14593"/>
                  <a:pt x="21578" y="14593"/>
                </a:cubicBezTo>
                <a:cubicBezTo>
                  <a:pt x="22331" y="11686"/>
                  <a:pt x="22842" y="8917"/>
                  <a:pt x="23047" y="6319"/>
                </a:cubicBezTo>
                <a:cubicBezTo>
                  <a:pt x="23184" y="4540"/>
                  <a:pt x="23151" y="3241"/>
                  <a:pt x="23116" y="2453"/>
                </a:cubicBezTo>
                <a:close/>
                <a:moveTo>
                  <a:pt x="17439" y="1258"/>
                </a:moveTo>
                <a:cubicBezTo>
                  <a:pt x="19116" y="1463"/>
                  <a:pt x="20689" y="1769"/>
                  <a:pt x="22057" y="2147"/>
                </a:cubicBezTo>
                <a:cubicBezTo>
                  <a:pt x="22467" y="6693"/>
                  <a:pt x="20963" y="12952"/>
                  <a:pt x="20552" y="14626"/>
                </a:cubicBezTo>
                <a:cubicBezTo>
                  <a:pt x="19081" y="14593"/>
                  <a:pt x="17543" y="14525"/>
                  <a:pt x="16039" y="14388"/>
                </a:cubicBezTo>
                <a:lnTo>
                  <a:pt x="17439" y="1258"/>
                </a:lnTo>
                <a:close/>
                <a:moveTo>
                  <a:pt x="1335" y="12028"/>
                </a:moveTo>
                <a:lnTo>
                  <a:pt x="1335" y="12028"/>
                </a:lnTo>
                <a:cubicBezTo>
                  <a:pt x="2019" y="12301"/>
                  <a:pt x="3045" y="12679"/>
                  <a:pt x="4345" y="13053"/>
                </a:cubicBezTo>
                <a:cubicBezTo>
                  <a:pt x="4582" y="16268"/>
                  <a:pt x="5439" y="19687"/>
                  <a:pt x="6908" y="23279"/>
                </a:cubicBezTo>
                <a:cubicBezTo>
                  <a:pt x="5781" y="22901"/>
                  <a:pt x="4993" y="22595"/>
                  <a:pt x="4651" y="22458"/>
                </a:cubicBezTo>
                <a:cubicBezTo>
                  <a:pt x="2736" y="18765"/>
                  <a:pt x="1573" y="15173"/>
                  <a:pt x="1335" y="12028"/>
                </a:cubicBezTo>
                <a:close/>
                <a:moveTo>
                  <a:pt x="5403" y="13362"/>
                </a:moveTo>
                <a:lnTo>
                  <a:pt x="5403" y="13362"/>
                </a:lnTo>
                <a:cubicBezTo>
                  <a:pt x="6738" y="13737"/>
                  <a:pt x="8106" y="14079"/>
                  <a:pt x="9506" y="14353"/>
                </a:cubicBezTo>
                <a:cubicBezTo>
                  <a:pt x="9610" y="17466"/>
                  <a:pt x="9985" y="20781"/>
                  <a:pt x="10705" y="24269"/>
                </a:cubicBezTo>
                <a:cubicBezTo>
                  <a:pt x="9816" y="24064"/>
                  <a:pt x="8959" y="23859"/>
                  <a:pt x="8106" y="23621"/>
                </a:cubicBezTo>
                <a:cubicBezTo>
                  <a:pt x="6566" y="20029"/>
                  <a:pt x="5644" y="16577"/>
                  <a:pt x="5403" y="13362"/>
                </a:cubicBezTo>
                <a:close/>
                <a:moveTo>
                  <a:pt x="10532" y="14558"/>
                </a:moveTo>
                <a:lnTo>
                  <a:pt x="10532" y="14558"/>
                </a:lnTo>
                <a:cubicBezTo>
                  <a:pt x="12004" y="14831"/>
                  <a:pt x="13473" y="15072"/>
                  <a:pt x="14945" y="15242"/>
                </a:cubicBezTo>
                <a:lnTo>
                  <a:pt x="13919" y="24816"/>
                </a:lnTo>
                <a:cubicBezTo>
                  <a:pt x="13199" y="24715"/>
                  <a:pt x="12483" y="24611"/>
                  <a:pt x="11799" y="24474"/>
                </a:cubicBezTo>
                <a:cubicBezTo>
                  <a:pt x="11047" y="21022"/>
                  <a:pt x="10636" y="17704"/>
                  <a:pt x="10532" y="14558"/>
                </a:cubicBezTo>
                <a:close/>
                <a:moveTo>
                  <a:pt x="15935" y="15346"/>
                </a:moveTo>
                <a:cubicBezTo>
                  <a:pt x="17407" y="15482"/>
                  <a:pt x="18843" y="15551"/>
                  <a:pt x="20279" y="15584"/>
                </a:cubicBezTo>
                <a:cubicBezTo>
                  <a:pt x="19423" y="18661"/>
                  <a:pt x="18296" y="21843"/>
                  <a:pt x="16892" y="25057"/>
                </a:cubicBezTo>
                <a:cubicBezTo>
                  <a:pt x="16208" y="25021"/>
                  <a:pt x="15560" y="24988"/>
                  <a:pt x="14909" y="24920"/>
                </a:cubicBezTo>
                <a:lnTo>
                  <a:pt x="15935" y="15346"/>
                </a:lnTo>
                <a:close/>
                <a:moveTo>
                  <a:pt x="30195" y="14799"/>
                </a:moveTo>
                <a:lnTo>
                  <a:pt x="30195" y="14799"/>
                </a:lnTo>
                <a:cubicBezTo>
                  <a:pt x="29306" y="17909"/>
                  <a:pt x="27323" y="21328"/>
                  <a:pt x="24451" y="24748"/>
                </a:cubicBezTo>
                <a:cubicBezTo>
                  <a:pt x="23526" y="24884"/>
                  <a:pt x="22536" y="24988"/>
                  <a:pt x="21578" y="25057"/>
                </a:cubicBezTo>
                <a:cubicBezTo>
                  <a:pt x="23594" y="21774"/>
                  <a:pt x="25134" y="18524"/>
                  <a:pt x="26160" y="15346"/>
                </a:cubicBezTo>
                <a:cubicBezTo>
                  <a:pt x="27493" y="15209"/>
                  <a:pt x="28860" y="15037"/>
                  <a:pt x="30195" y="14799"/>
                </a:cubicBezTo>
                <a:close/>
                <a:moveTo>
                  <a:pt x="25134" y="15447"/>
                </a:moveTo>
                <a:lnTo>
                  <a:pt x="25134" y="15447"/>
                </a:lnTo>
                <a:cubicBezTo>
                  <a:pt x="24040" y="18593"/>
                  <a:pt x="22432" y="21843"/>
                  <a:pt x="20347" y="25125"/>
                </a:cubicBezTo>
                <a:lnTo>
                  <a:pt x="17954" y="25125"/>
                </a:lnTo>
                <a:cubicBezTo>
                  <a:pt x="19354" y="21875"/>
                  <a:pt x="20484" y="18661"/>
                  <a:pt x="21338" y="15584"/>
                </a:cubicBezTo>
                <a:cubicBezTo>
                  <a:pt x="22569" y="15584"/>
                  <a:pt x="23868" y="15551"/>
                  <a:pt x="25134" y="15447"/>
                </a:cubicBezTo>
                <a:close/>
                <a:moveTo>
                  <a:pt x="12037" y="25535"/>
                </a:moveTo>
                <a:lnTo>
                  <a:pt x="12037" y="25535"/>
                </a:lnTo>
                <a:cubicBezTo>
                  <a:pt x="12619" y="25637"/>
                  <a:pt x="13199" y="25705"/>
                  <a:pt x="13782" y="25809"/>
                </a:cubicBezTo>
                <a:lnTo>
                  <a:pt x="13303" y="30323"/>
                </a:lnTo>
                <a:cubicBezTo>
                  <a:pt x="12825" y="28714"/>
                  <a:pt x="12379" y="27108"/>
                  <a:pt x="12037" y="25535"/>
                </a:cubicBezTo>
                <a:close/>
                <a:moveTo>
                  <a:pt x="14808" y="25910"/>
                </a:moveTo>
                <a:cubicBezTo>
                  <a:pt x="15355" y="25946"/>
                  <a:pt x="15902" y="26014"/>
                  <a:pt x="16449" y="26047"/>
                </a:cubicBezTo>
                <a:cubicBezTo>
                  <a:pt x="15798" y="27483"/>
                  <a:pt x="15081" y="28919"/>
                  <a:pt x="14329" y="30391"/>
                </a:cubicBezTo>
                <a:lnTo>
                  <a:pt x="14808" y="25910"/>
                </a:lnTo>
                <a:close/>
                <a:moveTo>
                  <a:pt x="5403" y="23790"/>
                </a:moveTo>
                <a:lnTo>
                  <a:pt x="5403" y="23790"/>
                </a:lnTo>
                <a:cubicBezTo>
                  <a:pt x="6019" y="24031"/>
                  <a:pt x="6703" y="24269"/>
                  <a:pt x="7386" y="24474"/>
                </a:cubicBezTo>
                <a:cubicBezTo>
                  <a:pt x="8516" y="27004"/>
                  <a:pt x="9952" y="29603"/>
                  <a:pt x="11626" y="32202"/>
                </a:cubicBezTo>
                <a:lnTo>
                  <a:pt x="11594" y="32202"/>
                </a:lnTo>
                <a:cubicBezTo>
                  <a:pt x="9233" y="29707"/>
                  <a:pt x="7113" y="26835"/>
                  <a:pt x="5403" y="23790"/>
                </a:cubicBezTo>
                <a:close/>
                <a:moveTo>
                  <a:pt x="8617" y="24783"/>
                </a:moveTo>
                <a:cubicBezTo>
                  <a:pt x="9370" y="24988"/>
                  <a:pt x="10157" y="25158"/>
                  <a:pt x="10910" y="25330"/>
                </a:cubicBezTo>
                <a:cubicBezTo>
                  <a:pt x="11421" y="27552"/>
                  <a:pt x="12037" y="29844"/>
                  <a:pt x="12756" y="32202"/>
                </a:cubicBezTo>
                <a:cubicBezTo>
                  <a:pt x="11115" y="29672"/>
                  <a:pt x="9712" y="27210"/>
                  <a:pt x="8617" y="24783"/>
                </a:cubicBezTo>
                <a:close/>
                <a:moveTo>
                  <a:pt x="17508" y="26083"/>
                </a:moveTo>
                <a:cubicBezTo>
                  <a:pt x="17954" y="26115"/>
                  <a:pt x="18432" y="26115"/>
                  <a:pt x="18843" y="26115"/>
                </a:cubicBezTo>
                <a:lnTo>
                  <a:pt x="19696" y="26115"/>
                </a:lnTo>
                <a:cubicBezTo>
                  <a:pt x="18260" y="28235"/>
                  <a:pt x="16619" y="30391"/>
                  <a:pt x="14808" y="32511"/>
                </a:cubicBezTo>
                <a:lnTo>
                  <a:pt x="14362" y="32475"/>
                </a:lnTo>
                <a:cubicBezTo>
                  <a:pt x="15525" y="30323"/>
                  <a:pt x="16586" y="28167"/>
                  <a:pt x="17508" y="26083"/>
                </a:cubicBezTo>
                <a:close/>
                <a:moveTo>
                  <a:pt x="23493" y="25842"/>
                </a:moveTo>
                <a:lnTo>
                  <a:pt x="23493" y="25842"/>
                </a:lnTo>
                <a:cubicBezTo>
                  <a:pt x="21269" y="28339"/>
                  <a:pt x="18739" y="30665"/>
                  <a:pt x="16072" y="32579"/>
                </a:cubicBezTo>
                <a:cubicBezTo>
                  <a:pt x="17885" y="30391"/>
                  <a:pt x="19527" y="28235"/>
                  <a:pt x="20927" y="26083"/>
                </a:cubicBezTo>
                <a:cubicBezTo>
                  <a:pt x="21852" y="26014"/>
                  <a:pt x="22673" y="25946"/>
                  <a:pt x="23493" y="25842"/>
                </a:cubicBezTo>
                <a:close/>
                <a:moveTo>
                  <a:pt x="11867" y="33195"/>
                </a:moveTo>
                <a:lnTo>
                  <a:pt x="12346" y="33263"/>
                </a:lnTo>
                <a:cubicBezTo>
                  <a:pt x="12414" y="33296"/>
                  <a:pt x="12483" y="33296"/>
                  <a:pt x="12551" y="33296"/>
                </a:cubicBezTo>
                <a:lnTo>
                  <a:pt x="12721" y="33296"/>
                </a:lnTo>
                <a:lnTo>
                  <a:pt x="13372" y="33365"/>
                </a:lnTo>
                <a:cubicBezTo>
                  <a:pt x="13405" y="33365"/>
                  <a:pt x="13440" y="33400"/>
                  <a:pt x="13473" y="33400"/>
                </a:cubicBezTo>
                <a:lnTo>
                  <a:pt x="13645" y="33400"/>
                </a:lnTo>
                <a:lnTo>
                  <a:pt x="14772" y="33501"/>
                </a:lnTo>
                <a:cubicBezTo>
                  <a:pt x="14841" y="33570"/>
                  <a:pt x="14909" y="33570"/>
                  <a:pt x="14977" y="33570"/>
                </a:cubicBezTo>
                <a:lnTo>
                  <a:pt x="15114" y="33570"/>
                </a:lnTo>
                <a:lnTo>
                  <a:pt x="15593" y="33605"/>
                </a:lnTo>
                <a:lnTo>
                  <a:pt x="15218" y="37093"/>
                </a:lnTo>
                <a:lnTo>
                  <a:pt x="11421" y="36647"/>
                </a:lnTo>
                <a:lnTo>
                  <a:pt x="11867" y="33195"/>
                </a:lnTo>
                <a:close/>
                <a:moveTo>
                  <a:pt x="9712" y="37468"/>
                </a:moveTo>
                <a:lnTo>
                  <a:pt x="16687" y="38220"/>
                </a:lnTo>
                <a:lnTo>
                  <a:pt x="16312" y="41060"/>
                </a:lnTo>
                <a:cubicBezTo>
                  <a:pt x="15970" y="41024"/>
                  <a:pt x="15251" y="40956"/>
                  <a:pt x="13610" y="40750"/>
                </a:cubicBezTo>
                <a:lnTo>
                  <a:pt x="9438" y="40272"/>
                </a:lnTo>
                <a:lnTo>
                  <a:pt x="9405" y="40272"/>
                </a:lnTo>
                <a:lnTo>
                  <a:pt x="9712" y="37468"/>
                </a:lnTo>
                <a:close/>
                <a:moveTo>
                  <a:pt x="9816" y="41333"/>
                </a:moveTo>
                <a:lnTo>
                  <a:pt x="15697" y="42017"/>
                </a:lnTo>
                <a:lnTo>
                  <a:pt x="15661" y="42597"/>
                </a:lnTo>
                <a:lnTo>
                  <a:pt x="9780" y="41913"/>
                </a:lnTo>
                <a:lnTo>
                  <a:pt x="9816" y="41333"/>
                </a:lnTo>
                <a:close/>
                <a:moveTo>
                  <a:pt x="12495" y="0"/>
                </a:moveTo>
                <a:cubicBezTo>
                  <a:pt x="12448" y="0"/>
                  <a:pt x="12397" y="9"/>
                  <a:pt x="12346" y="27"/>
                </a:cubicBezTo>
                <a:cubicBezTo>
                  <a:pt x="10601" y="95"/>
                  <a:pt x="9028" y="333"/>
                  <a:pt x="7660" y="744"/>
                </a:cubicBezTo>
                <a:lnTo>
                  <a:pt x="7592" y="744"/>
                </a:lnTo>
                <a:cubicBezTo>
                  <a:pt x="4651" y="1633"/>
                  <a:pt x="2566" y="3274"/>
                  <a:pt x="1368" y="5703"/>
                </a:cubicBezTo>
                <a:cubicBezTo>
                  <a:pt x="274" y="7891"/>
                  <a:pt x="0" y="10591"/>
                  <a:pt x="515" y="13773"/>
                </a:cubicBezTo>
                <a:cubicBezTo>
                  <a:pt x="993" y="16610"/>
                  <a:pt x="2121" y="19791"/>
                  <a:pt x="3797" y="22970"/>
                </a:cubicBezTo>
                <a:cubicBezTo>
                  <a:pt x="3797" y="23038"/>
                  <a:pt x="3830" y="23106"/>
                  <a:pt x="3866" y="23142"/>
                </a:cubicBezTo>
                <a:cubicBezTo>
                  <a:pt x="5745" y="26630"/>
                  <a:pt x="8139" y="29981"/>
                  <a:pt x="10841" y="32785"/>
                </a:cubicBezTo>
                <a:lnTo>
                  <a:pt x="10395" y="36510"/>
                </a:lnTo>
                <a:lnTo>
                  <a:pt x="9337" y="36409"/>
                </a:lnTo>
                <a:lnTo>
                  <a:pt x="8891" y="36409"/>
                </a:lnTo>
                <a:lnTo>
                  <a:pt x="8891" y="36614"/>
                </a:lnTo>
                <a:cubicBezTo>
                  <a:pt x="8858" y="36647"/>
                  <a:pt x="8790" y="36716"/>
                  <a:pt x="8790" y="36819"/>
                </a:cubicBezTo>
                <a:lnTo>
                  <a:pt x="8344" y="40682"/>
                </a:lnTo>
                <a:lnTo>
                  <a:pt x="8344" y="40718"/>
                </a:lnTo>
                <a:cubicBezTo>
                  <a:pt x="8344" y="41024"/>
                  <a:pt x="8549" y="41196"/>
                  <a:pt x="8823" y="41229"/>
                </a:cubicBezTo>
                <a:lnTo>
                  <a:pt x="8721" y="42290"/>
                </a:lnTo>
                <a:lnTo>
                  <a:pt x="8721" y="42323"/>
                </a:lnTo>
                <a:cubicBezTo>
                  <a:pt x="8721" y="42496"/>
                  <a:pt x="8858" y="42838"/>
                  <a:pt x="9132" y="42838"/>
                </a:cubicBezTo>
                <a:lnTo>
                  <a:pt x="16039" y="43658"/>
                </a:lnTo>
                <a:lnTo>
                  <a:pt x="16140" y="43658"/>
                </a:lnTo>
                <a:cubicBezTo>
                  <a:pt x="16277" y="43658"/>
                  <a:pt x="16381" y="43590"/>
                  <a:pt x="16449" y="43521"/>
                </a:cubicBezTo>
                <a:cubicBezTo>
                  <a:pt x="16518" y="43453"/>
                  <a:pt x="16586" y="43349"/>
                  <a:pt x="16586" y="43144"/>
                </a:cubicBezTo>
                <a:cubicBezTo>
                  <a:pt x="16586" y="43111"/>
                  <a:pt x="16619" y="42906"/>
                  <a:pt x="16723" y="42118"/>
                </a:cubicBezTo>
                <a:lnTo>
                  <a:pt x="17201" y="42118"/>
                </a:lnTo>
                <a:lnTo>
                  <a:pt x="17201" y="41913"/>
                </a:lnTo>
                <a:cubicBezTo>
                  <a:pt x="17270" y="41880"/>
                  <a:pt x="17303" y="41812"/>
                  <a:pt x="17303" y="41708"/>
                </a:cubicBezTo>
                <a:lnTo>
                  <a:pt x="17749" y="37845"/>
                </a:lnTo>
                <a:lnTo>
                  <a:pt x="17749" y="37810"/>
                </a:lnTo>
                <a:cubicBezTo>
                  <a:pt x="17749" y="37503"/>
                  <a:pt x="17543" y="37298"/>
                  <a:pt x="17234" y="37298"/>
                </a:cubicBezTo>
                <a:cubicBezTo>
                  <a:pt x="17201" y="37298"/>
                  <a:pt x="16996" y="37263"/>
                  <a:pt x="16208" y="37194"/>
                </a:cubicBezTo>
                <a:lnTo>
                  <a:pt x="16654" y="33501"/>
                </a:lnTo>
                <a:cubicBezTo>
                  <a:pt x="21100" y="30219"/>
                  <a:pt x="25236" y="25910"/>
                  <a:pt x="28007" y="21670"/>
                </a:cubicBezTo>
                <a:cubicBezTo>
                  <a:pt x="30264" y="18251"/>
                  <a:pt x="32690" y="13226"/>
                  <a:pt x="31495" y="8813"/>
                </a:cubicBezTo>
                <a:lnTo>
                  <a:pt x="31495" y="8780"/>
                </a:lnTo>
                <a:cubicBezTo>
                  <a:pt x="30879" y="6488"/>
                  <a:pt x="29407" y="4609"/>
                  <a:pt x="27118" y="3173"/>
                </a:cubicBezTo>
                <a:cubicBezTo>
                  <a:pt x="27082" y="3173"/>
                  <a:pt x="27049" y="3137"/>
                  <a:pt x="27049" y="3137"/>
                </a:cubicBezTo>
                <a:cubicBezTo>
                  <a:pt x="25851" y="2420"/>
                  <a:pt x="24451" y="1805"/>
                  <a:pt x="22809" y="1326"/>
                </a:cubicBezTo>
                <a:cubicBezTo>
                  <a:pt x="22705" y="1258"/>
                  <a:pt x="22604" y="1222"/>
                  <a:pt x="22536" y="1222"/>
                </a:cubicBezTo>
                <a:lnTo>
                  <a:pt x="22500" y="1222"/>
                </a:lnTo>
                <a:lnTo>
                  <a:pt x="22467" y="1258"/>
                </a:lnTo>
                <a:cubicBezTo>
                  <a:pt x="20894" y="812"/>
                  <a:pt x="19116" y="470"/>
                  <a:pt x="17133" y="265"/>
                </a:cubicBezTo>
                <a:cubicBezTo>
                  <a:pt x="17029" y="232"/>
                  <a:pt x="16961" y="232"/>
                  <a:pt x="16892" y="232"/>
                </a:cubicBezTo>
                <a:cubicBezTo>
                  <a:pt x="15645" y="89"/>
                  <a:pt x="14445" y="18"/>
                  <a:pt x="13312" y="18"/>
                </a:cubicBezTo>
                <a:cubicBezTo>
                  <a:pt x="13078" y="18"/>
                  <a:pt x="12847" y="21"/>
                  <a:pt x="12619" y="27"/>
                </a:cubicBezTo>
                <a:cubicBezTo>
                  <a:pt x="12585" y="9"/>
                  <a:pt x="12542" y="0"/>
                  <a:pt x="124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9"/>
          <p:cNvGrpSpPr/>
          <p:nvPr/>
        </p:nvGrpSpPr>
        <p:grpSpPr>
          <a:xfrm>
            <a:off x="7983975" y="4124377"/>
            <a:ext cx="686279" cy="740100"/>
            <a:chOff x="1868050" y="-2774225"/>
            <a:chExt cx="894175" cy="964300"/>
          </a:xfrm>
        </p:grpSpPr>
        <p:sp>
          <p:nvSpPr>
            <p:cNvPr id="119" name="Google Shape;119;p9"/>
            <p:cNvSpPr/>
            <p:nvPr/>
          </p:nvSpPr>
          <p:spPr>
            <a:xfrm>
              <a:off x="2239050" y="-2623825"/>
              <a:ext cx="421500" cy="357400"/>
            </a:xfrm>
            <a:custGeom>
              <a:avLst/>
              <a:gdLst/>
              <a:ahLst/>
              <a:cxnLst/>
              <a:rect l="l" t="t" r="r" b="b"/>
              <a:pathLst>
                <a:path w="16860" h="14296" extrusionOk="0">
                  <a:moveTo>
                    <a:pt x="3866" y="1166"/>
                  </a:moveTo>
                  <a:lnTo>
                    <a:pt x="15661" y="8278"/>
                  </a:lnTo>
                  <a:lnTo>
                    <a:pt x="12756" y="13065"/>
                  </a:lnTo>
                  <a:lnTo>
                    <a:pt x="1231" y="5679"/>
                  </a:lnTo>
                  <a:lnTo>
                    <a:pt x="3866" y="1166"/>
                  </a:lnTo>
                  <a:close/>
                  <a:moveTo>
                    <a:pt x="3774" y="1"/>
                  </a:moveTo>
                  <a:cubicBezTo>
                    <a:pt x="3718" y="1"/>
                    <a:pt x="3657" y="12"/>
                    <a:pt x="3592" y="38"/>
                  </a:cubicBezTo>
                  <a:cubicBezTo>
                    <a:pt x="3488" y="71"/>
                    <a:pt x="3387" y="107"/>
                    <a:pt x="3318" y="208"/>
                  </a:cubicBezTo>
                  <a:lnTo>
                    <a:pt x="3283" y="208"/>
                  </a:lnTo>
                  <a:lnTo>
                    <a:pt x="0" y="5611"/>
                  </a:lnTo>
                  <a:lnTo>
                    <a:pt x="0" y="5679"/>
                  </a:lnTo>
                  <a:cubicBezTo>
                    <a:pt x="0" y="5816"/>
                    <a:pt x="0" y="6057"/>
                    <a:pt x="173" y="6226"/>
                  </a:cubicBezTo>
                  <a:lnTo>
                    <a:pt x="205" y="6226"/>
                  </a:lnTo>
                  <a:lnTo>
                    <a:pt x="12688" y="14296"/>
                  </a:lnTo>
                  <a:lnTo>
                    <a:pt x="12926" y="14296"/>
                  </a:lnTo>
                  <a:cubicBezTo>
                    <a:pt x="13131" y="14296"/>
                    <a:pt x="13268" y="14159"/>
                    <a:pt x="13303" y="14126"/>
                  </a:cubicBezTo>
                  <a:lnTo>
                    <a:pt x="13336" y="14126"/>
                  </a:lnTo>
                  <a:lnTo>
                    <a:pt x="16755" y="8346"/>
                  </a:lnTo>
                  <a:cubicBezTo>
                    <a:pt x="16824" y="8245"/>
                    <a:pt x="16859" y="8108"/>
                    <a:pt x="16859" y="7971"/>
                  </a:cubicBezTo>
                  <a:cubicBezTo>
                    <a:pt x="16824" y="7835"/>
                    <a:pt x="16722" y="7698"/>
                    <a:pt x="16586" y="7630"/>
                  </a:cubicBezTo>
                  <a:lnTo>
                    <a:pt x="4002" y="71"/>
                  </a:lnTo>
                  <a:cubicBezTo>
                    <a:pt x="3938" y="29"/>
                    <a:pt x="3862" y="1"/>
                    <a:pt x="37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2194600" y="-2447675"/>
              <a:ext cx="252225" cy="196650"/>
            </a:xfrm>
            <a:custGeom>
              <a:avLst/>
              <a:gdLst/>
              <a:ahLst/>
              <a:cxnLst/>
              <a:rect l="l" t="t" r="r" b="b"/>
              <a:pathLst>
                <a:path w="10089" h="7866" extrusionOk="0">
                  <a:moveTo>
                    <a:pt x="1847" y="1232"/>
                  </a:moveTo>
                  <a:lnTo>
                    <a:pt x="8789" y="5918"/>
                  </a:lnTo>
                  <a:lnTo>
                    <a:pt x="8343" y="6670"/>
                  </a:lnTo>
                  <a:lnTo>
                    <a:pt x="1198" y="2326"/>
                  </a:lnTo>
                  <a:lnTo>
                    <a:pt x="1847" y="1232"/>
                  </a:lnTo>
                  <a:close/>
                  <a:moveTo>
                    <a:pt x="1677" y="1"/>
                  </a:moveTo>
                  <a:cubicBezTo>
                    <a:pt x="1505" y="1"/>
                    <a:pt x="1368" y="138"/>
                    <a:pt x="1335" y="173"/>
                  </a:cubicBezTo>
                  <a:lnTo>
                    <a:pt x="1299" y="173"/>
                  </a:lnTo>
                  <a:lnTo>
                    <a:pt x="0" y="2326"/>
                  </a:lnTo>
                  <a:lnTo>
                    <a:pt x="0" y="2600"/>
                  </a:lnTo>
                  <a:cubicBezTo>
                    <a:pt x="0" y="2704"/>
                    <a:pt x="36" y="2772"/>
                    <a:pt x="69" y="2840"/>
                  </a:cubicBezTo>
                  <a:lnTo>
                    <a:pt x="69" y="2909"/>
                  </a:lnTo>
                  <a:lnTo>
                    <a:pt x="8207" y="7696"/>
                  </a:lnTo>
                  <a:cubicBezTo>
                    <a:pt x="8275" y="7833"/>
                    <a:pt x="8412" y="7865"/>
                    <a:pt x="8516" y="7865"/>
                  </a:cubicBezTo>
                  <a:cubicBezTo>
                    <a:pt x="8721" y="7865"/>
                    <a:pt x="8891" y="7729"/>
                    <a:pt x="8926" y="7524"/>
                  </a:cubicBezTo>
                  <a:lnTo>
                    <a:pt x="9884" y="6055"/>
                  </a:lnTo>
                  <a:lnTo>
                    <a:pt x="9916" y="6019"/>
                  </a:lnTo>
                  <a:cubicBezTo>
                    <a:pt x="10089" y="5677"/>
                    <a:pt x="9848" y="5472"/>
                    <a:pt x="9780" y="5371"/>
                  </a:cubicBezTo>
                  <a:lnTo>
                    <a:pt x="9747" y="5371"/>
                  </a:lnTo>
                  <a:lnTo>
                    <a:pt x="1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1868050" y="-2774225"/>
              <a:ext cx="894175" cy="964300"/>
            </a:xfrm>
            <a:custGeom>
              <a:avLst/>
              <a:gdLst/>
              <a:ahLst/>
              <a:cxnLst/>
              <a:rect l="l" t="t" r="r" b="b"/>
              <a:pathLst>
                <a:path w="35767" h="38572" extrusionOk="0">
                  <a:moveTo>
                    <a:pt x="16038" y="994"/>
                  </a:moveTo>
                  <a:cubicBezTo>
                    <a:pt x="16244" y="1027"/>
                    <a:pt x="16755" y="1199"/>
                    <a:pt x="17849" y="1678"/>
                  </a:cubicBezTo>
                  <a:lnTo>
                    <a:pt x="2530" y="27118"/>
                  </a:lnTo>
                  <a:cubicBezTo>
                    <a:pt x="1677" y="26467"/>
                    <a:pt x="1267" y="26092"/>
                    <a:pt x="1094" y="25887"/>
                  </a:cubicBezTo>
                  <a:lnTo>
                    <a:pt x="16038" y="994"/>
                  </a:lnTo>
                  <a:close/>
                  <a:moveTo>
                    <a:pt x="20106" y="25955"/>
                  </a:moveTo>
                  <a:cubicBezTo>
                    <a:pt x="21816" y="26297"/>
                    <a:pt x="23629" y="27151"/>
                    <a:pt x="25509" y="28486"/>
                  </a:cubicBezTo>
                  <a:cubicBezTo>
                    <a:pt x="25339" y="28691"/>
                    <a:pt x="25202" y="28929"/>
                    <a:pt x="25066" y="29134"/>
                  </a:cubicBezTo>
                  <a:cubicBezTo>
                    <a:pt x="24346" y="28792"/>
                    <a:pt x="22295" y="27870"/>
                    <a:pt x="19764" y="27835"/>
                  </a:cubicBezTo>
                  <a:cubicBezTo>
                    <a:pt x="19833" y="26946"/>
                    <a:pt x="20005" y="26297"/>
                    <a:pt x="20106" y="25955"/>
                  </a:cubicBezTo>
                  <a:close/>
                  <a:moveTo>
                    <a:pt x="18375" y="25793"/>
                  </a:moveTo>
                  <a:cubicBezTo>
                    <a:pt x="18598" y="25793"/>
                    <a:pt x="18823" y="25802"/>
                    <a:pt x="19047" y="25819"/>
                  </a:cubicBezTo>
                  <a:cubicBezTo>
                    <a:pt x="18943" y="26262"/>
                    <a:pt x="18774" y="26981"/>
                    <a:pt x="18738" y="27870"/>
                  </a:cubicBezTo>
                  <a:cubicBezTo>
                    <a:pt x="18191" y="27939"/>
                    <a:pt x="17611" y="28040"/>
                    <a:pt x="17097" y="28177"/>
                  </a:cubicBezTo>
                  <a:cubicBezTo>
                    <a:pt x="15833" y="28554"/>
                    <a:pt x="14671" y="29202"/>
                    <a:pt x="13645" y="30091"/>
                  </a:cubicBezTo>
                  <a:cubicBezTo>
                    <a:pt x="13098" y="29202"/>
                    <a:pt x="12789" y="28486"/>
                    <a:pt x="12652" y="28144"/>
                  </a:cubicBezTo>
                  <a:cubicBezTo>
                    <a:pt x="13814" y="27118"/>
                    <a:pt x="15045" y="26399"/>
                    <a:pt x="16345" y="26057"/>
                  </a:cubicBezTo>
                  <a:cubicBezTo>
                    <a:pt x="16993" y="25876"/>
                    <a:pt x="17679" y="25793"/>
                    <a:pt x="18375" y="25793"/>
                  </a:cubicBezTo>
                  <a:close/>
                  <a:moveTo>
                    <a:pt x="19764" y="28860"/>
                  </a:moveTo>
                  <a:cubicBezTo>
                    <a:pt x="21953" y="28860"/>
                    <a:pt x="23799" y="29648"/>
                    <a:pt x="24518" y="29990"/>
                  </a:cubicBezTo>
                  <a:cubicBezTo>
                    <a:pt x="24313" y="30297"/>
                    <a:pt x="24108" y="30639"/>
                    <a:pt x="23936" y="30948"/>
                  </a:cubicBezTo>
                  <a:cubicBezTo>
                    <a:pt x="23389" y="30775"/>
                    <a:pt x="22568" y="30639"/>
                    <a:pt x="21578" y="30639"/>
                  </a:cubicBezTo>
                  <a:cubicBezTo>
                    <a:pt x="21132" y="30639"/>
                    <a:pt x="20620" y="30674"/>
                    <a:pt x="20106" y="30742"/>
                  </a:cubicBezTo>
                  <a:cubicBezTo>
                    <a:pt x="19936" y="30127"/>
                    <a:pt x="19833" y="29512"/>
                    <a:pt x="19764" y="28860"/>
                  </a:cubicBezTo>
                  <a:close/>
                  <a:moveTo>
                    <a:pt x="18774" y="2121"/>
                  </a:moveTo>
                  <a:cubicBezTo>
                    <a:pt x="21441" y="3456"/>
                    <a:pt x="24929" y="5540"/>
                    <a:pt x="28176" y="7696"/>
                  </a:cubicBezTo>
                  <a:cubicBezTo>
                    <a:pt x="30263" y="9028"/>
                    <a:pt x="32006" y="10259"/>
                    <a:pt x="33204" y="11252"/>
                  </a:cubicBezTo>
                  <a:cubicBezTo>
                    <a:pt x="34366" y="12242"/>
                    <a:pt x="34604" y="12620"/>
                    <a:pt x="34640" y="12721"/>
                  </a:cubicBezTo>
                  <a:cubicBezTo>
                    <a:pt x="34604" y="12926"/>
                    <a:pt x="34298" y="13851"/>
                    <a:pt x="31869" y="18022"/>
                  </a:cubicBezTo>
                  <a:cubicBezTo>
                    <a:pt x="30263" y="20758"/>
                    <a:pt x="28143" y="24246"/>
                    <a:pt x="26023" y="27629"/>
                  </a:cubicBezTo>
                  <a:cubicBezTo>
                    <a:pt x="24278" y="26399"/>
                    <a:pt x="22568" y="25578"/>
                    <a:pt x="20962" y="25135"/>
                  </a:cubicBezTo>
                  <a:cubicBezTo>
                    <a:pt x="20040" y="24877"/>
                    <a:pt x="19138" y="24747"/>
                    <a:pt x="18256" y="24747"/>
                  </a:cubicBezTo>
                  <a:cubicBezTo>
                    <a:pt x="17502" y="24747"/>
                    <a:pt x="16763" y="24842"/>
                    <a:pt x="16038" y="25031"/>
                  </a:cubicBezTo>
                  <a:cubicBezTo>
                    <a:pt x="11867" y="26161"/>
                    <a:pt x="9574" y="30023"/>
                    <a:pt x="8822" y="31528"/>
                  </a:cubicBezTo>
                  <a:cubicBezTo>
                    <a:pt x="6565" y="30023"/>
                    <a:pt x="4686" y="28759"/>
                    <a:pt x="3351" y="27766"/>
                  </a:cubicBezTo>
                  <a:lnTo>
                    <a:pt x="18774" y="2121"/>
                  </a:lnTo>
                  <a:close/>
                  <a:moveTo>
                    <a:pt x="3592" y="29202"/>
                  </a:moveTo>
                  <a:cubicBezTo>
                    <a:pt x="4240" y="29648"/>
                    <a:pt x="4992" y="30160"/>
                    <a:pt x="5780" y="30707"/>
                  </a:cubicBezTo>
                  <a:lnTo>
                    <a:pt x="4650" y="32521"/>
                  </a:lnTo>
                  <a:lnTo>
                    <a:pt x="4172" y="31084"/>
                  </a:lnTo>
                  <a:lnTo>
                    <a:pt x="4139" y="31049"/>
                  </a:lnTo>
                  <a:cubicBezTo>
                    <a:pt x="4035" y="30948"/>
                    <a:pt x="3865" y="30775"/>
                    <a:pt x="3592" y="30775"/>
                  </a:cubicBezTo>
                  <a:lnTo>
                    <a:pt x="3556" y="30775"/>
                  </a:lnTo>
                  <a:lnTo>
                    <a:pt x="2498" y="31016"/>
                  </a:lnTo>
                  <a:cubicBezTo>
                    <a:pt x="2703" y="30674"/>
                    <a:pt x="3045" y="30127"/>
                    <a:pt x="3592" y="29202"/>
                  </a:cubicBezTo>
                  <a:close/>
                  <a:moveTo>
                    <a:pt x="18774" y="28929"/>
                  </a:moveTo>
                  <a:cubicBezTo>
                    <a:pt x="18807" y="29613"/>
                    <a:pt x="18943" y="30332"/>
                    <a:pt x="19149" y="31016"/>
                  </a:cubicBezTo>
                  <a:cubicBezTo>
                    <a:pt x="17986" y="31391"/>
                    <a:pt x="16960" y="32042"/>
                    <a:pt x="16140" y="32964"/>
                  </a:cubicBezTo>
                  <a:cubicBezTo>
                    <a:pt x="15423" y="32348"/>
                    <a:pt x="14807" y="31664"/>
                    <a:pt x="14260" y="30948"/>
                  </a:cubicBezTo>
                  <a:cubicBezTo>
                    <a:pt x="15182" y="30091"/>
                    <a:pt x="16244" y="29512"/>
                    <a:pt x="17406" y="29202"/>
                  </a:cubicBezTo>
                  <a:cubicBezTo>
                    <a:pt x="17849" y="29066"/>
                    <a:pt x="18295" y="28997"/>
                    <a:pt x="18774" y="28929"/>
                  </a:cubicBezTo>
                  <a:close/>
                  <a:moveTo>
                    <a:pt x="11867" y="28896"/>
                  </a:moveTo>
                  <a:cubicBezTo>
                    <a:pt x="12173" y="29544"/>
                    <a:pt x="12551" y="30160"/>
                    <a:pt x="12925" y="30775"/>
                  </a:cubicBezTo>
                  <a:cubicBezTo>
                    <a:pt x="12310" y="31426"/>
                    <a:pt x="11730" y="32211"/>
                    <a:pt x="11251" y="33101"/>
                  </a:cubicBezTo>
                  <a:cubicBezTo>
                    <a:pt x="10805" y="32794"/>
                    <a:pt x="10362" y="32521"/>
                    <a:pt x="9916" y="32280"/>
                  </a:cubicBezTo>
                  <a:cubicBezTo>
                    <a:pt x="9815" y="32211"/>
                    <a:pt x="9747" y="32143"/>
                    <a:pt x="9643" y="32075"/>
                  </a:cubicBezTo>
                  <a:cubicBezTo>
                    <a:pt x="9952" y="31495"/>
                    <a:pt x="10704" y="30160"/>
                    <a:pt x="11867" y="28896"/>
                  </a:cubicBezTo>
                  <a:close/>
                  <a:moveTo>
                    <a:pt x="21571" y="31619"/>
                  </a:moveTo>
                  <a:cubicBezTo>
                    <a:pt x="22279" y="31619"/>
                    <a:pt x="22901" y="31710"/>
                    <a:pt x="23356" y="31801"/>
                  </a:cubicBezTo>
                  <a:cubicBezTo>
                    <a:pt x="22809" y="32657"/>
                    <a:pt x="22295" y="33410"/>
                    <a:pt x="21851" y="34094"/>
                  </a:cubicBezTo>
                  <a:cubicBezTo>
                    <a:pt x="21236" y="33341"/>
                    <a:pt x="20790" y="32521"/>
                    <a:pt x="20448" y="31700"/>
                  </a:cubicBezTo>
                  <a:cubicBezTo>
                    <a:pt x="20837" y="31642"/>
                    <a:pt x="21215" y="31619"/>
                    <a:pt x="21571" y="31619"/>
                  </a:cubicBezTo>
                  <a:close/>
                  <a:moveTo>
                    <a:pt x="13541" y="31596"/>
                  </a:moveTo>
                  <a:cubicBezTo>
                    <a:pt x="14156" y="32384"/>
                    <a:pt x="14807" y="33101"/>
                    <a:pt x="15524" y="33716"/>
                  </a:cubicBezTo>
                  <a:cubicBezTo>
                    <a:pt x="15218" y="34162"/>
                    <a:pt x="14944" y="34641"/>
                    <a:pt x="14703" y="35152"/>
                  </a:cubicBezTo>
                  <a:cubicBezTo>
                    <a:pt x="13883" y="34673"/>
                    <a:pt x="12994" y="34162"/>
                    <a:pt x="12105" y="33615"/>
                  </a:cubicBezTo>
                  <a:cubicBezTo>
                    <a:pt x="12551" y="32863"/>
                    <a:pt x="13029" y="32179"/>
                    <a:pt x="13541" y="31596"/>
                  </a:cubicBezTo>
                  <a:close/>
                  <a:moveTo>
                    <a:pt x="19458" y="31938"/>
                  </a:moveTo>
                  <a:cubicBezTo>
                    <a:pt x="19868" y="32999"/>
                    <a:pt x="20484" y="34025"/>
                    <a:pt x="21236" y="34983"/>
                  </a:cubicBezTo>
                  <a:cubicBezTo>
                    <a:pt x="21099" y="35221"/>
                    <a:pt x="20927" y="35426"/>
                    <a:pt x="20790" y="35631"/>
                  </a:cubicBezTo>
                  <a:cubicBezTo>
                    <a:pt x="19354" y="35152"/>
                    <a:pt x="18054" y="34435"/>
                    <a:pt x="16892" y="33579"/>
                  </a:cubicBezTo>
                  <a:cubicBezTo>
                    <a:pt x="17611" y="32794"/>
                    <a:pt x="18465" y="32247"/>
                    <a:pt x="19458" y="31938"/>
                  </a:cubicBezTo>
                  <a:close/>
                  <a:moveTo>
                    <a:pt x="16312" y="34331"/>
                  </a:moveTo>
                  <a:cubicBezTo>
                    <a:pt x="17475" y="35221"/>
                    <a:pt x="18774" y="35940"/>
                    <a:pt x="20210" y="36452"/>
                  </a:cubicBezTo>
                  <a:cubicBezTo>
                    <a:pt x="19627" y="37239"/>
                    <a:pt x="19389" y="37513"/>
                    <a:pt x="19285" y="37614"/>
                  </a:cubicBezTo>
                  <a:cubicBezTo>
                    <a:pt x="18875" y="37477"/>
                    <a:pt x="17644" y="36829"/>
                    <a:pt x="15560" y="35666"/>
                  </a:cubicBezTo>
                  <a:cubicBezTo>
                    <a:pt x="15798" y="35188"/>
                    <a:pt x="16038" y="34742"/>
                    <a:pt x="16312" y="34331"/>
                  </a:cubicBezTo>
                  <a:close/>
                  <a:moveTo>
                    <a:pt x="15941" y="1"/>
                  </a:moveTo>
                  <a:cubicBezTo>
                    <a:pt x="15838" y="1"/>
                    <a:pt x="15760" y="15"/>
                    <a:pt x="15696" y="36"/>
                  </a:cubicBezTo>
                  <a:cubicBezTo>
                    <a:pt x="15524" y="36"/>
                    <a:pt x="15423" y="138"/>
                    <a:pt x="15387" y="173"/>
                  </a:cubicBezTo>
                  <a:lnTo>
                    <a:pt x="15354" y="206"/>
                  </a:lnTo>
                  <a:lnTo>
                    <a:pt x="36" y="25682"/>
                  </a:lnTo>
                  <a:lnTo>
                    <a:pt x="0" y="25750"/>
                  </a:lnTo>
                  <a:lnTo>
                    <a:pt x="0" y="26057"/>
                  </a:lnTo>
                  <a:lnTo>
                    <a:pt x="36" y="26092"/>
                  </a:lnTo>
                  <a:cubicBezTo>
                    <a:pt x="137" y="26366"/>
                    <a:pt x="479" y="26877"/>
                    <a:pt x="2224" y="28212"/>
                  </a:cubicBezTo>
                  <a:cubicBezTo>
                    <a:pt x="2257" y="28245"/>
                    <a:pt x="2292" y="28313"/>
                    <a:pt x="2325" y="28349"/>
                  </a:cubicBezTo>
                  <a:lnTo>
                    <a:pt x="2394" y="28417"/>
                  </a:lnTo>
                  <a:lnTo>
                    <a:pt x="2498" y="28417"/>
                  </a:lnTo>
                  <a:cubicBezTo>
                    <a:pt x="2599" y="28486"/>
                    <a:pt x="2703" y="28554"/>
                    <a:pt x="2771" y="28587"/>
                  </a:cubicBezTo>
                  <a:lnTo>
                    <a:pt x="1061" y="31528"/>
                  </a:lnTo>
                  <a:cubicBezTo>
                    <a:pt x="889" y="31700"/>
                    <a:pt x="889" y="31938"/>
                    <a:pt x="1061" y="32110"/>
                  </a:cubicBezTo>
                  <a:cubicBezTo>
                    <a:pt x="1130" y="32179"/>
                    <a:pt x="1198" y="32247"/>
                    <a:pt x="1267" y="32280"/>
                  </a:cubicBezTo>
                  <a:cubicBezTo>
                    <a:pt x="1319" y="32306"/>
                    <a:pt x="1367" y="32318"/>
                    <a:pt x="1413" y="32318"/>
                  </a:cubicBezTo>
                  <a:cubicBezTo>
                    <a:pt x="1487" y="32318"/>
                    <a:pt x="1557" y="32289"/>
                    <a:pt x="1641" y="32247"/>
                  </a:cubicBezTo>
                  <a:lnTo>
                    <a:pt x="3351" y="31870"/>
                  </a:lnTo>
                  <a:lnTo>
                    <a:pt x="4103" y="33888"/>
                  </a:lnTo>
                  <a:lnTo>
                    <a:pt x="4139" y="33921"/>
                  </a:lnTo>
                  <a:lnTo>
                    <a:pt x="4172" y="33957"/>
                  </a:lnTo>
                  <a:cubicBezTo>
                    <a:pt x="4207" y="34025"/>
                    <a:pt x="4308" y="34162"/>
                    <a:pt x="4582" y="34162"/>
                  </a:cubicBezTo>
                  <a:cubicBezTo>
                    <a:pt x="4891" y="34162"/>
                    <a:pt x="4960" y="34025"/>
                    <a:pt x="4992" y="33921"/>
                  </a:cubicBezTo>
                  <a:lnTo>
                    <a:pt x="6565" y="31221"/>
                  </a:lnTo>
                  <a:cubicBezTo>
                    <a:pt x="7216" y="31664"/>
                    <a:pt x="7900" y="32110"/>
                    <a:pt x="8617" y="32553"/>
                  </a:cubicBezTo>
                  <a:lnTo>
                    <a:pt x="8721" y="32657"/>
                  </a:lnTo>
                  <a:lnTo>
                    <a:pt x="8789" y="32726"/>
                  </a:lnTo>
                  <a:lnTo>
                    <a:pt x="8890" y="32726"/>
                  </a:lnTo>
                  <a:cubicBezTo>
                    <a:pt x="9643" y="33204"/>
                    <a:pt x="10395" y="33648"/>
                    <a:pt x="11147" y="34126"/>
                  </a:cubicBezTo>
                  <a:cubicBezTo>
                    <a:pt x="11183" y="34195"/>
                    <a:pt x="11284" y="34230"/>
                    <a:pt x="11352" y="34263"/>
                  </a:cubicBezTo>
                  <a:cubicBezTo>
                    <a:pt x="12310" y="34846"/>
                    <a:pt x="18465" y="38572"/>
                    <a:pt x="19321" y="38572"/>
                  </a:cubicBezTo>
                  <a:cubicBezTo>
                    <a:pt x="19627" y="38572"/>
                    <a:pt x="19868" y="38402"/>
                    <a:pt x="20243" y="37956"/>
                  </a:cubicBezTo>
                  <a:cubicBezTo>
                    <a:pt x="20516" y="37614"/>
                    <a:pt x="20894" y="37135"/>
                    <a:pt x="21337" y="36520"/>
                  </a:cubicBezTo>
                  <a:cubicBezTo>
                    <a:pt x="21373" y="36487"/>
                    <a:pt x="21373" y="36452"/>
                    <a:pt x="21405" y="36419"/>
                  </a:cubicBezTo>
                  <a:cubicBezTo>
                    <a:pt x="22193" y="35324"/>
                    <a:pt x="23252" y="33784"/>
                    <a:pt x="24450" y="31938"/>
                  </a:cubicBezTo>
                  <a:cubicBezTo>
                    <a:pt x="24518" y="31870"/>
                    <a:pt x="24551" y="31801"/>
                    <a:pt x="24587" y="31733"/>
                  </a:cubicBezTo>
                  <a:cubicBezTo>
                    <a:pt x="26980" y="28075"/>
                    <a:pt x="29784" y="23526"/>
                    <a:pt x="31937" y="19902"/>
                  </a:cubicBezTo>
                  <a:cubicBezTo>
                    <a:pt x="35767" y="13372"/>
                    <a:pt x="35699" y="12757"/>
                    <a:pt x="35666" y="12551"/>
                  </a:cubicBezTo>
                  <a:cubicBezTo>
                    <a:pt x="35630" y="12209"/>
                    <a:pt x="35288" y="11558"/>
                    <a:pt x="33237" y="9953"/>
                  </a:cubicBezTo>
                  <a:cubicBezTo>
                    <a:pt x="32142" y="9096"/>
                    <a:pt x="30605" y="8038"/>
                    <a:pt x="28723" y="6807"/>
                  </a:cubicBezTo>
                  <a:cubicBezTo>
                    <a:pt x="25851" y="4960"/>
                    <a:pt x="21747" y="2498"/>
                    <a:pt x="18875" y="1095"/>
                  </a:cubicBezTo>
                  <a:lnTo>
                    <a:pt x="18842" y="1062"/>
                  </a:lnTo>
                  <a:lnTo>
                    <a:pt x="18807" y="1027"/>
                  </a:lnTo>
                  <a:cubicBezTo>
                    <a:pt x="18774" y="1027"/>
                    <a:pt x="18738" y="994"/>
                    <a:pt x="18670" y="994"/>
                  </a:cubicBezTo>
                  <a:cubicBezTo>
                    <a:pt x="17072" y="207"/>
                    <a:pt x="16332" y="1"/>
                    <a:pt x="15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9"/>
          <p:cNvSpPr/>
          <p:nvPr/>
        </p:nvSpPr>
        <p:spPr>
          <a:xfrm>
            <a:off x="8545547" y="649448"/>
            <a:ext cx="206035" cy="196461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rot="1571267">
            <a:off x="8683000" y="141034"/>
            <a:ext cx="206030" cy="196456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>
            <a:off x="222172" y="4789873"/>
            <a:ext cx="206035" cy="196461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>
            <a:spLocks noGrp="1"/>
          </p:cNvSpPr>
          <p:nvPr>
            <p:ph type="title"/>
          </p:nvPr>
        </p:nvSpPr>
        <p:spPr>
          <a:xfrm>
            <a:off x="1458125" y="3175950"/>
            <a:ext cx="62277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1"/>
          </p:nvPr>
        </p:nvSpPr>
        <p:spPr>
          <a:xfrm>
            <a:off x="1458125" y="143565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14"/>
          <p:cNvSpPr/>
          <p:nvPr/>
        </p:nvSpPr>
        <p:spPr>
          <a:xfrm>
            <a:off x="-233525" y="-10650"/>
            <a:ext cx="1435525" cy="957025"/>
          </a:xfrm>
          <a:custGeom>
            <a:avLst/>
            <a:gdLst/>
            <a:ahLst/>
            <a:cxnLst/>
            <a:rect l="l" t="t" r="r" b="b"/>
            <a:pathLst>
              <a:path w="57421" h="38281" extrusionOk="0">
                <a:moveTo>
                  <a:pt x="57421" y="0"/>
                </a:moveTo>
                <a:cubicBezTo>
                  <a:pt x="50643" y="10169"/>
                  <a:pt x="49852" y="24967"/>
                  <a:pt x="40075" y="32299"/>
                </a:cubicBezTo>
                <a:cubicBezTo>
                  <a:pt x="33346" y="37346"/>
                  <a:pt x="23366" y="34692"/>
                  <a:pt x="14954" y="34692"/>
                </a:cubicBezTo>
                <a:cubicBezTo>
                  <a:pt x="9828" y="34692"/>
                  <a:pt x="5126" y="38281"/>
                  <a:pt x="0" y="38281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87" name="Google Shape;187;p14"/>
          <p:cNvSpPr/>
          <p:nvPr/>
        </p:nvSpPr>
        <p:spPr>
          <a:xfrm rot="-5142959">
            <a:off x="7772834" y="3816032"/>
            <a:ext cx="1315892" cy="1585065"/>
          </a:xfrm>
          <a:custGeom>
            <a:avLst/>
            <a:gdLst/>
            <a:ahLst/>
            <a:cxnLst/>
            <a:rect l="l" t="t" r="r" b="b"/>
            <a:pathLst>
              <a:path w="52636" h="63403" extrusionOk="0">
                <a:moveTo>
                  <a:pt x="0" y="0"/>
                </a:moveTo>
                <a:cubicBezTo>
                  <a:pt x="5725" y="4580"/>
                  <a:pt x="13774" y="8440"/>
                  <a:pt x="15552" y="15552"/>
                </a:cubicBezTo>
                <a:cubicBezTo>
                  <a:pt x="17693" y="24115"/>
                  <a:pt x="16032" y="36724"/>
                  <a:pt x="23926" y="40674"/>
                </a:cubicBezTo>
                <a:cubicBezTo>
                  <a:pt x="28870" y="43148"/>
                  <a:pt x="40627" y="38741"/>
                  <a:pt x="38879" y="33496"/>
                </a:cubicBezTo>
                <a:cubicBezTo>
                  <a:pt x="37380" y="29000"/>
                  <a:pt x="26499" y="34204"/>
                  <a:pt x="25720" y="38879"/>
                </a:cubicBezTo>
                <a:cubicBezTo>
                  <a:pt x="25044" y="42934"/>
                  <a:pt x="27216" y="47778"/>
                  <a:pt x="30505" y="50244"/>
                </a:cubicBezTo>
                <a:cubicBezTo>
                  <a:pt x="34744" y="53422"/>
                  <a:pt x="40720" y="53259"/>
                  <a:pt x="45459" y="55627"/>
                </a:cubicBezTo>
                <a:cubicBezTo>
                  <a:pt x="48614" y="57204"/>
                  <a:pt x="50142" y="60909"/>
                  <a:pt x="52636" y="63403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88" name="Google Shape;188;p14"/>
          <p:cNvGrpSpPr/>
          <p:nvPr/>
        </p:nvGrpSpPr>
        <p:grpSpPr>
          <a:xfrm>
            <a:off x="8430784" y="218491"/>
            <a:ext cx="435652" cy="642014"/>
            <a:chOff x="7122850" y="-2732725"/>
            <a:chExt cx="567625" cy="836500"/>
          </a:xfrm>
        </p:grpSpPr>
        <p:sp>
          <p:nvSpPr>
            <p:cNvPr id="189" name="Google Shape;189;p14"/>
            <p:cNvSpPr/>
            <p:nvPr/>
          </p:nvSpPr>
          <p:spPr>
            <a:xfrm>
              <a:off x="7122850" y="-2732725"/>
              <a:ext cx="567625" cy="836500"/>
            </a:xfrm>
            <a:custGeom>
              <a:avLst/>
              <a:gdLst/>
              <a:ahLst/>
              <a:cxnLst/>
              <a:rect l="l" t="t" r="r" b="b"/>
              <a:pathLst>
                <a:path w="22705" h="33460" extrusionOk="0">
                  <a:moveTo>
                    <a:pt x="14805" y="975"/>
                  </a:moveTo>
                  <a:cubicBezTo>
                    <a:pt x="14942" y="975"/>
                    <a:pt x="15046" y="1008"/>
                    <a:pt x="15182" y="1043"/>
                  </a:cubicBezTo>
                  <a:cubicBezTo>
                    <a:pt x="15319" y="1043"/>
                    <a:pt x="15456" y="1076"/>
                    <a:pt x="15593" y="1076"/>
                  </a:cubicBezTo>
                  <a:cubicBezTo>
                    <a:pt x="16482" y="1350"/>
                    <a:pt x="17198" y="1864"/>
                    <a:pt x="17677" y="2581"/>
                  </a:cubicBezTo>
                  <a:cubicBezTo>
                    <a:pt x="18087" y="3369"/>
                    <a:pt x="18224" y="4222"/>
                    <a:pt x="18087" y="5078"/>
                  </a:cubicBezTo>
                  <a:cubicBezTo>
                    <a:pt x="17918" y="5899"/>
                    <a:pt x="17371" y="6651"/>
                    <a:pt x="16583" y="7163"/>
                  </a:cubicBezTo>
                  <a:cubicBezTo>
                    <a:pt x="16010" y="7507"/>
                    <a:pt x="15389" y="7658"/>
                    <a:pt x="14760" y="7658"/>
                  </a:cubicBezTo>
                  <a:cubicBezTo>
                    <a:pt x="14639" y="7658"/>
                    <a:pt x="14517" y="7653"/>
                    <a:pt x="14394" y="7642"/>
                  </a:cubicBezTo>
                  <a:cubicBezTo>
                    <a:pt x="14326" y="7642"/>
                    <a:pt x="14293" y="7609"/>
                    <a:pt x="14258" y="7609"/>
                  </a:cubicBezTo>
                  <a:cubicBezTo>
                    <a:pt x="14088" y="7540"/>
                    <a:pt x="13916" y="7505"/>
                    <a:pt x="13746" y="7472"/>
                  </a:cubicBezTo>
                  <a:cubicBezTo>
                    <a:pt x="12994" y="7198"/>
                    <a:pt x="12411" y="6720"/>
                    <a:pt x="12069" y="6104"/>
                  </a:cubicBezTo>
                  <a:lnTo>
                    <a:pt x="12069" y="6069"/>
                  </a:lnTo>
                  <a:cubicBezTo>
                    <a:pt x="11558" y="5316"/>
                    <a:pt x="11385" y="4496"/>
                    <a:pt x="11558" y="3574"/>
                  </a:cubicBezTo>
                  <a:cubicBezTo>
                    <a:pt x="11831" y="2685"/>
                    <a:pt x="12343" y="1965"/>
                    <a:pt x="13062" y="1487"/>
                  </a:cubicBezTo>
                  <a:cubicBezTo>
                    <a:pt x="13541" y="1180"/>
                    <a:pt x="14189" y="975"/>
                    <a:pt x="14805" y="975"/>
                  </a:cubicBezTo>
                  <a:close/>
                  <a:moveTo>
                    <a:pt x="13334" y="9933"/>
                  </a:moveTo>
                  <a:cubicBezTo>
                    <a:pt x="13420" y="9933"/>
                    <a:pt x="13505" y="9950"/>
                    <a:pt x="13574" y="9967"/>
                  </a:cubicBezTo>
                  <a:cubicBezTo>
                    <a:pt x="13815" y="10035"/>
                    <a:pt x="13984" y="10172"/>
                    <a:pt x="14053" y="10276"/>
                  </a:cubicBezTo>
                  <a:cubicBezTo>
                    <a:pt x="14189" y="10651"/>
                    <a:pt x="14088" y="11198"/>
                    <a:pt x="13984" y="11575"/>
                  </a:cubicBezTo>
                  <a:cubicBezTo>
                    <a:pt x="13847" y="11540"/>
                    <a:pt x="13746" y="11507"/>
                    <a:pt x="13609" y="11471"/>
                  </a:cubicBezTo>
                  <a:cubicBezTo>
                    <a:pt x="13232" y="11370"/>
                    <a:pt x="12857" y="11334"/>
                    <a:pt x="12480" y="11266"/>
                  </a:cubicBezTo>
                  <a:cubicBezTo>
                    <a:pt x="12548" y="10856"/>
                    <a:pt x="12720" y="10276"/>
                    <a:pt x="13062" y="10035"/>
                  </a:cubicBezTo>
                  <a:lnTo>
                    <a:pt x="13095" y="10002"/>
                  </a:lnTo>
                  <a:cubicBezTo>
                    <a:pt x="13163" y="9950"/>
                    <a:pt x="13249" y="9933"/>
                    <a:pt x="13334" y="9933"/>
                  </a:cubicBezTo>
                  <a:close/>
                  <a:moveTo>
                    <a:pt x="13238" y="8473"/>
                  </a:moveTo>
                  <a:cubicBezTo>
                    <a:pt x="13447" y="8473"/>
                    <a:pt x="13667" y="8516"/>
                    <a:pt x="13916" y="8599"/>
                  </a:cubicBezTo>
                  <a:lnTo>
                    <a:pt x="13951" y="8635"/>
                  </a:lnTo>
                  <a:cubicBezTo>
                    <a:pt x="14635" y="8804"/>
                    <a:pt x="15078" y="9113"/>
                    <a:pt x="15215" y="9556"/>
                  </a:cubicBezTo>
                  <a:cubicBezTo>
                    <a:pt x="15524" y="10172"/>
                    <a:pt x="15489" y="10960"/>
                    <a:pt x="15114" y="11950"/>
                  </a:cubicBezTo>
                  <a:cubicBezTo>
                    <a:pt x="15078" y="11917"/>
                    <a:pt x="15010" y="11917"/>
                    <a:pt x="14942" y="11882"/>
                  </a:cubicBezTo>
                  <a:cubicBezTo>
                    <a:pt x="15114" y="11334"/>
                    <a:pt x="15283" y="10549"/>
                    <a:pt x="14942" y="9898"/>
                  </a:cubicBezTo>
                  <a:cubicBezTo>
                    <a:pt x="14704" y="9420"/>
                    <a:pt x="14362" y="9146"/>
                    <a:pt x="13916" y="9045"/>
                  </a:cubicBezTo>
                  <a:cubicBezTo>
                    <a:pt x="13708" y="8971"/>
                    <a:pt x="13509" y="8942"/>
                    <a:pt x="13325" y="8942"/>
                  </a:cubicBezTo>
                  <a:cubicBezTo>
                    <a:pt x="12994" y="8942"/>
                    <a:pt x="12712" y="9037"/>
                    <a:pt x="12515" y="9146"/>
                  </a:cubicBezTo>
                  <a:lnTo>
                    <a:pt x="12515" y="9182"/>
                  </a:lnTo>
                  <a:cubicBezTo>
                    <a:pt x="11796" y="9729"/>
                    <a:pt x="11558" y="10755"/>
                    <a:pt x="11454" y="11198"/>
                  </a:cubicBezTo>
                  <a:lnTo>
                    <a:pt x="11216" y="11198"/>
                  </a:lnTo>
                  <a:cubicBezTo>
                    <a:pt x="11284" y="10755"/>
                    <a:pt x="11558" y="9387"/>
                    <a:pt x="12343" y="8771"/>
                  </a:cubicBezTo>
                  <a:cubicBezTo>
                    <a:pt x="12649" y="8567"/>
                    <a:pt x="12931" y="8473"/>
                    <a:pt x="13238" y="8473"/>
                  </a:cubicBezTo>
                  <a:close/>
                  <a:moveTo>
                    <a:pt x="11216" y="12224"/>
                  </a:moveTo>
                  <a:cubicBezTo>
                    <a:pt x="11968" y="12224"/>
                    <a:pt x="12720" y="12327"/>
                    <a:pt x="13404" y="12497"/>
                  </a:cubicBezTo>
                  <a:cubicBezTo>
                    <a:pt x="14020" y="12634"/>
                    <a:pt x="14635" y="12839"/>
                    <a:pt x="15215" y="13080"/>
                  </a:cubicBezTo>
                  <a:lnTo>
                    <a:pt x="15251" y="13113"/>
                  </a:lnTo>
                  <a:lnTo>
                    <a:pt x="15319" y="13113"/>
                  </a:lnTo>
                  <a:cubicBezTo>
                    <a:pt x="17166" y="13969"/>
                    <a:pt x="18703" y="15268"/>
                    <a:pt x="19729" y="16978"/>
                  </a:cubicBezTo>
                  <a:cubicBezTo>
                    <a:pt x="21200" y="19235"/>
                    <a:pt x="21679" y="21935"/>
                    <a:pt x="21064" y="24602"/>
                  </a:cubicBezTo>
                  <a:cubicBezTo>
                    <a:pt x="20448" y="27236"/>
                    <a:pt x="18875" y="29493"/>
                    <a:pt x="16583" y="30929"/>
                  </a:cubicBezTo>
                  <a:cubicBezTo>
                    <a:pt x="14942" y="31955"/>
                    <a:pt x="13062" y="32502"/>
                    <a:pt x="11180" y="32502"/>
                  </a:cubicBezTo>
                  <a:cubicBezTo>
                    <a:pt x="10428" y="32502"/>
                    <a:pt x="9676" y="32398"/>
                    <a:pt x="8923" y="32228"/>
                  </a:cubicBezTo>
                  <a:cubicBezTo>
                    <a:pt x="3488" y="31030"/>
                    <a:pt x="69" y="25595"/>
                    <a:pt x="1299" y="20124"/>
                  </a:cubicBezTo>
                  <a:cubicBezTo>
                    <a:pt x="1847" y="17831"/>
                    <a:pt x="3110" y="15848"/>
                    <a:pt x="4957" y="14412"/>
                  </a:cubicBezTo>
                  <a:cubicBezTo>
                    <a:pt x="6735" y="13011"/>
                    <a:pt x="8959" y="12224"/>
                    <a:pt x="11216" y="12224"/>
                  </a:cubicBezTo>
                  <a:close/>
                  <a:moveTo>
                    <a:pt x="14793" y="0"/>
                  </a:moveTo>
                  <a:cubicBezTo>
                    <a:pt x="14004" y="0"/>
                    <a:pt x="13216" y="230"/>
                    <a:pt x="12515" y="666"/>
                  </a:cubicBezTo>
                  <a:cubicBezTo>
                    <a:pt x="11558" y="1281"/>
                    <a:pt x="10838" y="2274"/>
                    <a:pt x="10600" y="3369"/>
                  </a:cubicBezTo>
                  <a:cubicBezTo>
                    <a:pt x="10327" y="4531"/>
                    <a:pt x="10532" y="5694"/>
                    <a:pt x="11180" y="6616"/>
                  </a:cubicBezTo>
                  <a:cubicBezTo>
                    <a:pt x="11454" y="7026"/>
                    <a:pt x="11763" y="7404"/>
                    <a:pt x="12105" y="7710"/>
                  </a:cubicBezTo>
                  <a:lnTo>
                    <a:pt x="11796" y="7915"/>
                  </a:lnTo>
                  <a:cubicBezTo>
                    <a:pt x="10496" y="8873"/>
                    <a:pt x="10291" y="10823"/>
                    <a:pt x="10258" y="11266"/>
                  </a:cubicBezTo>
                  <a:cubicBezTo>
                    <a:pt x="8002" y="11471"/>
                    <a:pt x="5813" y="12396"/>
                    <a:pt x="4068" y="13865"/>
                  </a:cubicBezTo>
                  <a:cubicBezTo>
                    <a:pt x="2189" y="15438"/>
                    <a:pt x="922" y="17525"/>
                    <a:pt x="375" y="19919"/>
                  </a:cubicBezTo>
                  <a:cubicBezTo>
                    <a:pt x="33" y="21355"/>
                    <a:pt x="0" y="22824"/>
                    <a:pt x="238" y="24227"/>
                  </a:cubicBezTo>
                  <a:cubicBezTo>
                    <a:pt x="479" y="25663"/>
                    <a:pt x="1026" y="27031"/>
                    <a:pt x="1847" y="28295"/>
                  </a:cubicBezTo>
                  <a:cubicBezTo>
                    <a:pt x="2599" y="29526"/>
                    <a:pt x="3625" y="30587"/>
                    <a:pt x="4787" y="31441"/>
                  </a:cubicBezTo>
                  <a:cubicBezTo>
                    <a:pt x="5983" y="32261"/>
                    <a:pt x="7318" y="32877"/>
                    <a:pt x="8754" y="33186"/>
                  </a:cubicBezTo>
                  <a:cubicBezTo>
                    <a:pt x="9574" y="33355"/>
                    <a:pt x="10395" y="33459"/>
                    <a:pt x="11216" y="33459"/>
                  </a:cubicBezTo>
                  <a:cubicBezTo>
                    <a:pt x="13678" y="33459"/>
                    <a:pt x="16140" y="32603"/>
                    <a:pt x="18087" y="31066"/>
                  </a:cubicBezTo>
                  <a:cubicBezTo>
                    <a:pt x="20106" y="29493"/>
                    <a:pt x="21507" y="27269"/>
                    <a:pt x="22089" y="24807"/>
                  </a:cubicBezTo>
                  <a:cubicBezTo>
                    <a:pt x="22705" y="21902"/>
                    <a:pt x="22191" y="18961"/>
                    <a:pt x="20618" y="16431"/>
                  </a:cubicBezTo>
                  <a:cubicBezTo>
                    <a:pt x="19524" y="14685"/>
                    <a:pt x="17918" y="13285"/>
                    <a:pt x="16036" y="12360"/>
                  </a:cubicBezTo>
                  <a:cubicBezTo>
                    <a:pt x="16514" y="11061"/>
                    <a:pt x="16583" y="10002"/>
                    <a:pt x="16208" y="9182"/>
                  </a:cubicBezTo>
                  <a:cubicBezTo>
                    <a:pt x="16104" y="8941"/>
                    <a:pt x="15967" y="8703"/>
                    <a:pt x="15798" y="8531"/>
                  </a:cubicBezTo>
                  <a:cubicBezTo>
                    <a:pt x="16276" y="8429"/>
                    <a:pt x="16720" y="8257"/>
                    <a:pt x="17097" y="7951"/>
                  </a:cubicBezTo>
                  <a:cubicBezTo>
                    <a:pt x="18156" y="7404"/>
                    <a:pt x="18840" y="6446"/>
                    <a:pt x="19012" y="5284"/>
                  </a:cubicBezTo>
                  <a:cubicBezTo>
                    <a:pt x="19286" y="4189"/>
                    <a:pt x="19113" y="3027"/>
                    <a:pt x="18533" y="2034"/>
                  </a:cubicBezTo>
                  <a:cubicBezTo>
                    <a:pt x="17781" y="975"/>
                    <a:pt x="16824" y="324"/>
                    <a:pt x="15762" y="119"/>
                  </a:cubicBezTo>
                  <a:cubicBezTo>
                    <a:pt x="15443" y="39"/>
                    <a:pt x="15118" y="0"/>
                    <a:pt x="147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7169825" y="-2400400"/>
              <a:ext cx="466775" cy="452000"/>
            </a:xfrm>
            <a:custGeom>
              <a:avLst/>
              <a:gdLst/>
              <a:ahLst/>
              <a:cxnLst/>
              <a:rect l="l" t="t" r="r" b="b"/>
              <a:pathLst>
                <a:path w="18671" h="18080" extrusionOk="0">
                  <a:moveTo>
                    <a:pt x="9337" y="1018"/>
                  </a:moveTo>
                  <a:cubicBezTo>
                    <a:pt x="9884" y="1018"/>
                    <a:pt x="10499" y="1086"/>
                    <a:pt x="11079" y="1256"/>
                  </a:cubicBezTo>
                  <a:cubicBezTo>
                    <a:pt x="13199" y="1734"/>
                    <a:pt x="14977" y="3001"/>
                    <a:pt x="16140" y="4847"/>
                  </a:cubicBezTo>
                  <a:cubicBezTo>
                    <a:pt x="17133" y="6489"/>
                    <a:pt x="17543" y="8404"/>
                    <a:pt x="17234" y="10283"/>
                  </a:cubicBezTo>
                  <a:cubicBezTo>
                    <a:pt x="17133" y="10146"/>
                    <a:pt x="16996" y="10045"/>
                    <a:pt x="16824" y="10045"/>
                  </a:cubicBezTo>
                  <a:lnTo>
                    <a:pt x="14739" y="9599"/>
                  </a:lnTo>
                  <a:cubicBezTo>
                    <a:pt x="14653" y="9570"/>
                    <a:pt x="14579" y="9560"/>
                    <a:pt x="14518" y="9560"/>
                  </a:cubicBezTo>
                  <a:cubicBezTo>
                    <a:pt x="14432" y="9560"/>
                    <a:pt x="14369" y="9580"/>
                    <a:pt x="14329" y="9599"/>
                  </a:cubicBezTo>
                  <a:cubicBezTo>
                    <a:pt x="14261" y="9635"/>
                    <a:pt x="14157" y="9736"/>
                    <a:pt x="14124" y="9941"/>
                  </a:cubicBezTo>
                  <a:cubicBezTo>
                    <a:pt x="14088" y="10045"/>
                    <a:pt x="14088" y="10146"/>
                    <a:pt x="14124" y="10250"/>
                  </a:cubicBezTo>
                  <a:cubicBezTo>
                    <a:pt x="14192" y="10420"/>
                    <a:pt x="14362" y="10524"/>
                    <a:pt x="14534" y="10556"/>
                  </a:cubicBezTo>
                  <a:lnTo>
                    <a:pt x="16687" y="11002"/>
                  </a:lnTo>
                  <a:lnTo>
                    <a:pt x="16791" y="11002"/>
                  </a:lnTo>
                  <a:cubicBezTo>
                    <a:pt x="16928" y="11002"/>
                    <a:pt x="17029" y="10967"/>
                    <a:pt x="17097" y="10898"/>
                  </a:cubicBezTo>
                  <a:lnTo>
                    <a:pt x="17097" y="10898"/>
                  </a:lnTo>
                  <a:cubicBezTo>
                    <a:pt x="16619" y="12950"/>
                    <a:pt x="15355" y="14764"/>
                    <a:pt x="13610" y="15822"/>
                  </a:cubicBezTo>
                  <a:cubicBezTo>
                    <a:pt x="12310" y="16643"/>
                    <a:pt x="10806" y="17053"/>
                    <a:pt x="9268" y="17053"/>
                  </a:cubicBezTo>
                  <a:cubicBezTo>
                    <a:pt x="8686" y="17053"/>
                    <a:pt x="8106" y="17020"/>
                    <a:pt x="7490" y="16884"/>
                  </a:cubicBezTo>
                  <a:cubicBezTo>
                    <a:pt x="5439" y="16405"/>
                    <a:pt x="3693" y="15174"/>
                    <a:pt x="2531" y="13328"/>
                  </a:cubicBezTo>
                  <a:cubicBezTo>
                    <a:pt x="1404" y="11514"/>
                    <a:pt x="1026" y="9361"/>
                    <a:pt x="1505" y="7274"/>
                  </a:cubicBezTo>
                  <a:cubicBezTo>
                    <a:pt x="2019" y="5154"/>
                    <a:pt x="3250" y="3444"/>
                    <a:pt x="5061" y="2317"/>
                  </a:cubicBezTo>
                  <a:cubicBezTo>
                    <a:pt x="6396" y="1428"/>
                    <a:pt x="7797" y="1018"/>
                    <a:pt x="9337" y="1018"/>
                  </a:cubicBezTo>
                  <a:close/>
                  <a:moveTo>
                    <a:pt x="9339" y="1"/>
                  </a:moveTo>
                  <a:cubicBezTo>
                    <a:pt x="7674" y="1"/>
                    <a:pt x="6015" y="494"/>
                    <a:pt x="4514" y="1428"/>
                  </a:cubicBezTo>
                  <a:cubicBezTo>
                    <a:pt x="2394" y="2796"/>
                    <a:pt x="993" y="4812"/>
                    <a:pt x="548" y="7104"/>
                  </a:cubicBezTo>
                  <a:cubicBezTo>
                    <a:pt x="0" y="9429"/>
                    <a:pt x="378" y="11823"/>
                    <a:pt x="1677" y="13839"/>
                  </a:cubicBezTo>
                  <a:cubicBezTo>
                    <a:pt x="2977" y="15926"/>
                    <a:pt x="5028" y="17362"/>
                    <a:pt x="7318" y="17806"/>
                  </a:cubicBezTo>
                  <a:cubicBezTo>
                    <a:pt x="7933" y="18011"/>
                    <a:pt x="8653" y="18079"/>
                    <a:pt x="9337" y="18079"/>
                  </a:cubicBezTo>
                  <a:cubicBezTo>
                    <a:pt x="11046" y="18079"/>
                    <a:pt x="12688" y="17600"/>
                    <a:pt x="14157" y="16711"/>
                  </a:cubicBezTo>
                  <a:cubicBezTo>
                    <a:pt x="16140" y="15448"/>
                    <a:pt x="17576" y="13429"/>
                    <a:pt x="18123" y="11071"/>
                  </a:cubicBezTo>
                  <a:cubicBezTo>
                    <a:pt x="18670" y="8710"/>
                    <a:pt x="18260" y="6284"/>
                    <a:pt x="16961" y="4232"/>
                  </a:cubicBezTo>
                  <a:cubicBezTo>
                    <a:pt x="15661" y="2180"/>
                    <a:pt x="13645" y="777"/>
                    <a:pt x="11284" y="230"/>
                  </a:cubicBezTo>
                  <a:cubicBezTo>
                    <a:pt x="10641" y="76"/>
                    <a:pt x="9989" y="1"/>
                    <a:pt x="9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7333950" y="-2352825"/>
              <a:ext cx="147950" cy="364275"/>
            </a:xfrm>
            <a:custGeom>
              <a:avLst/>
              <a:gdLst/>
              <a:ahLst/>
              <a:cxnLst/>
              <a:rect l="l" t="t" r="r" b="b"/>
              <a:pathLst>
                <a:path w="5918" h="14571" extrusionOk="0">
                  <a:moveTo>
                    <a:pt x="3967" y="1919"/>
                  </a:moveTo>
                  <a:cubicBezTo>
                    <a:pt x="4104" y="2635"/>
                    <a:pt x="4309" y="4071"/>
                    <a:pt x="4755" y="7081"/>
                  </a:cubicBezTo>
                  <a:lnTo>
                    <a:pt x="1300" y="6295"/>
                  </a:lnTo>
                  <a:lnTo>
                    <a:pt x="3967" y="1919"/>
                  </a:lnTo>
                  <a:close/>
                  <a:moveTo>
                    <a:pt x="1095" y="7253"/>
                  </a:moveTo>
                  <a:lnTo>
                    <a:pt x="4550" y="8074"/>
                  </a:lnTo>
                  <a:lnTo>
                    <a:pt x="1541" y="12587"/>
                  </a:lnTo>
                  <a:cubicBezTo>
                    <a:pt x="1472" y="11835"/>
                    <a:pt x="1336" y="10330"/>
                    <a:pt x="1095" y="7253"/>
                  </a:cubicBezTo>
                  <a:close/>
                  <a:moveTo>
                    <a:pt x="4229" y="1"/>
                  </a:moveTo>
                  <a:cubicBezTo>
                    <a:pt x="4116" y="1"/>
                    <a:pt x="3998" y="76"/>
                    <a:pt x="3866" y="209"/>
                  </a:cubicBezTo>
                  <a:lnTo>
                    <a:pt x="3830" y="242"/>
                  </a:lnTo>
                  <a:lnTo>
                    <a:pt x="137" y="6328"/>
                  </a:lnTo>
                  <a:lnTo>
                    <a:pt x="137" y="6364"/>
                  </a:lnTo>
                  <a:cubicBezTo>
                    <a:pt x="105" y="6397"/>
                    <a:pt x="105" y="6397"/>
                    <a:pt x="69" y="6397"/>
                  </a:cubicBezTo>
                  <a:lnTo>
                    <a:pt x="1" y="6501"/>
                  </a:lnTo>
                  <a:lnTo>
                    <a:pt x="1" y="6602"/>
                  </a:lnTo>
                  <a:lnTo>
                    <a:pt x="1" y="6637"/>
                  </a:lnTo>
                  <a:lnTo>
                    <a:pt x="1" y="6670"/>
                  </a:lnTo>
                  <a:lnTo>
                    <a:pt x="652" y="14261"/>
                  </a:lnTo>
                  <a:lnTo>
                    <a:pt x="720" y="14330"/>
                  </a:lnTo>
                  <a:lnTo>
                    <a:pt x="753" y="14365"/>
                  </a:lnTo>
                  <a:cubicBezTo>
                    <a:pt x="789" y="14434"/>
                    <a:pt x="890" y="14570"/>
                    <a:pt x="1163" y="14570"/>
                  </a:cubicBezTo>
                  <a:cubicBezTo>
                    <a:pt x="1267" y="14570"/>
                    <a:pt x="1437" y="14570"/>
                    <a:pt x="1609" y="14398"/>
                  </a:cubicBezTo>
                  <a:lnTo>
                    <a:pt x="1642" y="14365"/>
                  </a:lnTo>
                  <a:cubicBezTo>
                    <a:pt x="1642" y="14365"/>
                    <a:pt x="1678" y="14297"/>
                    <a:pt x="5745" y="8175"/>
                  </a:cubicBezTo>
                  <a:cubicBezTo>
                    <a:pt x="5849" y="8074"/>
                    <a:pt x="5918" y="7970"/>
                    <a:pt x="5918" y="7833"/>
                  </a:cubicBezTo>
                  <a:lnTo>
                    <a:pt x="5918" y="7663"/>
                  </a:lnTo>
                  <a:lnTo>
                    <a:pt x="4719" y="447"/>
                  </a:lnTo>
                  <a:cubicBezTo>
                    <a:pt x="4719" y="277"/>
                    <a:pt x="4583" y="105"/>
                    <a:pt x="4413" y="72"/>
                  </a:cubicBezTo>
                  <a:cubicBezTo>
                    <a:pt x="4352" y="24"/>
                    <a:pt x="4291" y="1"/>
                    <a:pt x="4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7215175" y="-2231125"/>
              <a:ext cx="77775" cy="42525"/>
            </a:xfrm>
            <a:custGeom>
              <a:avLst/>
              <a:gdLst/>
              <a:ahLst/>
              <a:cxnLst/>
              <a:rect l="l" t="t" r="r" b="b"/>
              <a:pathLst>
                <a:path w="3111" h="1701" extrusionOk="0">
                  <a:moveTo>
                    <a:pt x="453" y="0"/>
                  </a:moveTo>
                  <a:cubicBezTo>
                    <a:pt x="299" y="0"/>
                    <a:pt x="135" y="86"/>
                    <a:pt x="0" y="333"/>
                  </a:cubicBezTo>
                  <a:lnTo>
                    <a:pt x="0" y="402"/>
                  </a:lnTo>
                  <a:lnTo>
                    <a:pt x="0" y="470"/>
                  </a:lnTo>
                  <a:cubicBezTo>
                    <a:pt x="0" y="880"/>
                    <a:pt x="238" y="949"/>
                    <a:pt x="375" y="982"/>
                  </a:cubicBezTo>
                  <a:lnTo>
                    <a:pt x="2462" y="1701"/>
                  </a:lnTo>
                  <a:lnTo>
                    <a:pt x="2563" y="1701"/>
                  </a:lnTo>
                  <a:cubicBezTo>
                    <a:pt x="2768" y="1701"/>
                    <a:pt x="2905" y="1564"/>
                    <a:pt x="3042" y="1460"/>
                  </a:cubicBezTo>
                  <a:lnTo>
                    <a:pt x="3110" y="1359"/>
                  </a:lnTo>
                  <a:lnTo>
                    <a:pt x="3110" y="1255"/>
                  </a:lnTo>
                  <a:cubicBezTo>
                    <a:pt x="3110" y="982"/>
                    <a:pt x="2941" y="845"/>
                    <a:pt x="2837" y="744"/>
                  </a:cubicBezTo>
                  <a:lnTo>
                    <a:pt x="2804" y="675"/>
                  </a:lnTo>
                  <a:lnTo>
                    <a:pt x="684" y="60"/>
                  </a:lnTo>
                  <a:cubicBezTo>
                    <a:pt x="613" y="24"/>
                    <a:pt x="535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7231375" y="-2112350"/>
              <a:ext cx="73550" cy="49400"/>
            </a:xfrm>
            <a:custGeom>
              <a:avLst/>
              <a:gdLst/>
              <a:ahLst/>
              <a:cxnLst/>
              <a:rect l="l" t="t" r="r" b="b"/>
              <a:pathLst>
                <a:path w="2942" h="1976" extrusionOk="0">
                  <a:moveTo>
                    <a:pt x="2322" y="0"/>
                  </a:moveTo>
                  <a:cubicBezTo>
                    <a:pt x="2252" y="0"/>
                    <a:pt x="2174" y="17"/>
                    <a:pt x="2088" y="60"/>
                  </a:cubicBezTo>
                  <a:lnTo>
                    <a:pt x="310" y="1053"/>
                  </a:lnTo>
                  <a:cubicBezTo>
                    <a:pt x="206" y="1086"/>
                    <a:pt x="104" y="1154"/>
                    <a:pt x="69" y="1291"/>
                  </a:cubicBezTo>
                  <a:cubicBezTo>
                    <a:pt x="0" y="1428"/>
                    <a:pt x="0" y="1532"/>
                    <a:pt x="69" y="1669"/>
                  </a:cubicBezTo>
                  <a:cubicBezTo>
                    <a:pt x="104" y="1838"/>
                    <a:pt x="310" y="1975"/>
                    <a:pt x="479" y="1975"/>
                  </a:cubicBezTo>
                  <a:lnTo>
                    <a:pt x="753" y="1975"/>
                  </a:lnTo>
                  <a:lnTo>
                    <a:pt x="2635" y="949"/>
                  </a:lnTo>
                  <a:lnTo>
                    <a:pt x="2635" y="916"/>
                  </a:lnTo>
                  <a:cubicBezTo>
                    <a:pt x="2736" y="848"/>
                    <a:pt x="2941" y="607"/>
                    <a:pt x="2771" y="265"/>
                  </a:cubicBezTo>
                  <a:lnTo>
                    <a:pt x="2771" y="233"/>
                  </a:lnTo>
                  <a:lnTo>
                    <a:pt x="2736" y="197"/>
                  </a:lnTo>
                  <a:cubicBezTo>
                    <a:pt x="2660" y="146"/>
                    <a:pt x="2527" y="0"/>
                    <a:pt x="2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7456225" y="-2072350"/>
              <a:ext cx="59875" cy="63275"/>
            </a:xfrm>
            <a:custGeom>
              <a:avLst/>
              <a:gdLst/>
              <a:ahLst/>
              <a:cxnLst/>
              <a:rect l="l" t="t" r="r" b="b"/>
              <a:pathLst>
                <a:path w="2395" h="2531" extrusionOk="0">
                  <a:moveTo>
                    <a:pt x="533" y="1"/>
                  </a:moveTo>
                  <a:cubicBezTo>
                    <a:pt x="391" y="1"/>
                    <a:pt x="264" y="62"/>
                    <a:pt x="206" y="102"/>
                  </a:cubicBezTo>
                  <a:lnTo>
                    <a:pt x="170" y="102"/>
                  </a:lnTo>
                  <a:lnTo>
                    <a:pt x="138" y="137"/>
                  </a:lnTo>
                  <a:cubicBezTo>
                    <a:pt x="34" y="238"/>
                    <a:pt x="1" y="375"/>
                    <a:pt x="1" y="512"/>
                  </a:cubicBezTo>
                  <a:cubicBezTo>
                    <a:pt x="1" y="616"/>
                    <a:pt x="34" y="753"/>
                    <a:pt x="138" y="854"/>
                  </a:cubicBezTo>
                  <a:lnTo>
                    <a:pt x="1538" y="2462"/>
                  </a:lnTo>
                  <a:lnTo>
                    <a:pt x="1675" y="2462"/>
                  </a:lnTo>
                  <a:lnTo>
                    <a:pt x="1743" y="2531"/>
                  </a:lnTo>
                  <a:lnTo>
                    <a:pt x="1847" y="2531"/>
                  </a:lnTo>
                  <a:cubicBezTo>
                    <a:pt x="2121" y="2531"/>
                    <a:pt x="2222" y="2427"/>
                    <a:pt x="2258" y="2326"/>
                  </a:cubicBezTo>
                  <a:cubicBezTo>
                    <a:pt x="2326" y="2222"/>
                    <a:pt x="2394" y="2085"/>
                    <a:pt x="2359" y="1915"/>
                  </a:cubicBezTo>
                  <a:cubicBezTo>
                    <a:pt x="2359" y="1811"/>
                    <a:pt x="2290" y="1710"/>
                    <a:pt x="2189" y="1642"/>
                  </a:cubicBezTo>
                  <a:lnTo>
                    <a:pt x="854" y="137"/>
                  </a:lnTo>
                  <a:cubicBezTo>
                    <a:pt x="753" y="35"/>
                    <a:pt x="639" y="1"/>
                    <a:pt x="5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7488725" y="-2295500"/>
              <a:ext cx="73525" cy="55625"/>
            </a:xfrm>
            <a:custGeom>
              <a:avLst/>
              <a:gdLst/>
              <a:ahLst/>
              <a:cxnLst/>
              <a:rect l="l" t="t" r="r" b="b"/>
              <a:pathLst>
                <a:path w="2941" h="2225" extrusionOk="0">
                  <a:moveTo>
                    <a:pt x="2257" y="0"/>
                  </a:moveTo>
                  <a:lnTo>
                    <a:pt x="307" y="1231"/>
                  </a:lnTo>
                  <a:lnTo>
                    <a:pt x="274" y="1231"/>
                  </a:lnTo>
                  <a:cubicBezTo>
                    <a:pt x="69" y="1437"/>
                    <a:pt x="0" y="1746"/>
                    <a:pt x="170" y="1951"/>
                  </a:cubicBezTo>
                  <a:lnTo>
                    <a:pt x="238" y="2019"/>
                  </a:lnTo>
                  <a:cubicBezTo>
                    <a:pt x="274" y="2052"/>
                    <a:pt x="342" y="2224"/>
                    <a:pt x="547" y="2224"/>
                  </a:cubicBezTo>
                  <a:cubicBezTo>
                    <a:pt x="648" y="2224"/>
                    <a:pt x="752" y="2156"/>
                    <a:pt x="785" y="2120"/>
                  </a:cubicBezTo>
                  <a:lnTo>
                    <a:pt x="2769" y="889"/>
                  </a:lnTo>
                  <a:lnTo>
                    <a:pt x="2804" y="889"/>
                  </a:lnTo>
                  <a:cubicBezTo>
                    <a:pt x="2941" y="720"/>
                    <a:pt x="2941" y="547"/>
                    <a:pt x="2941" y="342"/>
                  </a:cubicBezTo>
                  <a:lnTo>
                    <a:pt x="2941" y="241"/>
                  </a:lnTo>
                  <a:lnTo>
                    <a:pt x="2872" y="173"/>
                  </a:lnTo>
                  <a:cubicBezTo>
                    <a:pt x="2700" y="0"/>
                    <a:pt x="2462" y="0"/>
                    <a:pt x="2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7291200" y="-2337625"/>
              <a:ext cx="58175" cy="67800"/>
            </a:xfrm>
            <a:custGeom>
              <a:avLst/>
              <a:gdLst/>
              <a:ahLst/>
              <a:cxnLst/>
              <a:rect l="l" t="t" r="r" b="b"/>
              <a:pathLst>
                <a:path w="2327" h="2712" extrusionOk="0">
                  <a:moveTo>
                    <a:pt x="599" y="1"/>
                  </a:moveTo>
                  <a:cubicBezTo>
                    <a:pt x="491" y="1"/>
                    <a:pt x="386" y="36"/>
                    <a:pt x="310" y="112"/>
                  </a:cubicBezTo>
                  <a:cubicBezTo>
                    <a:pt x="206" y="148"/>
                    <a:pt x="69" y="249"/>
                    <a:pt x="37" y="422"/>
                  </a:cubicBezTo>
                  <a:cubicBezTo>
                    <a:pt x="1" y="558"/>
                    <a:pt x="69" y="695"/>
                    <a:pt x="138" y="796"/>
                  </a:cubicBezTo>
                  <a:lnTo>
                    <a:pt x="1404" y="2542"/>
                  </a:lnTo>
                  <a:lnTo>
                    <a:pt x="1437" y="2574"/>
                  </a:lnTo>
                  <a:cubicBezTo>
                    <a:pt x="1473" y="2610"/>
                    <a:pt x="1609" y="2711"/>
                    <a:pt x="1779" y="2711"/>
                  </a:cubicBezTo>
                  <a:cubicBezTo>
                    <a:pt x="1951" y="2711"/>
                    <a:pt x="2020" y="2678"/>
                    <a:pt x="2157" y="2574"/>
                  </a:cubicBezTo>
                  <a:cubicBezTo>
                    <a:pt x="2326" y="2369"/>
                    <a:pt x="2326" y="2063"/>
                    <a:pt x="2157" y="1858"/>
                  </a:cubicBezTo>
                  <a:lnTo>
                    <a:pt x="994" y="148"/>
                  </a:lnTo>
                  <a:lnTo>
                    <a:pt x="958" y="148"/>
                  </a:lnTo>
                  <a:cubicBezTo>
                    <a:pt x="865" y="53"/>
                    <a:pt x="730" y="1"/>
                    <a:pt x="5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14"/>
          <p:cNvGrpSpPr/>
          <p:nvPr/>
        </p:nvGrpSpPr>
        <p:grpSpPr>
          <a:xfrm>
            <a:off x="141100" y="4238515"/>
            <a:ext cx="686279" cy="740100"/>
            <a:chOff x="1868050" y="-2774225"/>
            <a:chExt cx="894175" cy="964300"/>
          </a:xfrm>
        </p:grpSpPr>
        <p:sp>
          <p:nvSpPr>
            <p:cNvPr id="198" name="Google Shape;198;p14"/>
            <p:cNvSpPr/>
            <p:nvPr/>
          </p:nvSpPr>
          <p:spPr>
            <a:xfrm>
              <a:off x="2239050" y="-2623825"/>
              <a:ext cx="421500" cy="357400"/>
            </a:xfrm>
            <a:custGeom>
              <a:avLst/>
              <a:gdLst/>
              <a:ahLst/>
              <a:cxnLst/>
              <a:rect l="l" t="t" r="r" b="b"/>
              <a:pathLst>
                <a:path w="16860" h="14296" extrusionOk="0">
                  <a:moveTo>
                    <a:pt x="3866" y="1166"/>
                  </a:moveTo>
                  <a:lnTo>
                    <a:pt x="15661" y="8278"/>
                  </a:lnTo>
                  <a:lnTo>
                    <a:pt x="12756" y="13065"/>
                  </a:lnTo>
                  <a:lnTo>
                    <a:pt x="1231" y="5679"/>
                  </a:lnTo>
                  <a:lnTo>
                    <a:pt x="3866" y="1166"/>
                  </a:lnTo>
                  <a:close/>
                  <a:moveTo>
                    <a:pt x="3774" y="1"/>
                  </a:moveTo>
                  <a:cubicBezTo>
                    <a:pt x="3718" y="1"/>
                    <a:pt x="3657" y="12"/>
                    <a:pt x="3592" y="38"/>
                  </a:cubicBezTo>
                  <a:cubicBezTo>
                    <a:pt x="3488" y="71"/>
                    <a:pt x="3387" y="107"/>
                    <a:pt x="3318" y="208"/>
                  </a:cubicBezTo>
                  <a:lnTo>
                    <a:pt x="3283" y="208"/>
                  </a:lnTo>
                  <a:lnTo>
                    <a:pt x="0" y="5611"/>
                  </a:lnTo>
                  <a:lnTo>
                    <a:pt x="0" y="5679"/>
                  </a:lnTo>
                  <a:cubicBezTo>
                    <a:pt x="0" y="5816"/>
                    <a:pt x="0" y="6057"/>
                    <a:pt x="173" y="6226"/>
                  </a:cubicBezTo>
                  <a:lnTo>
                    <a:pt x="205" y="6226"/>
                  </a:lnTo>
                  <a:lnTo>
                    <a:pt x="12688" y="14296"/>
                  </a:lnTo>
                  <a:lnTo>
                    <a:pt x="12926" y="14296"/>
                  </a:lnTo>
                  <a:cubicBezTo>
                    <a:pt x="13131" y="14296"/>
                    <a:pt x="13268" y="14159"/>
                    <a:pt x="13303" y="14126"/>
                  </a:cubicBezTo>
                  <a:lnTo>
                    <a:pt x="13336" y="14126"/>
                  </a:lnTo>
                  <a:lnTo>
                    <a:pt x="16755" y="8346"/>
                  </a:lnTo>
                  <a:cubicBezTo>
                    <a:pt x="16824" y="8245"/>
                    <a:pt x="16859" y="8108"/>
                    <a:pt x="16859" y="7971"/>
                  </a:cubicBezTo>
                  <a:cubicBezTo>
                    <a:pt x="16824" y="7835"/>
                    <a:pt x="16722" y="7698"/>
                    <a:pt x="16586" y="7630"/>
                  </a:cubicBezTo>
                  <a:lnTo>
                    <a:pt x="4002" y="71"/>
                  </a:lnTo>
                  <a:cubicBezTo>
                    <a:pt x="3938" y="29"/>
                    <a:pt x="3862" y="1"/>
                    <a:pt x="37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2194600" y="-2447675"/>
              <a:ext cx="252225" cy="196650"/>
            </a:xfrm>
            <a:custGeom>
              <a:avLst/>
              <a:gdLst/>
              <a:ahLst/>
              <a:cxnLst/>
              <a:rect l="l" t="t" r="r" b="b"/>
              <a:pathLst>
                <a:path w="10089" h="7866" extrusionOk="0">
                  <a:moveTo>
                    <a:pt x="1847" y="1232"/>
                  </a:moveTo>
                  <a:lnTo>
                    <a:pt x="8789" y="5918"/>
                  </a:lnTo>
                  <a:lnTo>
                    <a:pt x="8343" y="6670"/>
                  </a:lnTo>
                  <a:lnTo>
                    <a:pt x="1198" y="2326"/>
                  </a:lnTo>
                  <a:lnTo>
                    <a:pt x="1847" y="1232"/>
                  </a:lnTo>
                  <a:close/>
                  <a:moveTo>
                    <a:pt x="1677" y="1"/>
                  </a:moveTo>
                  <a:cubicBezTo>
                    <a:pt x="1505" y="1"/>
                    <a:pt x="1368" y="138"/>
                    <a:pt x="1335" y="173"/>
                  </a:cubicBezTo>
                  <a:lnTo>
                    <a:pt x="1299" y="173"/>
                  </a:lnTo>
                  <a:lnTo>
                    <a:pt x="0" y="2326"/>
                  </a:lnTo>
                  <a:lnTo>
                    <a:pt x="0" y="2600"/>
                  </a:lnTo>
                  <a:cubicBezTo>
                    <a:pt x="0" y="2704"/>
                    <a:pt x="36" y="2772"/>
                    <a:pt x="69" y="2840"/>
                  </a:cubicBezTo>
                  <a:lnTo>
                    <a:pt x="69" y="2909"/>
                  </a:lnTo>
                  <a:lnTo>
                    <a:pt x="8207" y="7696"/>
                  </a:lnTo>
                  <a:cubicBezTo>
                    <a:pt x="8275" y="7833"/>
                    <a:pt x="8412" y="7865"/>
                    <a:pt x="8516" y="7865"/>
                  </a:cubicBezTo>
                  <a:cubicBezTo>
                    <a:pt x="8721" y="7865"/>
                    <a:pt x="8891" y="7729"/>
                    <a:pt x="8926" y="7524"/>
                  </a:cubicBezTo>
                  <a:lnTo>
                    <a:pt x="9884" y="6055"/>
                  </a:lnTo>
                  <a:lnTo>
                    <a:pt x="9916" y="6019"/>
                  </a:lnTo>
                  <a:cubicBezTo>
                    <a:pt x="10089" y="5677"/>
                    <a:pt x="9848" y="5472"/>
                    <a:pt x="9780" y="5371"/>
                  </a:cubicBezTo>
                  <a:lnTo>
                    <a:pt x="9747" y="5371"/>
                  </a:lnTo>
                  <a:lnTo>
                    <a:pt x="1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868050" y="-2774225"/>
              <a:ext cx="894175" cy="964300"/>
            </a:xfrm>
            <a:custGeom>
              <a:avLst/>
              <a:gdLst/>
              <a:ahLst/>
              <a:cxnLst/>
              <a:rect l="l" t="t" r="r" b="b"/>
              <a:pathLst>
                <a:path w="35767" h="38572" extrusionOk="0">
                  <a:moveTo>
                    <a:pt x="16038" y="994"/>
                  </a:moveTo>
                  <a:cubicBezTo>
                    <a:pt x="16244" y="1027"/>
                    <a:pt x="16755" y="1199"/>
                    <a:pt x="17849" y="1678"/>
                  </a:cubicBezTo>
                  <a:lnTo>
                    <a:pt x="2530" y="27118"/>
                  </a:lnTo>
                  <a:cubicBezTo>
                    <a:pt x="1677" y="26467"/>
                    <a:pt x="1267" y="26092"/>
                    <a:pt x="1094" y="25887"/>
                  </a:cubicBezTo>
                  <a:lnTo>
                    <a:pt x="16038" y="994"/>
                  </a:lnTo>
                  <a:close/>
                  <a:moveTo>
                    <a:pt x="20106" y="25955"/>
                  </a:moveTo>
                  <a:cubicBezTo>
                    <a:pt x="21816" y="26297"/>
                    <a:pt x="23629" y="27151"/>
                    <a:pt x="25509" y="28486"/>
                  </a:cubicBezTo>
                  <a:cubicBezTo>
                    <a:pt x="25339" y="28691"/>
                    <a:pt x="25202" y="28929"/>
                    <a:pt x="25066" y="29134"/>
                  </a:cubicBezTo>
                  <a:cubicBezTo>
                    <a:pt x="24346" y="28792"/>
                    <a:pt x="22295" y="27870"/>
                    <a:pt x="19764" y="27835"/>
                  </a:cubicBezTo>
                  <a:cubicBezTo>
                    <a:pt x="19833" y="26946"/>
                    <a:pt x="20005" y="26297"/>
                    <a:pt x="20106" y="25955"/>
                  </a:cubicBezTo>
                  <a:close/>
                  <a:moveTo>
                    <a:pt x="18375" y="25793"/>
                  </a:moveTo>
                  <a:cubicBezTo>
                    <a:pt x="18598" y="25793"/>
                    <a:pt x="18823" y="25802"/>
                    <a:pt x="19047" y="25819"/>
                  </a:cubicBezTo>
                  <a:cubicBezTo>
                    <a:pt x="18943" y="26262"/>
                    <a:pt x="18774" y="26981"/>
                    <a:pt x="18738" y="27870"/>
                  </a:cubicBezTo>
                  <a:cubicBezTo>
                    <a:pt x="18191" y="27939"/>
                    <a:pt x="17611" y="28040"/>
                    <a:pt x="17097" y="28177"/>
                  </a:cubicBezTo>
                  <a:cubicBezTo>
                    <a:pt x="15833" y="28554"/>
                    <a:pt x="14671" y="29202"/>
                    <a:pt x="13645" y="30091"/>
                  </a:cubicBezTo>
                  <a:cubicBezTo>
                    <a:pt x="13098" y="29202"/>
                    <a:pt x="12789" y="28486"/>
                    <a:pt x="12652" y="28144"/>
                  </a:cubicBezTo>
                  <a:cubicBezTo>
                    <a:pt x="13814" y="27118"/>
                    <a:pt x="15045" y="26399"/>
                    <a:pt x="16345" y="26057"/>
                  </a:cubicBezTo>
                  <a:cubicBezTo>
                    <a:pt x="16993" y="25876"/>
                    <a:pt x="17679" y="25793"/>
                    <a:pt x="18375" y="25793"/>
                  </a:cubicBezTo>
                  <a:close/>
                  <a:moveTo>
                    <a:pt x="19764" y="28860"/>
                  </a:moveTo>
                  <a:cubicBezTo>
                    <a:pt x="21953" y="28860"/>
                    <a:pt x="23799" y="29648"/>
                    <a:pt x="24518" y="29990"/>
                  </a:cubicBezTo>
                  <a:cubicBezTo>
                    <a:pt x="24313" y="30297"/>
                    <a:pt x="24108" y="30639"/>
                    <a:pt x="23936" y="30948"/>
                  </a:cubicBezTo>
                  <a:cubicBezTo>
                    <a:pt x="23389" y="30775"/>
                    <a:pt x="22568" y="30639"/>
                    <a:pt x="21578" y="30639"/>
                  </a:cubicBezTo>
                  <a:cubicBezTo>
                    <a:pt x="21132" y="30639"/>
                    <a:pt x="20620" y="30674"/>
                    <a:pt x="20106" y="30742"/>
                  </a:cubicBezTo>
                  <a:cubicBezTo>
                    <a:pt x="19936" y="30127"/>
                    <a:pt x="19833" y="29512"/>
                    <a:pt x="19764" y="28860"/>
                  </a:cubicBezTo>
                  <a:close/>
                  <a:moveTo>
                    <a:pt x="18774" y="2121"/>
                  </a:moveTo>
                  <a:cubicBezTo>
                    <a:pt x="21441" y="3456"/>
                    <a:pt x="24929" y="5540"/>
                    <a:pt x="28176" y="7696"/>
                  </a:cubicBezTo>
                  <a:cubicBezTo>
                    <a:pt x="30263" y="9028"/>
                    <a:pt x="32006" y="10259"/>
                    <a:pt x="33204" y="11252"/>
                  </a:cubicBezTo>
                  <a:cubicBezTo>
                    <a:pt x="34366" y="12242"/>
                    <a:pt x="34604" y="12620"/>
                    <a:pt x="34640" y="12721"/>
                  </a:cubicBezTo>
                  <a:cubicBezTo>
                    <a:pt x="34604" y="12926"/>
                    <a:pt x="34298" y="13851"/>
                    <a:pt x="31869" y="18022"/>
                  </a:cubicBezTo>
                  <a:cubicBezTo>
                    <a:pt x="30263" y="20758"/>
                    <a:pt x="28143" y="24246"/>
                    <a:pt x="26023" y="27629"/>
                  </a:cubicBezTo>
                  <a:cubicBezTo>
                    <a:pt x="24278" y="26399"/>
                    <a:pt x="22568" y="25578"/>
                    <a:pt x="20962" y="25135"/>
                  </a:cubicBezTo>
                  <a:cubicBezTo>
                    <a:pt x="20040" y="24877"/>
                    <a:pt x="19138" y="24747"/>
                    <a:pt x="18256" y="24747"/>
                  </a:cubicBezTo>
                  <a:cubicBezTo>
                    <a:pt x="17502" y="24747"/>
                    <a:pt x="16763" y="24842"/>
                    <a:pt x="16038" y="25031"/>
                  </a:cubicBezTo>
                  <a:cubicBezTo>
                    <a:pt x="11867" y="26161"/>
                    <a:pt x="9574" y="30023"/>
                    <a:pt x="8822" y="31528"/>
                  </a:cubicBezTo>
                  <a:cubicBezTo>
                    <a:pt x="6565" y="30023"/>
                    <a:pt x="4686" y="28759"/>
                    <a:pt x="3351" y="27766"/>
                  </a:cubicBezTo>
                  <a:lnTo>
                    <a:pt x="18774" y="2121"/>
                  </a:lnTo>
                  <a:close/>
                  <a:moveTo>
                    <a:pt x="3592" y="29202"/>
                  </a:moveTo>
                  <a:cubicBezTo>
                    <a:pt x="4240" y="29648"/>
                    <a:pt x="4992" y="30160"/>
                    <a:pt x="5780" y="30707"/>
                  </a:cubicBezTo>
                  <a:lnTo>
                    <a:pt x="4650" y="32521"/>
                  </a:lnTo>
                  <a:lnTo>
                    <a:pt x="4172" y="31084"/>
                  </a:lnTo>
                  <a:lnTo>
                    <a:pt x="4139" y="31049"/>
                  </a:lnTo>
                  <a:cubicBezTo>
                    <a:pt x="4035" y="30948"/>
                    <a:pt x="3865" y="30775"/>
                    <a:pt x="3592" y="30775"/>
                  </a:cubicBezTo>
                  <a:lnTo>
                    <a:pt x="3556" y="30775"/>
                  </a:lnTo>
                  <a:lnTo>
                    <a:pt x="2498" y="31016"/>
                  </a:lnTo>
                  <a:cubicBezTo>
                    <a:pt x="2703" y="30674"/>
                    <a:pt x="3045" y="30127"/>
                    <a:pt x="3592" y="29202"/>
                  </a:cubicBezTo>
                  <a:close/>
                  <a:moveTo>
                    <a:pt x="18774" y="28929"/>
                  </a:moveTo>
                  <a:cubicBezTo>
                    <a:pt x="18807" y="29613"/>
                    <a:pt x="18943" y="30332"/>
                    <a:pt x="19149" y="31016"/>
                  </a:cubicBezTo>
                  <a:cubicBezTo>
                    <a:pt x="17986" y="31391"/>
                    <a:pt x="16960" y="32042"/>
                    <a:pt x="16140" y="32964"/>
                  </a:cubicBezTo>
                  <a:cubicBezTo>
                    <a:pt x="15423" y="32348"/>
                    <a:pt x="14807" y="31664"/>
                    <a:pt x="14260" y="30948"/>
                  </a:cubicBezTo>
                  <a:cubicBezTo>
                    <a:pt x="15182" y="30091"/>
                    <a:pt x="16244" y="29512"/>
                    <a:pt x="17406" y="29202"/>
                  </a:cubicBezTo>
                  <a:cubicBezTo>
                    <a:pt x="17849" y="29066"/>
                    <a:pt x="18295" y="28997"/>
                    <a:pt x="18774" y="28929"/>
                  </a:cubicBezTo>
                  <a:close/>
                  <a:moveTo>
                    <a:pt x="11867" y="28896"/>
                  </a:moveTo>
                  <a:cubicBezTo>
                    <a:pt x="12173" y="29544"/>
                    <a:pt x="12551" y="30160"/>
                    <a:pt x="12925" y="30775"/>
                  </a:cubicBezTo>
                  <a:cubicBezTo>
                    <a:pt x="12310" y="31426"/>
                    <a:pt x="11730" y="32211"/>
                    <a:pt x="11251" y="33101"/>
                  </a:cubicBezTo>
                  <a:cubicBezTo>
                    <a:pt x="10805" y="32794"/>
                    <a:pt x="10362" y="32521"/>
                    <a:pt x="9916" y="32280"/>
                  </a:cubicBezTo>
                  <a:cubicBezTo>
                    <a:pt x="9815" y="32211"/>
                    <a:pt x="9747" y="32143"/>
                    <a:pt x="9643" y="32075"/>
                  </a:cubicBezTo>
                  <a:cubicBezTo>
                    <a:pt x="9952" y="31495"/>
                    <a:pt x="10704" y="30160"/>
                    <a:pt x="11867" y="28896"/>
                  </a:cubicBezTo>
                  <a:close/>
                  <a:moveTo>
                    <a:pt x="21571" y="31619"/>
                  </a:moveTo>
                  <a:cubicBezTo>
                    <a:pt x="22279" y="31619"/>
                    <a:pt x="22901" y="31710"/>
                    <a:pt x="23356" y="31801"/>
                  </a:cubicBezTo>
                  <a:cubicBezTo>
                    <a:pt x="22809" y="32657"/>
                    <a:pt x="22295" y="33410"/>
                    <a:pt x="21851" y="34094"/>
                  </a:cubicBezTo>
                  <a:cubicBezTo>
                    <a:pt x="21236" y="33341"/>
                    <a:pt x="20790" y="32521"/>
                    <a:pt x="20448" y="31700"/>
                  </a:cubicBezTo>
                  <a:cubicBezTo>
                    <a:pt x="20837" y="31642"/>
                    <a:pt x="21215" y="31619"/>
                    <a:pt x="21571" y="31619"/>
                  </a:cubicBezTo>
                  <a:close/>
                  <a:moveTo>
                    <a:pt x="13541" y="31596"/>
                  </a:moveTo>
                  <a:cubicBezTo>
                    <a:pt x="14156" y="32384"/>
                    <a:pt x="14807" y="33101"/>
                    <a:pt x="15524" y="33716"/>
                  </a:cubicBezTo>
                  <a:cubicBezTo>
                    <a:pt x="15218" y="34162"/>
                    <a:pt x="14944" y="34641"/>
                    <a:pt x="14703" y="35152"/>
                  </a:cubicBezTo>
                  <a:cubicBezTo>
                    <a:pt x="13883" y="34673"/>
                    <a:pt x="12994" y="34162"/>
                    <a:pt x="12105" y="33615"/>
                  </a:cubicBezTo>
                  <a:cubicBezTo>
                    <a:pt x="12551" y="32863"/>
                    <a:pt x="13029" y="32179"/>
                    <a:pt x="13541" y="31596"/>
                  </a:cubicBezTo>
                  <a:close/>
                  <a:moveTo>
                    <a:pt x="19458" y="31938"/>
                  </a:moveTo>
                  <a:cubicBezTo>
                    <a:pt x="19868" y="32999"/>
                    <a:pt x="20484" y="34025"/>
                    <a:pt x="21236" y="34983"/>
                  </a:cubicBezTo>
                  <a:cubicBezTo>
                    <a:pt x="21099" y="35221"/>
                    <a:pt x="20927" y="35426"/>
                    <a:pt x="20790" y="35631"/>
                  </a:cubicBezTo>
                  <a:cubicBezTo>
                    <a:pt x="19354" y="35152"/>
                    <a:pt x="18054" y="34435"/>
                    <a:pt x="16892" y="33579"/>
                  </a:cubicBezTo>
                  <a:cubicBezTo>
                    <a:pt x="17611" y="32794"/>
                    <a:pt x="18465" y="32247"/>
                    <a:pt x="19458" y="31938"/>
                  </a:cubicBezTo>
                  <a:close/>
                  <a:moveTo>
                    <a:pt x="16312" y="34331"/>
                  </a:moveTo>
                  <a:cubicBezTo>
                    <a:pt x="17475" y="35221"/>
                    <a:pt x="18774" y="35940"/>
                    <a:pt x="20210" y="36452"/>
                  </a:cubicBezTo>
                  <a:cubicBezTo>
                    <a:pt x="19627" y="37239"/>
                    <a:pt x="19389" y="37513"/>
                    <a:pt x="19285" y="37614"/>
                  </a:cubicBezTo>
                  <a:cubicBezTo>
                    <a:pt x="18875" y="37477"/>
                    <a:pt x="17644" y="36829"/>
                    <a:pt x="15560" y="35666"/>
                  </a:cubicBezTo>
                  <a:cubicBezTo>
                    <a:pt x="15798" y="35188"/>
                    <a:pt x="16038" y="34742"/>
                    <a:pt x="16312" y="34331"/>
                  </a:cubicBezTo>
                  <a:close/>
                  <a:moveTo>
                    <a:pt x="15941" y="1"/>
                  </a:moveTo>
                  <a:cubicBezTo>
                    <a:pt x="15838" y="1"/>
                    <a:pt x="15760" y="15"/>
                    <a:pt x="15696" y="36"/>
                  </a:cubicBezTo>
                  <a:cubicBezTo>
                    <a:pt x="15524" y="36"/>
                    <a:pt x="15423" y="138"/>
                    <a:pt x="15387" y="173"/>
                  </a:cubicBezTo>
                  <a:lnTo>
                    <a:pt x="15354" y="206"/>
                  </a:lnTo>
                  <a:lnTo>
                    <a:pt x="36" y="25682"/>
                  </a:lnTo>
                  <a:lnTo>
                    <a:pt x="0" y="25750"/>
                  </a:lnTo>
                  <a:lnTo>
                    <a:pt x="0" y="26057"/>
                  </a:lnTo>
                  <a:lnTo>
                    <a:pt x="36" y="26092"/>
                  </a:lnTo>
                  <a:cubicBezTo>
                    <a:pt x="137" y="26366"/>
                    <a:pt x="479" y="26877"/>
                    <a:pt x="2224" y="28212"/>
                  </a:cubicBezTo>
                  <a:cubicBezTo>
                    <a:pt x="2257" y="28245"/>
                    <a:pt x="2292" y="28313"/>
                    <a:pt x="2325" y="28349"/>
                  </a:cubicBezTo>
                  <a:lnTo>
                    <a:pt x="2394" y="28417"/>
                  </a:lnTo>
                  <a:lnTo>
                    <a:pt x="2498" y="28417"/>
                  </a:lnTo>
                  <a:cubicBezTo>
                    <a:pt x="2599" y="28486"/>
                    <a:pt x="2703" y="28554"/>
                    <a:pt x="2771" y="28587"/>
                  </a:cubicBezTo>
                  <a:lnTo>
                    <a:pt x="1061" y="31528"/>
                  </a:lnTo>
                  <a:cubicBezTo>
                    <a:pt x="889" y="31700"/>
                    <a:pt x="889" y="31938"/>
                    <a:pt x="1061" y="32110"/>
                  </a:cubicBezTo>
                  <a:cubicBezTo>
                    <a:pt x="1130" y="32179"/>
                    <a:pt x="1198" y="32247"/>
                    <a:pt x="1267" y="32280"/>
                  </a:cubicBezTo>
                  <a:cubicBezTo>
                    <a:pt x="1319" y="32306"/>
                    <a:pt x="1367" y="32318"/>
                    <a:pt x="1413" y="32318"/>
                  </a:cubicBezTo>
                  <a:cubicBezTo>
                    <a:pt x="1487" y="32318"/>
                    <a:pt x="1557" y="32289"/>
                    <a:pt x="1641" y="32247"/>
                  </a:cubicBezTo>
                  <a:lnTo>
                    <a:pt x="3351" y="31870"/>
                  </a:lnTo>
                  <a:lnTo>
                    <a:pt x="4103" y="33888"/>
                  </a:lnTo>
                  <a:lnTo>
                    <a:pt x="4139" y="33921"/>
                  </a:lnTo>
                  <a:lnTo>
                    <a:pt x="4172" y="33957"/>
                  </a:lnTo>
                  <a:cubicBezTo>
                    <a:pt x="4207" y="34025"/>
                    <a:pt x="4308" y="34162"/>
                    <a:pt x="4582" y="34162"/>
                  </a:cubicBezTo>
                  <a:cubicBezTo>
                    <a:pt x="4891" y="34162"/>
                    <a:pt x="4960" y="34025"/>
                    <a:pt x="4992" y="33921"/>
                  </a:cubicBezTo>
                  <a:lnTo>
                    <a:pt x="6565" y="31221"/>
                  </a:lnTo>
                  <a:cubicBezTo>
                    <a:pt x="7216" y="31664"/>
                    <a:pt x="7900" y="32110"/>
                    <a:pt x="8617" y="32553"/>
                  </a:cubicBezTo>
                  <a:lnTo>
                    <a:pt x="8721" y="32657"/>
                  </a:lnTo>
                  <a:lnTo>
                    <a:pt x="8789" y="32726"/>
                  </a:lnTo>
                  <a:lnTo>
                    <a:pt x="8890" y="32726"/>
                  </a:lnTo>
                  <a:cubicBezTo>
                    <a:pt x="9643" y="33204"/>
                    <a:pt x="10395" y="33648"/>
                    <a:pt x="11147" y="34126"/>
                  </a:cubicBezTo>
                  <a:cubicBezTo>
                    <a:pt x="11183" y="34195"/>
                    <a:pt x="11284" y="34230"/>
                    <a:pt x="11352" y="34263"/>
                  </a:cubicBezTo>
                  <a:cubicBezTo>
                    <a:pt x="12310" y="34846"/>
                    <a:pt x="18465" y="38572"/>
                    <a:pt x="19321" y="38572"/>
                  </a:cubicBezTo>
                  <a:cubicBezTo>
                    <a:pt x="19627" y="38572"/>
                    <a:pt x="19868" y="38402"/>
                    <a:pt x="20243" y="37956"/>
                  </a:cubicBezTo>
                  <a:cubicBezTo>
                    <a:pt x="20516" y="37614"/>
                    <a:pt x="20894" y="37135"/>
                    <a:pt x="21337" y="36520"/>
                  </a:cubicBezTo>
                  <a:cubicBezTo>
                    <a:pt x="21373" y="36487"/>
                    <a:pt x="21373" y="36452"/>
                    <a:pt x="21405" y="36419"/>
                  </a:cubicBezTo>
                  <a:cubicBezTo>
                    <a:pt x="22193" y="35324"/>
                    <a:pt x="23252" y="33784"/>
                    <a:pt x="24450" y="31938"/>
                  </a:cubicBezTo>
                  <a:cubicBezTo>
                    <a:pt x="24518" y="31870"/>
                    <a:pt x="24551" y="31801"/>
                    <a:pt x="24587" y="31733"/>
                  </a:cubicBezTo>
                  <a:cubicBezTo>
                    <a:pt x="26980" y="28075"/>
                    <a:pt x="29784" y="23526"/>
                    <a:pt x="31937" y="19902"/>
                  </a:cubicBezTo>
                  <a:cubicBezTo>
                    <a:pt x="35767" y="13372"/>
                    <a:pt x="35699" y="12757"/>
                    <a:pt x="35666" y="12551"/>
                  </a:cubicBezTo>
                  <a:cubicBezTo>
                    <a:pt x="35630" y="12209"/>
                    <a:pt x="35288" y="11558"/>
                    <a:pt x="33237" y="9953"/>
                  </a:cubicBezTo>
                  <a:cubicBezTo>
                    <a:pt x="32142" y="9096"/>
                    <a:pt x="30605" y="8038"/>
                    <a:pt x="28723" y="6807"/>
                  </a:cubicBezTo>
                  <a:cubicBezTo>
                    <a:pt x="25851" y="4960"/>
                    <a:pt x="21747" y="2498"/>
                    <a:pt x="18875" y="1095"/>
                  </a:cubicBezTo>
                  <a:lnTo>
                    <a:pt x="18842" y="1062"/>
                  </a:lnTo>
                  <a:lnTo>
                    <a:pt x="18807" y="1027"/>
                  </a:lnTo>
                  <a:cubicBezTo>
                    <a:pt x="18774" y="1027"/>
                    <a:pt x="18738" y="994"/>
                    <a:pt x="18670" y="994"/>
                  </a:cubicBezTo>
                  <a:cubicBezTo>
                    <a:pt x="17072" y="207"/>
                    <a:pt x="16332" y="1"/>
                    <a:pt x="15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14"/>
          <p:cNvSpPr/>
          <p:nvPr/>
        </p:nvSpPr>
        <p:spPr>
          <a:xfrm rot="1571267">
            <a:off x="267350" y="289071"/>
            <a:ext cx="206030" cy="196456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"/>
          <p:cNvSpPr/>
          <p:nvPr/>
        </p:nvSpPr>
        <p:spPr>
          <a:xfrm>
            <a:off x="7964172" y="4510335"/>
            <a:ext cx="206035" cy="196461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"/>
          <p:cNvSpPr/>
          <p:nvPr/>
        </p:nvSpPr>
        <p:spPr>
          <a:xfrm>
            <a:off x="8040372" y="289073"/>
            <a:ext cx="206035" cy="196461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"/>
          <p:cNvSpPr/>
          <p:nvPr/>
        </p:nvSpPr>
        <p:spPr>
          <a:xfrm>
            <a:off x="827372" y="4706810"/>
            <a:ext cx="206035" cy="196461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 txBox="1">
            <a:spLocks noGrp="1"/>
          </p:cNvSpPr>
          <p:nvPr>
            <p:ph type="title"/>
          </p:nvPr>
        </p:nvSpPr>
        <p:spPr>
          <a:xfrm>
            <a:off x="713225" y="2813400"/>
            <a:ext cx="2468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8" name="Google Shape;258;p18"/>
          <p:cNvSpPr txBox="1">
            <a:spLocks noGrp="1"/>
          </p:cNvSpPr>
          <p:nvPr>
            <p:ph type="subTitle" idx="1"/>
          </p:nvPr>
        </p:nvSpPr>
        <p:spPr>
          <a:xfrm>
            <a:off x="713225" y="3341108"/>
            <a:ext cx="2468100" cy="7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8"/>
          <p:cNvSpPr txBox="1">
            <a:spLocks noGrp="1"/>
          </p:cNvSpPr>
          <p:nvPr>
            <p:ph type="title" idx="2"/>
          </p:nvPr>
        </p:nvSpPr>
        <p:spPr>
          <a:xfrm>
            <a:off x="3337952" y="2813400"/>
            <a:ext cx="2468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0" name="Google Shape;260;p18"/>
          <p:cNvSpPr txBox="1">
            <a:spLocks noGrp="1"/>
          </p:cNvSpPr>
          <p:nvPr>
            <p:ph type="subTitle" idx="3"/>
          </p:nvPr>
        </p:nvSpPr>
        <p:spPr>
          <a:xfrm>
            <a:off x="3337952" y="3341108"/>
            <a:ext cx="2468100" cy="7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8"/>
          <p:cNvSpPr txBox="1">
            <a:spLocks noGrp="1"/>
          </p:cNvSpPr>
          <p:nvPr>
            <p:ph type="title" idx="4"/>
          </p:nvPr>
        </p:nvSpPr>
        <p:spPr>
          <a:xfrm>
            <a:off x="5962680" y="2813400"/>
            <a:ext cx="2468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2" name="Google Shape;262;p18"/>
          <p:cNvSpPr txBox="1">
            <a:spLocks noGrp="1"/>
          </p:cNvSpPr>
          <p:nvPr>
            <p:ph type="subTitle" idx="5"/>
          </p:nvPr>
        </p:nvSpPr>
        <p:spPr>
          <a:xfrm>
            <a:off x="5962680" y="3341108"/>
            <a:ext cx="2468100" cy="7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8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8"/>
          <p:cNvSpPr/>
          <p:nvPr/>
        </p:nvSpPr>
        <p:spPr>
          <a:xfrm>
            <a:off x="-314025" y="-209350"/>
            <a:ext cx="1600025" cy="1839400"/>
          </a:xfrm>
          <a:custGeom>
            <a:avLst/>
            <a:gdLst/>
            <a:ahLst/>
            <a:cxnLst/>
            <a:rect l="l" t="t" r="r" b="b"/>
            <a:pathLst>
              <a:path w="64001" h="73576" extrusionOk="0">
                <a:moveTo>
                  <a:pt x="64001" y="0"/>
                </a:moveTo>
                <a:cubicBezTo>
                  <a:pt x="59426" y="4575"/>
                  <a:pt x="55281" y="10012"/>
                  <a:pt x="53234" y="16150"/>
                </a:cubicBezTo>
                <a:cubicBezTo>
                  <a:pt x="49881" y="26203"/>
                  <a:pt x="51913" y="38053"/>
                  <a:pt x="46655" y="47253"/>
                </a:cubicBezTo>
                <a:cubicBezTo>
                  <a:pt x="40632" y="57791"/>
                  <a:pt x="31409" y="68440"/>
                  <a:pt x="19739" y="71776"/>
                </a:cubicBezTo>
                <a:cubicBezTo>
                  <a:pt x="13387" y="73592"/>
                  <a:pt x="6607" y="73571"/>
                  <a:pt x="0" y="73571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65" name="Google Shape;265;p18"/>
          <p:cNvSpPr/>
          <p:nvPr/>
        </p:nvSpPr>
        <p:spPr>
          <a:xfrm>
            <a:off x="8119700" y="3977600"/>
            <a:ext cx="1226175" cy="1405625"/>
          </a:xfrm>
          <a:custGeom>
            <a:avLst/>
            <a:gdLst/>
            <a:ahLst/>
            <a:cxnLst/>
            <a:rect l="l" t="t" r="r" b="b"/>
            <a:pathLst>
              <a:path w="49047" h="56225" extrusionOk="0">
                <a:moveTo>
                  <a:pt x="0" y="56225"/>
                </a:moveTo>
                <a:cubicBezTo>
                  <a:pt x="2984" y="48762"/>
                  <a:pt x="2678" y="38229"/>
                  <a:pt x="9570" y="34094"/>
                </a:cubicBezTo>
                <a:cubicBezTo>
                  <a:pt x="15136" y="30754"/>
                  <a:pt x="23517" y="34400"/>
                  <a:pt x="28710" y="30505"/>
                </a:cubicBezTo>
                <a:cubicBezTo>
                  <a:pt x="34963" y="25815"/>
                  <a:pt x="38373" y="18215"/>
                  <a:pt x="43065" y="11963"/>
                </a:cubicBezTo>
                <a:cubicBezTo>
                  <a:pt x="45741" y="8397"/>
                  <a:pt x="49047" y="4458"/>
                  <a:pt x="49047" y="0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266" name="Google Shape;266;p18"/>
          <p:cNvGrpSpPr/>
          <p:nvPr/>
        </p:nvGrpSpPr>
        <p:grpSpPr>
          <a:xfrm>
            <a:off x="272433" y="616578"/>
            <a:ext cx="239460" cy="229598"/>
            <a:chOff x="7445975" y="-3732400"/>
            <a:chExt cx="312000" cy="299150"/>
          </a:xfrm>
        </p:grpSpPr>
        <p:sp>
          <p:nvSpPr>
            <p:cNvPr id="267" name="Google Shape;267;p18"/>
            <p:cNvSpPr/>
            <p:nvPr/>
          </p:nvSpPr>
          <p:spPr>
            <a:xfrm>
              <a:off x="7445975" y="-3732400"/>
              <a:ext cx="312000" cy="299150"/>
            </a:xfrm>
            <a:custGeom>
              <a:avLst/>
              <a:gdLst/>
              <a:ahLst/>
              <a:cxnLst/>
              <a:rect l="l" t="t" r="r" b="b"/>
              <a:pathLst>
                <a:path w="12480" h="11966" extrusionOk="0">
                  <a:moveTo>
                    <a:pt x="5095" y="1048"/>
                  </a:moveTo>
                  <a:cubicBezTo>
                    <a:pt x="5582" y="1048"/>
                    <a:pt x="6053" y="1177"/>
                    <a:pt x="6497" y="1434"/>
                  </a:cubicBezTo>
                  <a:cubicBezTo>
                    <a:pt x="7455" y="1945"/>
                    <a:pt x="8959" y="3313"/>
                    <a:pt x="8650" y="6459"/>
                  </a:cubicBezTo>
                  <a:lnTo>
                    <a:pt x="8617" y="6459"/>
                  </a:lnTo>
                  <a:cubicBezTo>
                    <a:pt x="8549" y="6596"/>
                    <a:pt x="8582" y="6733"/>
                    <a:pt x="8617" y="6768"/>
                  </a:cubicBezTo>
                  <a:lnTo>
                    <a:pt x="8617" y="6801"/>
                  </a:lnTo>
                  <a:lnTo>
                    <a:pt x="8617" y="6869"/>
                  </a:lnTo>
                  <a:lnTo>
                    <a:pt x="8686" y="6973"/>
                  </a:lnTo>
                  <a:cubicBezTo>
                    <a:pt x="8719" y="7006"/>
                    <a:pt x="8855" y="7110"/>
                    <a:pt x="9028" y="7110"/>
                  </a:cubicBezTo>
                  <a:lnTo>
                    <a:pt x="11044" y="7417"/>
                  </a:lnTo>
                  <a:lnTo>
                    <a:pt x="8891" y="10530"/>
                  </a:lnTo>
                  <a:lnTo>
                    <a:pt x="8787" y="10324"/>
                  </a:lnTo>
                  <a:cubicBezTo>
                    <a:pt x="8513" y="9878"/>
                    <a:pt x="8207" y="9299"/>
                    <a:pt x="7865" y="8751"/>
                  </a:cubicBezTo>
                  <a:cubicBezTo>
                    <a:pt x="7797" y="8579"/>
                    <a:pt x="7624" y="8410"/>
                    <a:pt x="7419" y="8410"/>
                  </a:cubicBezTo>
                  <a:cubicBezTo>
                    <a:pt x="7282" y="8410"/>
                    <a:pt x="7181" y="8478"/>
                    <a:pt x="7146" y="8579"/>
                  </a:cubicBezTo>
                  <a:cubicBezTo>
                    <a:pt x="6069" y="8989"/>
                    <a:pt x="5194" y="9130"/>
                    <a:pt x="4496" y="9130"/>
                  </a:cubicBezTo>
                  <a:cubicBezTo>
                    <a:pt x="3331" y="9130"/>
                    <a:pt x="2658" y="8738"/>
                    <a:pt x="2358" y="8546"/>
                  </a:cubicBezTo>
                  <a:cubicBezTo>
                    <a:pt x="1505" y="7931"/>
                    <a:pt x="958" y="6869"/>
                    <a:pt x="1026" y="5912"/>
                  </a:cubicBezTo>
                  <a:lnTo>
                    <a:pt x="1026" y="5879"/>
                  </a:lnTo>
                  <a:cubicBezTo>
                    <a:pt x="1026" y="4238"/>
                    <a:pt x="2153" y="2287"/>
                    <a:pt x="3589" y="1434"/>
                  </a:cubicBezTo>
                  <a:cubicBezTo>
                    <a:pt x="4102" y="1177"/>
                    <a:pt x="4607" y="1048"/>
                    <a:pt x="5095" y="1048"/>
                  </a:cubicBezTo>
                  <a:close/>
                  <a:moveTo>
                    <a:pt x="5176" y="1"/>
                  </a:moveTo>
                  <a:cubicBezTo>
                    <a:pt x="4507" y="1"/>
                    <a:pt x="3801" y="206"/>
                    <a:pt x="3078" y="613"/>
                  </a:cubicBezTo>
                  <a:cubicBezTo>
                    <a:pt x="1333" y="1535"/>
                    <a:pt x="0" y="3860"/>
                    <a:pt x="0" y="5879"/>
                  </a:cubicBezTo>
                  <a:cubicBezTo>
                    <a:pt x="0" y="7247"/>
                    <a:pt x="684" y="8579"/>
                    <a:pt x="1811" y="9331"/>
                  </a:cubicBezTo>
                  <a:cubicBezTo>
                    <a:pt x="2531" y="9862"/>
                    <a:pt x="3419" y="10130"/>
                    <a:pt x="4451" y="10130"/>
                  </a:cubicBezTo>
                  <a:cubicBezTo>
                    <a:pt x="5283" y="10130"/>
                    <a:pt x="6208" y="9956"/>
                    <a:pt x="7214" y="9605"/>
                  </a:cubicBezTo>
                  <a:cubicBezTo>
                    <a:pt x="7761" y="10562"/>
                    <a:pt x="8344" y="11520"/>
                    <a:pt x="8445" y="11725"/>
                  </a:cubicBezTo>
                  <a:cubicBezTo>
                    <a:pt x="8481" y="11829"/>
                    <a:pt x="8582" y="11966"/>
                    <a:pt x="8891" y="11966"/>
                  </a:cubicBezTo>
                  <a:cubicBezTo>
                    <a:pt x="8992" y="11966"/>
                    <a:pt x="9164" y="11966"/>
                    <a:pt x="9334" y="11829"/>
                  </a:cubicBezTo>
                  <a:lnTo>
                    <a:pt x="9334" y="11793"/>
                  </a:lnTo>
                  <a:lnTo>
                    <a:pt x="12310" y="7384"/>
                  </a:lnTo>
                  <a:cubicBezTo>
                    <a:pt x="12447" y="7211"/>
                    <a:pt x="12480" y="7006"/>
                    <a:pt x="12343" y="6869"/>
                  </a:cubicBezTo>
                  <a:cubicBezTo>
                    <a:pt x="12310" y="6664"/>
                    <a:pt x="12138" y="6527"/>
                    <a:pt x="11968" y="6527"/>
                  </a:cubicBezTo>
                  <a:lnTo>
                    <a:pt x="9676" y="6221"/>
                  </a:lnTo>
                  <a:cubicBezTo>
                    <a:pt x="9712" y="5570"/>
                    <a:pt x="9712" y="4648"/>
                    <a:pt x="9438" y="3724"/>
                  </a:cubicBezTo>
                  <a:cubicBezTo>
                    <a:pt x="9028" y="2287"/>
                    <a:pt x="8171" y="1229"/>
                    <a:pt x="6940" y="545"/>
                  </a:cubicBezTo>
                  <a:cubicBezTo>
                    <a:pt x="6395" y="181"/>
                    <a:pt x="5802" y="1"/>
                    <a:pt x="5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7486125" y="-3566625"/>
              <a:ext cx="123125" cy="36750"/>
            </a:xfrm>
            <a:custGeom>
              <a:avLst/>
              <a:gdLst/>
              <a:ahLst/>
              <a:cxnLst/>
              <a:rect l="l" t="t" r="r" b="b"/>
              <a:pathLst>
                <a:path w="4925" h="1470" extrusionOk="0">
                  <a:moveTo>
                    <a:pt x="616" y="0"/>
                  </a:moveTo>
                  <a:cubicBezTo>
                    <a:pt x="342" y="0"/>
                    <a:pt x="173" y="137"/>
                    <a:pt x="69" y="238"/>
                  </a:cubicBezTo>
                  <a:lnTo>
                    <a:pt x="0" y="307"/>
                  </a:lnTo>
                  <a:lnTo>
                    <a:pt x="0" y="411"/>
                  </a:lnTo>
                  <a:cubicBezTo>
                    <a:pt x="0" y="717"/>
                    <a:pt x="205" y="922"/>
                    <a:pt x="515" y="958"/>
                  </a:cubicBezTo>
                  <a:lnTo>
                    <a:pt x="4377" y="1469"/>
                  </a:lnTo>
                  <a:cubicBezTo>
                    <a:pt x="4719" y="1469"/>
                    <a:pt x="4924" y="1264"/>
                    <a:pt x="4924" y="958"/>
                  </a:cubicBezTo>
                  <a:cubicBezTo>
                    <a:pt x="4924" y="753"/>
                    <a:pt x="4719" y="444"/>
                    <a:pt x="4413" y="444"/>
                  </a:cubicBez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7506625" y="-3645275"/>
              <a:ext cx="117175" cy="84625"/>
            </a:xfrm>
            <a:custGeom>
              <a:avLst/>
              <a:gdLst/>
              <a:ahLst/>
              <a:cxnLst/>
              <a:rect l="l" t="t" r="r" b="b"/>
              <a:pathLst>
                <a:path w="4687" h="3385" extrusionOk="0">
                  <a:moveTo>
                    <a:pt x="685" y="1"/>
                  </a:moveTo>
                  <a:cubicBezTo>
                    <a:pt x="584" y="1"/>
                    <a:pt x="310" y="1"/>
                    <a:pt x="138" y="137"/>
                  </a:cubicBezTo>
                  <a:cubicBezTo>
                    <a:pt x="36" y="274"/>
                    <a:pt x="1" y="411"/>
                    <a:pt x="69" y="581"/>
                  </a:cubicBezTo>
                  <a:cubicBezTo>
                    <a:pt x="105" y="684"/>
                    <a:pt x="173" y="786"/>
                    <a:pt x="242" y="854"/>
                  </a:cubicBezTo>
                  <a:lnTo>
                    <a:pt x="274" y="890"/>
                  </a:lnTo>
                  <a:lnTo>
                    <a:pt x="3729" y="3179"/>
                  </a:lnTo>
                  <a:cubicBezTo>
                    <a:pt x="3762" y="3248"/>
                    <a:pt x="3831" y="3316"/>
                    <a:pt x="3899" y="3352"/>
                  </a:cubicBezTo>
                  <a:cubicBezTo>
                    <a:pt x="3967" y="3384"/>
                    <a:pt x="4036" y="3384"/>
                    <a:pt x="4104" y="3384"/>
                  </a:cubicBezTo>
                  <a:cubicBezTo>
                    <a:pt x="4208" y="3384"/>
                    <a:pt x="4345" y="3316"/>
                    <a:pt x="4482" y="3215"/>
                  </a:cubicBezTo>
                  <a:lnTo>
                    <a:pt x="4482" y="3179"/>
                  </a:lnTo>
                  <a:lnTo>
                    <a:pt x="4514" y="3146"/>
                  </a:lnTo>
                  <a:cubicBezTo>
                    <a:pt x="4687" y="2804"/>
                    <a:pt x="4482" y="2599"/>
                    <a:pt x="4378" y="2495"/>
                  </a:cubicBezTo>
                  <a:lnTo>
                    <a:pt x="4378" y="2463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7562225" y="-3691375"/>
              <a:ext cx="76075" cy="105975"/>
            </a:xfrm>
            <a:custGeom>
              <a:avLst/>
              <a:gdLst/>
              <a:ahLst/>
              <a:cxnLst/>
              <a:rect l="l" t="t" r="r" b="b"/>
              <a:pathLst>
                <a:path w="3043" h="4239" extrusionOk="0">
                  <a:moveTo>
                    <a:pt x="492" y="0"/>
                  </a:moveTo>
                  <a:cubicBezTo>
                    <a:pt x="418" y="0"/>
                    <a:pt x="334" y="19"/>
                    <a:pt x="239" y="67"/>
                  </a:cubicBezTo>
                  <a:lnTo>
                    <a:pt x="206" y="67"/>
                  </a:lnTo>
                  <a:lnTo>
                    <a:pt x="170" y="99"/>
                  </a:lnTo>
                  <a:cubicBezTo>
                    <a:pt x="1" y="272"/>
                    <a:pt x="1" y="510"/>
                    <a:pt x="1" y="646"/>
                  </a:cubicBezTo>
                  <a:lnTo>
                    <a:pt x="1" y="715"/>
                  </a:lnTo>
                  <a:lnTo>
                    <a:pt x="2085" y="3896"/>
                  </a:lnTo>
                  <a:cubicBezTo>
                    <a:pt x="2154" y="4066"/>
                    <a:pt x="2326" y="4238"/>
                    <a:pt x="2531" y="4238"/>
                  </a:cubicBezTo>
                  <a:cubicBezTo>
                    <a:pt x="2701" y="4238"/>
                    <a:pt x="2769" y="4170"/>
                    <a:pt x="2873" y="4066"/>
                  </a:cubicBezTo>
                  <a:cubicBezTo>
                    <a:pt x="3043" y="3896"/>
                    <a:pt x="3043" y="3724"/>
                    <a:pt x="3043" y="3519"/>
                  </a:cubicBezTo>
                  <a:lnTo>
                    <a:pt x="3043" y="3450"/>
                  </a:lnTo>
                  <a:lnTo>
                    <a:pt x="923" y="236"/>
                  </a:lnTo>
                  <a:lnTo>
                    <a:pt x="923" y="203"/>
                  </a:lnTo>
                  <a:lnTo>
                    <a:pt x="890" y="203"/>
                  </a:lnTo>
                  <a:cubicBezTo>
                    <a:pt x="815" y="128"/>
                    <a:pt x="687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18"/>
          <p:cNvSpPr/>
          <p:nvPr/>
        </p:nvSpPr>
        <p:spPr>
          <a:xfrm>
            <a:off x="8703772" y="4262873"/>
            <a:ext cx="206035" cy="196461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8"/>
          <p:cNvSpPr/>
          <p:nvPr/>
        </p:nvSpPr>
        <p:spPr>
          <a:xfrm rot="1571267">
            <a:off x="204425" y="4643959"/>
            <a:ext cx="206030" cy="196456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8"/>
          <p:cNvSpPr/>
          <p:nvPr/>
        </p:nvSpPr>
        <p:spPr>
          <a:xfrm rot="1571267">
            <a:off x="8664875" y="727621"/>
            <a:ext cx="206030" cy="196456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18"/>
          <p:cNvGrpSpPr/>
          <p:nvPr/>
        </p:nvGrpSpPr>
        <p:grpSpPr>
          <a:xfrm>
            <a:off x="7754245" y="258053"/>
            <a:ext cx="1200677" cy="536214"/>
            <a:chOff x="5128450" y="-2542775"/>
            <a:chExt cx="1564400" cy="698650"/>
          </a:xfrm>
        </p:grpSpPr>
        <p:sp>
          <p:nvSpPr>
            <p:cNvPr id="275" name="Google Shape;275;p18"/>
            <p:cNvSpPr/>
            <p:nvPr/>
          </p:nvSpPr>
          <p:spPr>
            <a:xfrm>
              <a:off x="5128450" y="-2542775"/>
              <a:ext cx="1564400" cy="698650"/>
            </a:xfrm>
            <a:custGeom>
              <a:avLst/>
              <a:gdLst/>
              <a:ahLst/>
              <a:cxnLst/>
              <a:rect l="l" t="t" r="r" b="b"/>
              <a:pathLst>
                <a:path w="62576" h="27946" extrusionOk="0">
                  <a:moveTo>
                    <a:pt x="38758" y="15451"/>
                  </a:moveTo>
                  <a:cubicBezTo>
                    <a:pt x="39118" y="15451"/>
                    <a:pt x="39267" y="15524"/>
                    <a:pt x="39290" y="15568"/>
                  </a:cubicBezTo>
                  <a:cubicBezTo>
                    <a:pt x="39290" y="15636"/>
                    <a:pt x="39222" y="15773"/>
                    <a:pt x="39186" y="15877"/>
                  </a:cubicBezTo>
                  <a:cubicBezTo>
                    <a:pt x="39186" y="15945"/>
                    <a:pt x="39154" y="16013"/>
                    <a:pt x="39118" y="16082"/>
                  </a:cubicBezTo>
                  <a:cubicBezTo>
                    <a:pt x="38571" y="16971"/>
                    <a:pt x="37066" y="17381"/>
                    <a:pt x="36041" y="17586"/>
                  </a:cubicBezTo>
                  <a:lnTo>
                    <a:pt x="37887" y="15535"/>
                  </a:lnTo>
                  <a:lnTo>
                    <a:pt x="37955" y="15535"/>
                  </a:lnTo>
                  <a:cubicBezTo>
                    <a:pt x="38297" y="15473"/>
                    <a:pt x="38560" y="15451"/>
                    <a:pt x="38758" y="15451"/>
                  </a:cubicBezTo>
                  <a:close/>
                  <a:moveTo>
                    <a:pt x="33982" y="20510"/>
                  </a:moveTo>
                  <a:cubicBezTo>
                    <a:pt x="34331" y="20510"/>
                    <a:pt x="34595" y="20562"/>
                    <a:pt x="34640" y="20628"/>
                  </a:cubicBezTo>
                  <a:lnTo>
                    <a:pt x="34673" y="20664"/>
                  </a:lnTo>
                  <a:cubicBezTo>
                    <a:pt x="34673" y="20697"/>
                    <a:pt x="34708" y="20765"/>
                    <a:pt x="34536" y="21074"/>
                  </a:cubicBezTo>
                  <a:cubicBezTo>
                    <a:pt x="34025" y="21963"/>
                    <a:pt x="32553" y="22374"/>
                    <a:pt x="31494" y="22612"/>
                  </a:cubicBezTo>
                  <a:lnTo>
                    <a:pt x="33341" y="20560"/>
                  </a:lnTo>
                  <a:lnTo>
                    <a:pt x="33373" y="20560"/>
                  </a:lnTo>
                  <a:cubicBezTo>
                    <a:pt x="33587" y="20525"/>
                    <a:pt x="33797" y="20510"/>
                    <a:pt x="33982" y="20510"/>
                  </a:cubicBezTo>
                  <a:close/>
                  <a:moveTo>
                    <a:pt x="51741" y="1036"/>
                  </a:moveTo>
                  <a:cubicBezTo>
                    <a:pt x="53468" y="1036"/>
                    <a:pt x="55220" y="1221"/>
                    <a:pt x="56831" y="1584"/>
                  </a:cubicBezTo>
                  <a:cubicBezTo>
                    <a:pt x="59123" y="2095"/>
                    <a:pt x="60865" y="2951"/>
                    <a:pt x="61071" y="3635"/>
                  </a:cubicBezTo>
                  <a:cubicBezTo>
                    <a:pt x="61243" y="4251"/>
                    <a:pt x="60696" y="5003"/>
                    <a:pt x="59533" y="5892"/>
                  </a:cubicBezTo>
                  <a:cubicBezTo>
                    <a:pt x="58371" y="6746"/>
                    <a:pt x="56729" y="7602"/>
                    <a:pt x="55430" y="8286"/>
                  </a:cubicBezTo>
                  <a:lnTo>
                    <a:pt x="54883" y="8559"/>
                  </a:lnTo>
                  <a:cubicBezTo>
                    <a:pt x="52317" y="9927"/>
                    <a:pt x="43257" y="12490"/>
                    <a:pt x="39528" y="13516"/>
                  </a:cubicBezTo>
                  <a:lnTo>
                    <a:pt x="42059" y="10474"/>
                  </a:lnTo>
                  <a:lnTo>
                    <a:pt x="42094" y="10438"/>
                  </a:lnTo>
                  <a:lnTo>
                    <a:pt x="42127" y="10406"/>
                  </a:lnTo>
                  <a:cubicBezTo>
                    <a:pt x="42196" y="10337"/>
                    <a:pt x="42264" y="10233"/>
                    <a:pt x="42332" y="10165"/>
                  </a:cubicBezTo>
                  <a:lnTo>
                    <a:pt x="44042" y="8080"/>
                  </a:lnTo>
                  <a:cubicBezTo>
                    <a:pt x="44179" y="7908"/>
                    <a:pt x="44179" y="7739"/>
                    <a:pt x="44179" y="7635"/>
                  </a:cubicBezTo>
                  <a:lnTo>
                    <a:pt x="44179" y="7533"/>
                  </a:lnTo>
                  <a:lnTo>
                    <a:pt x="44110" y="7465"/>
                  </a:lnTo>
                  <a:cubicBezTo>
                    <a:pt x="44009" y="7361"/>
                    <a:pt x="43872" y="7191"/>
                    <a:pt x="43563" y="7191"/>
                  </a:cubicBezTo>
                  <a:lnTo>
                    <a:pt x="43530" y="7191"/>
                  </a:lnTo>
                  <a:lnTo>
                    <a:pt x="30126" y="11431"/>
                  </a:lnTo>
                  <a:cubicBezTo>
                    <a:pt x="30022" y="11431"/>
                    <a:pt x="29990" y="11464"/>
                    <a:pt x="29954" y="11500"/>
                  </a:cubicBezTo>
                  <a:lnTo>
                    <a:pt x="29853" y="11500"/>
                  </a:lnTo>
                  <a:lnTo>
                    <a:pt x="29784" y="11637"/>
                  </a:lnTo>
                  <a:cubicBezTo>
                    <a:pt x="29784" y="11637"/>
                    <a:pt x="29749" y="11705"/>
                    <a:pt x="26329" y="17893"/>
                  </a:cubicBezTo>
                  <a:cubicBezTo>
                    <a:pt x="24893" y="18303"/>
                    <a:pt x="23356" y="18749"/>
                    <a:pt x="21783" y="19192"/>
                  </a:cubicBezTo>
                  <a:cubicBezTo>
                    <a:pt x="21747" y="19192"/>
                    <a:pt x="21715" y="19228"/>
                    <a:pt x="21646" y="19228"/>
                  </a:cubicBezTo>
                  <a:cubicBezTo>
                    <a:pt x="13440" y="21553"/>
                    <a:pt x="7148" y="23159"/>
                    <a:pt x="6087" y="23194"/>
                  </a:cubicBezTo>
                  <a:cubicBezTo>
                    <a:pt x="5507" y="22510"/>
                    <a:pt x="2941" y="18508"/>
                    <a:pt x="1299" y="15636"/>
                  </a:cubicBezTo>
                  <a:cubicBezTo>
                    <a:pt x="1637" y="15507"/>
                    <a:pt x="1995" y="15453"/>
                    <a:pt x="2358" y="15453"/>
                  </a:cubicBezTo>
                  <a:cubicBezTo>
                    <a:pt x="3246" y="15453"/>
                    <a:pt x="4163" y="15775"/>
                    <a:pt x="4891" y="16115"/>
                  </a:cubicBezTo>
                  <a:cubicBezTo>
                    <a:pt x="6018" y="16662"/>
                    <a:pt x="6907" y="17381"/>
                    <a:pt x="6976" y="17450"/>
                  </a:cubicBezTo>
                  <a:cubicBezTo>
                    <a:pt x="7148" y="17586"/>
                    <a:pt x="7318" y="17586"/>
                    <a:pt x="7422" y="17586"/>
                  </a:cubicBezTo>
                  <a:lnTo>
                    <a:pt x="7490" y="17586"/>
                  </a:lnTo>
                  <a:lnTo>
                    <a:pt x="7523" y="17551"/>
                  </a:lnTo>
                  <a:cubicBezTo>
                    <a:pt x="7832" y="17414"/>
                    <a:pt x="42196" y="2199"/>
                    <a:pt x="48214" y="1310"/>
                  </a:cubicBezTo>
                  <a:cubicBezTo>
                    <a:pt x="49339" y="1127"/>
                    <a:pt x="50534" y="1036"/>
                    <a:pt x="51741" y="1036"/>
                  </a:cubicBezTo>
                  <a:close/>
                  <a:moveTo>
                    <a:pt x="25714" y="19091"/>
                  </a:moveTo>
                  <a:lnTo>
                    <a:pt x="25714" y="19091"/>
                  </a:lnTo>
                  <a:cubicBezTo>
                    <a:pt x="25440" y="19638"/>
                    <a:pt x="24861" y="20697"/>
                    <a:pt x="23698" y="22885"/>
                  </a:cubicBezTo>
                  <a:lnTo>
                    <a:pt x="20484" y="23468"/>
                  </a:lnTo>
                  <a:cubicBezTo>
                    <a:pt x="20722" y="23022"/>
                    <a:pt x="21200" y="22064"/>
                    <a:pt x="22193" y="20117"/>
                  </a:cubicBezTo>
                  <a:cubicBezTo>
                    <a:pt x="23356" y="19775"/>
                    <a:pt x="24551" y="19433"/>
                    <a:pt x="25714" y="19091"/>
                  </a:cubicBezTo>
                  <a:close/>
                  <a:moveTo>
                    <a:pt x="40385" y="10986"/>
                  </a:moveTo>
                  <a:lnTo>
                    <a:pt x="37923" y="13995"/>
                  </a:lnTo>
                  <a:cubicBezTo>
                    <a:pt x="37854" y="14030"/>
                    <a:pt x="37786" y="14099"/>
                    <a:pt x="37786" y="14167"/>
                  </a:cubicBezTo>
                  <a:lnTo>
                    <a:pt x="27528" y="25484"/>
                  </a:lnTo>
                  <a:lnTo>
                    <a:pt x="24724" y="26203"/>
                  </a:lnTo>
                  <a:lnTo>
                    <a:pt x="31595" y="13757"/>
                  </a:lnTo>
                  <a:cubicBezTo>
                    <a:pt x="31937" y="13653"/>
                    <a:pt x="33477" y="13174"/>
                    <a:pt x="40385" y="10986"/>
                  </a:cubicBezTo>
                  <a:close/>
                  <a:moveTo>
                    <a:pt x="42231" y="8729"/>
                  </a:moveTo>
                  <a:lnTo>
                    <a:pt x="42231" y="8729"/>
                  </a:lnTo>
                  <a:cubicBezTo>
                    <a:pt x="42059" y="8934"/>
                    <a:pt x="41889" y="9175"/>
                    <a:pt x="41616" y="9481"/>
                  </a:cubicBezTo>
                  <a:lnTo>
                    <a:pt x="31117" y="12868"/>
                  </a:lnTo>
                  <a:cubicBezTo>
                    <a:pt x="31015" y="12868"/>
                    <a:pt x="30980" y="12936"/>
                    <a:pt x="30947" y="12936"/>
                  </a:cubicBezTo>
                  <a:lnTo>
                    <a:pt x="30843" y="12936"/>
                  </a:lnTo>
                  <a:lnTo>
                    <a:pt x="30775" y="13073"/>
                  </a:lnTo>
                  <a:lnTo>
                    <a:pt x="23356" y="26545"/>
                  </a:lnTo>
                  <a:lnTo>
                    <a:pt x="22842" y="26682"/>
                  </a:lnTo>
                  <a:cubicBezTo>
                    <a:pt x="23082" y="26203"/>
                    <a:pt x="23561" y="25347"/>
                    <a:pt x="24450" y="23637"/>
                  </a:cubicBezTo>
                  <a:cubicBezTo>
                    <a:pt x="24483" y="23605"/>
                    <a:pt x="24483" y="23569"/>
                    <a:pt x="24519" y="23536"/>
                  </a:cubicBezTo>
                  <a:lnTo>
                    <a:pt x="27117" y="18645"/>
                  </a:lnTo>
                  <a:cubicBezTo>
                    <a:pt x="27117" y="18612"/>
                    <a:pt x="27150" y="18577"/>
                    <a:pt x="27186" y="18544"/>
                  </a:cubicBezTo>
                  <a:cubicBezTo>
                    <a:pt x="27219" y="18475"/>
                    <a:pt x="27219" y="18440"/>
                    <a:pt x="27254" y="18407"/>
                  </a:cubicBezTo>
                  <a:lnTo>
                    <a:pt x="30605" y="12321"/>
                  </a:lnTo>
                  <a:lnTo>
                    <a:pt x="42231" y="8729"/>
                  </a:lnTo>
                  <a:close/>
                  <a:moveTo>
                    <a:pt x="51663" y="1"/>
                  </a:moveTo>
                  <a:cubicBezTo>
                    <a:pt x="50425" y="1"/>
                    <a:pt x="49199" y="94"/>
                    <a:pt x="48044" y="284"/>
                  </a:cubicBezTo>
                  <a:cubicBezTo>
                    <a:pt x="42059" y="1173"/>
                    <a:pt x="10532" y="15089"/>
                    <a:pt x="7454" y="16525"/>
                  </a:cubicBezTo>
                  <a:cubicBezTo>
                    <a:pt x="6384" y="15736"/>
                    <a:pt x="4289" y="14414"/>
                    <a:pt x="2271" y="14414"/>
                  </a:cubicBezTo>
                  <a:cubicBezTo>
                    <a:pt x="1582" y="14414"/>
                    <a:pt x="901" y="14569"/>
                    <a:pt x="274" y="14952"/>
                  </a:cubicBezTo>
                  <a:lnTo>
                    <a:pt x="241" y="14988"/>
                  </a:lnTo>
                  <a:cubicBezTo>
                    <a:pt x="137" y="15089"/>
                    <a:pt x="104" y="15193"/>
                    <a:pt x="68" y="15294"/>
                  </a:cubicBezTo>
                  <a:cubicBezTo>
                    <a:pt x="0" y="15431"/>
                    <a:pt x="36" y="15603"/>
                    <a:pt x="104" y="15704"/>
                  </a:cubicBezTo>
                  <a:cubicBezTo>
                    <a:pt x="274" y="15910"/>
                    <a:pt x="651" y="16561"/>
                    <a:pt x="1130" y="17346"/>
                  </a:cubicBezTo>
                  <a:cubicBezTo>
                    <a:pt x="3625" y="21416"/>
                    <a:pt x="5129" y="23810"/>
                    <a:pt x="5575" y="24116"/>
                  </a:cubicBezTo>
                  <a:cubicBezTo>
                    <a:pt x="5630" y="24150"/>
                    <a:pt x="5696" y="24194"/>
                    <a:pt x="5936" y="24194"/>
                  </a:cubicBezTo>
                  <a:cubicBezTo>
                    <a:pt x="6432" y="24194"/>
                    <a:pt x="7675" y="24003"/>
                    <a:pt x="11114" y="23126"/>
                  </a:cubicBezTo>
                  <a:cubicBezTo>
                    <a:pt x="14260" y="22338"/>
                    <a:pt x="18055" y="21279"/>
                    <a:pt x="20894" y="20492"/>
                  </a:cubicBezTo>
                  <a:lnTo>
                    <a:pt x="20894" y="20492"/>
                  </a:lnTo>
                  <a:lnTo>
                    <a:pt x="19184" y="23843"/>
                  </a:lnTo>
                  <a:cubicBezTo>
                    <a:pt x="19080" y="23946"/>
                    <a:pt x="19080" y="24048"/>
                    <a:pt x="19080" y="24116"/>
                  </a:cubicBezTo>
                  <a:cubicBezTo>
                    <a:pt x="19080" y="24184"/>
                    <a:pt x="19080" y="24288"/>
                    <a:pt x="19149" y="24390"/>
                  </a:cubicBezTo>
                  <a:cubicBezTo>
                    <a:pt x="19184" y="24494"/>
                    <a:pt x="19286" y="24595"/>
                    <a:pt x="19559" y="24595"/>
                  </a:cubicBezTo>
                  <a:lnTo>
                    <a:pt x="19696" y="24595"/>
                  </a:lnTo>
                  <a:cubicBezTo>
                    <a:pt x="19696" y="24595"/>
                    <a:pt x="19764" y="24595"/>
                    <a:pt x="23082" y="24048"/>
                  </a:cubicBezTo>
                  <a:lnTo>
                    <a:pt x="23082" y="24048"/>
                  </a:lnTo>
                  <a:lnTo>
                    <a:pt x="21441" y="27194"/>
                  </a:lnTo>
                  <a:cubicBezTo>
                    <a:pt x="21337" y="27297"/>
                    <a:pt x="21304" y="27399"/>
                    <a:pt x="21304" y="27467"/>
                  </a:cubicBezTo>
                  <a:cubicBezTo>
                    <a:pt x="21304" y="27535"/>
                    <a:pt x="21337" y="27639"/>
                    <a:pt x="21441" y="27776"/>
                  </a:cubicBezTo>
                  <a:cubicBezTo>
                    <a:pt x="21578" y="27877"/>
                    <a:pt x="21646" y="27946"/>
                    <a:pt x="21816" y="27946"/>
                  </a:cubicBezTo>
                  <a:lnTo>
                    <a:pt x="21920" y="27946"/>
                  </a:lnTo>
                  <a:lnTo>
                    <a:pt x="23698" y="27467"/>
                  </a:lnTo>
                  <a:cubicBezTo>
                    <a:pt x="23731" y="27503"/>
                    <a:pt x="23766" y="27503"/>
                    <a:pt x="23799" y="27503"/>
                  </a:cubicBezTo>
                  <a:cubicBezTo>
                    <a:pt x="23868" y="27503"/>
                    <a:pt x="23971" y="27434"/>
                    <a:pt x="24040" y="27399"/>
                  </a:cubicBezTo>
                  <a:lnTo>
                    <a:pt x="27870" y="26408"/>
                  </a:lnTo>
                  <a:cubicBezTo>
                    <a:pt x="27971" y="26408"/>
                    <a:pt x="28039" y="26340"/>
                    <a:pt x="28075" y="26304"/>
                  </a:cubicBezTo>
                  <a:lnTo>
                    <a:pt x="28143" y="26304"/>
                  </a:lnTo>
                  <a:lnTo>
                    <a:pt x="28212" y="26236"/>
                  </a:lnTo>
                  <a:cubicBezTo>
                    <a:pt x="28212" y="26236"/>
                    <a:pt x="28244" y="26203"/>
                    <a:pt x="30332" y="23878"/>
                  </a:cubicBezTo>
                  <a:lnTo>
                    <a:pt x="30468" y="23878"/>
                  </a:lnTo>
                  <a:lnTo>
                    <a:pt x="30537" y="23810"/>
                  </a:lnTo>
                  <a:lnTo>
                    <a:pt x="30843" y="23810"/>
                  </a:lnTo>
                  <a:cubicBezTo>
                    <a:pt x="33237" y="23432"/>
                    <a:pt x="34741" y="22715"/>
                    <a:pt x="35425" y="21621"/>
                  </a:cubicBezTo>
                  <a:lnTo>
                    <a:pt x="35425" y="21586"/>
                  </a:lnTo>
                  <a:cubicBezTo>
                    <a:pt x="35734" y="21006"/>
                    <a:pt x="35767" y="20459"/>
                    <a:pt x="35529" y="20081"/>
                  </a:cubicBezTo>
                  <a:cubicBezTo>
                    <a:pt x="35255" y="19671"/>
                    <a:pt x="34741" y="19534"/>
                    <a:pt x="34298" y="19501"/>
                  </a:cubicBezTo>
                  <a:lnTo>
                    <a:pt x="34878" y="18850"/>
                  </a:lnTo>
                  <a:cubicBezTo>
                    <a:pt x="35015" y="18850"/>
                    <a:pt x="35050" y="18817"/>
                    <a:pt x="35152" y="18749"/>
                  </a:cubicBezTo>
                  <a:cubicBezTo>
                    <a:pt x="35255" y="18749"/>
                    <a:pt x="35392" y="18749"/>
                    <a:pt x="35562" y="18645"/>
                  </a:cubicBezTo>
                  <a:lnTo>
                    <a:pt x="35630" y="18645"/>
                  </a:lnTo>
                  <a:cubicBezTo>
                    <a:pt x="36793" y="18475"/>
                    <a:pt x="39186" y="18065"/>
                    <a:pt x="40007" y="16457"/>
                  </a:cubicBezTo>
                  <a:lnTo>
                    <a:pt x="40043" y="16457"/>
                  </a:lnTo>
                  <a:cubicBezTo>
                    <a:pt x="40281" y="15978"/>
                    <a:pt x="40486" y="15466"/>
                    <a:pt x="40111" y="14952"/>
                  </a:cubicBezTo>
                  <a:cubicBezTo>
                    <a:pt x="39974" y="14782"/>
                    <a:pt x="39837" y="14679"/>
                    <a:pt x="39632" y="14577"/>
                  </a:cubicBezTo>
                  <a:cubicBezTo>
                    <a:pt x="43120" y="13653"/>
                    <a:pt x="52694" y="10917"/>
                    <a:pt x="55293" y="9481"/>
                  </a:cubicBezTo>
                  <a:lnTo>
                    <a:pt x="55840" y="9208"/>
                  </a:lnTo>
                  <a:cubicBezTo>
                    <a:pt x="58986" y="7533"/>
                    <a:pt x="62575" y="5651"/>
                    <a:pt x="62096" y="3430"/>
                  </a:cubicBezTo>
                  <a:cubicBezTo>
                    <a:pt x="61790" y="2300"/>
                    <a:pt x="59944" y="1275"/>
                    <a:pt x="57172" y="626"/>
                  </a:cubicBezTo>
                  <a:cubicBezTo>
                    <a:pt x="55442" y="214"/>
                    <a:pt x="53539" y="1"/>
                    <a:pt x="5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5331900" y="-2169075"/>
              <a:ext cx="235950" cy="160825"/>
            </a:xfrm>
            <a:custGeom>
              <a:avLst/>
              <a:gdLst/>
              <a:ahLst/>
              <a:cxnLst/>
              <a:rect l="l" t="t" r="r" b="b"/>
              <a:pathLst>
                <a:path w="9438" h="6433" extrusionOk="0">
                  <a:moveTo>
                    <a:pt x="8002" y="1202"/>
                  </a:moveTo>
                  <a:lnTo>
                    <a:pt x="8242" y="2398"/>
                  </a:lnTo>
                  <a:lnTo>
                    <a:pt x="2156" y="4791"/>
                  </a:lnTo>
                  <a:lnTo>
                    <a:pt x="3556" y="3049"/>
                  </a:lnTo>
                  <a:lnTo>
                    <a:pt x="8002" y="1202"/>
                  </a:lnTo>
                  <a:close/>
                  <a:moveTo>
                    <a:pt x="8331" y="1"/>
                  </a:moveTo>
                  <a:cubicBezTo>
                    <a:pt x="8230" y="1"/>
                    <a:pt x="8128" y="35"/>
                    <a:pt x="8037" y="108"/>
                  </a:cubicBezTo>
                  <a:lnTo>
                    <a:pt x="3078" y="2160"/>
                  </a:lnTo>
                  <a:cubicBezTo>
                    <a:pt x="2976" y="2160"/>
                    <a:pt x="2873" y="2261"/>
                    <a:pt x="2840" y="2365"/>
                  </a:cubicBezTo>
                  <a:lnTo>
                    <a:pt x="173" y="5647"/>
                  </a:lnTo>
                  <a:cubicBezTo>
                    <a:pt x="0" y="5817"/>
                    <a:pt x="0" y="6058"/>
                    <a:pt x="173" y="6263"/>
                  </a:cubicBezTo>
                  <a:cubicBezTo>
                    <a:pt x="309" y="6364"/>
                    <a:pt x="446" y="6433"/>
                    <a:pt x="547" y="6433"/>
                  </a:cubicBezTo>
                  <a:lnTo>
                    <a:pt x="684" y="6433"/>
                  </a:lnTo>
                  <a:lnTo>
                    <a:pt x="9096" y="3150"/>
                  </a:lnTo>
                  <a:lnTo>
                    <a:pt x="9131" y="3150"/>
                  </a:lnTo>
                  <a:lnTo>
                    <a:pt x="9164" y="3117"/>
                  </a:lnTo>
                  <a:cubicBezTo>
                    <a:pt x="9369" y="2912"/>
                    <a:pt x="9438" y="2707"/>
                    <a:pt x="9301" y="2534"/>
                  </a:cubicBezTo>
                  <a:lnTo>
                    <a:pt x="8789" y="483"/>
                  </a:lnTo>
                  <a:cubicBezTo>
                    <a:pt x="8789" y="209"/>
                    <a:pt x="8686" y="108"/>
                    <a:pt x="8584" y="72"/>
                  </a:cubicBezTo>
                  <a:cubicBezTo>
                    <a:pt x="8505" y="26"/>
                    <a:pt x="8418" y="1"/>
                    <a:pt x="8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328650" y="-2505650"/>
              <a:ext cx="230825" cy="99050"/>
            </a:xfrm>
            <a:custGeom>
              <a:avLst/>
              <a:gdLst/>
              <a:ahLst/>
              <a:cxnLst/>
              <a:rect l="l" t="t" r="r" b="b"/>
              <a:pathLst>
                <a:path w="9233" h="3962" extrusionOk="0">
                  <a:moveTo>
                    <a:pt x="4113" y="1039"/>
                  </a:moveTo>
                  <a:cubicBezTo>
                    <a:pt x="5262" y="1039"/>
                    <a:pt x="6190" y="1162"/>
                    <a:pt x="6875" y="1294"/>
                  </a:cubicBezTo>
                  <a:lnTo>
                    <a:pt x="1026" y="2766"/>
                  </a:lnTo>
                  <a:lnTo>
                    <a:pt x="958" y="1330"/>
                  </a:lnTo>
                  <a:cubicBezTo>
                    <a:pt x="2141" y="1117"/>
                    <a:pt x="3197" y="1039"/>
                    <a:pt x="4113" y="1039"/>
                  </a:cubicBezTo>
                  <a:close/>
                  <a:moveTo>
                    <a:pt x="4160" y="0"/>
                  </a:moveTo>
                  <a:cubicBezTo>
                    <a:pt x="3066" y="0"/>
                    <a:pt x="1801" y="109"/>
                    <a:pt x="378" y="405"/>
                  </a:cubicBezTo>
                  <a:lnTo>
                    <a:pt x="310" y="441"/>
                  </a:lnTo>
                  <a:lnTo>
                    <a:pt x="241" y="473"/>
                  </a:lnTo>
                  <a:cubicBezTo>
                    <a:pt x="137" y="577"/>
                    <a:pt x="0" y="714"/>
                    <a:pt x="0" y="919"/>
                  </a:cubicBezTo>
                  <a:lnTo>
                    <a:pt x="0" y="3450"/>
                  </a:lnTo>
                  <a:cubicBezTo>
                    <a:pt x="0" y="3619"/>
                    <a:pt x="137" y="3756"/>
                    <a:pt x="173" y="3792"/>
                  </a:cubicBezTo>
                  <a:cubicBezTo>
                    <a:pt x="274" y="3928"/>
                    <a:pt x="411" y="3961"/>
                    <a:pt x="515" y="3961"/>
                  </a:cubicBezTo>
                  <a:lnTo>
                    <a:pt x="652" y="3961"/>
                  </a:lnTo>
                  <a:lnTo>
                    <a:pt x="8823" y="1808"/>
                  </a:lnTo>
                  <a:cubicBezTo>
                    <a:pt x="9063" y="1773"/>
                    <a:pt x="9233" y="1603"/>
                    <a:pt x="9233" y="1362"/>
                  </a:cubicBezTo>
                  <a:cubicBezTo>
                    <a:pt x="9233" y="1261"/>
                    <a:pt x="9233" y="1193"/>
                    <a:pt x="9200" y="1124"/>
                  </a:cubicBezTo>
                  <a:cubicBezTo>
                    <a:pt x="9164" y="988"/>
                    <a:pt x="9096" y="884"/>
                    <a:pt x="8959" y="851"/>
                  </a:cubicBezTo>
                  <a:cubicBezTo>
                    <a:pt x="8664" y="727"/>
                    <a:pt x="6983" y="0"/>
                    <a:pt x="4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18"/>
          <p:cNvSpPr/>
          <p:nvPr/>
        </p:nvSpPr>
        <p:spPr>
          <a:xfrm rot="-1643983">
            <a:off x="752777" y="4720153"/>
            <a:ext cx="206035" cy="196461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title"/>
          </p:nvPr>
        </p:nvSpPr>
        <p:spPr>
          <a:xfrm>
            <a:off x="713225" y="3553175"/>
            <a:ext cx="2468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1"/>
          </p:nvPr>
        </p:nvSpPr>
        <p:spPr>
          <a:xfrm>
            <a:off x="713225" y="4080877"/>
            <a:ext cx="2468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title" idx="2"/>
          </p:nvPr>
        </p:nvSpPr>
        <p:spPr>
          <a:xfrm>
            <a:off x="3337952" y="3553175"/>
            <a:ext cx="2468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subTitle" idx="3"/>
          </p:nvPr>
        </p:nvSpPr>
        <p:spPr>
          <a:xfrm>
            <a:off x="3337951" y="4080877"/>
            <a:ext cx="2468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title" idx="4"/>
          </p:nvPr>
        </p:nvSpPr>
        <p:spPr>
          <a:xfrm>
            <a:off x="5962680" y="3553175"/>
            <a:ext cx="2468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subTitle" idx="5"/>
          </p:nvPr>
        </p:nvSpPr>
        <p:spPr>
          <a:xfrm>
            <a:off x="5962676" y="4080877"/>
            <a:ext cx="2468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9"/>
          <p:cNvSpPr/>
          <p:nvPr/>
        </p:nvSpPr>
        <p:spPr>
          <a:xfrm>
            <a:off x="7281511" y="-123825"/>
            <a:ext cx="2443525" cy="1219200"/>
          </a:xfrm>
          <a:custGeom>
            <a:avLst/>
            <a:gdLst/>
            <a:ahLst/>
            <a:cxnLst/>
            <a:rect l="l" t="t" r="r" b="b"/>
            <a:pathLst>
              <a:path w="97741" h="48768" extrusionOk="0">
                <a:moveTo>
                  <a:pt x="205" y="0"/>
                </a:moveTo>
                <a:cubicBezTo>
                  <a:pt x="-613" y="9001"/>
                  <a:pt x="1944" y="20344"/>
                  <a:pt x="9349" y="25527"/>
                </a:cubicBezTo>
                <a:cubicBezTo>
                  <a:pt x="17932" y="31535"/>
                  <a:pt x="36464" y="31727"/>
                  <a:pt x="40591" y="22098"/>
                </a:cubicBezTo>
                <a:cubicBezTo>
                  <a:pt x="42273" y="18174"/>
                  <a:pt x="39456" y="12196"/>
                  <a:pt x="35638" y="10287"/>
                </a:cubicBezTo>
                <a:cubicBezTo>
                  <a:pt x="32685" y="8810"/>
                  <a:pt x="28814" y="9102"/>
                  <a:pt x="25732" y="10287"/>
                </a:cubicBezTo>
                <a:cubicBezTo>
                  <a:pt x="19316" y="12755"/>
                  <a:pt x="17498" y="24920"/>
                  <a:pt x="21541" y="30480"/>
                </a:cubicBezTo>
                <a:cubicBezTo>
                  <a:pt x="27701" y="38950"/>
                  <a:pt x="40088" y="43829"/>
                  <a:pt x="50497" y="42672"/>
                </a:cubicBezTo>
                <a:cubicBezTo>
                  <a:pt x="57283" y="41918"/>
                  <a:pt x="63900" y="38528"/>
                  <a:pt x="70690" y="39243"/>
                </a:cubicBezTo>
                <a:cubicBezTo>
                  <a:pt x="80197" y="40244"/>
                  <a:pt x="89787" y="43465"/>
                  <a:pt x="97741" y="48768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88" name="Google Shape;288;p19"/>
          <p:cNvSpPr/>
          <p:nvPr/>
        </p:nvSpPr>
        <p:spPr>
          <a:xfrm>
            <a:off x="-123825" y="-152400"/>
            <a:ext cx="1238250" cy="1396850"/>
          </a:xfrm>
          <a:custGeom>
            <a:avLst/>
            <a:gdLst/>
            <a:ahLst/>
            <a:cxnLst/>
            <a:rect l="l" t="t" r="r" b="b"/>
            <a:pathLst>
              <a:path w="49530" h="55874" extrusionOk="0">
                <a:moveTo>
                  <a:pt x="49530" y="0"/>
                </a:moveTo>
                <a:cubicBezTo>
                  <a:pt x="43907" y="1874"/>
                  <a:pt x="38395" y="6823"/>
                  <a:pt x="36957" y="12573"/>
                </a:cubicBezTo>
                <a:cubicBezTo>
                  <a:pt x="34146" y="23818"/>
                  <a:pt x="38856" y="36590"/>
                  <a:pt x="34290" y="47244"/>
                </a:cubicBezTo>
                <a:cubicBezTo>
                  <a:pt x="29783" y="57760"/>
                  <a:pt x="5117" y="59001"/>
                  <a:pt x="0" y="48768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89" name="Google Shape;289;p19"/>
          <p:cNvSpPr/>
          <p:nvPr/>
        </p:nvSpPr>
        <p:spPr>
          <a:xfrm>
            <a:off x="240497" y="266098"/>
            <a:ext cx="206035" cy="196461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9"/>
          <p:cNvSpPr/>
          <p:nvPr/>
        </p:nvSpPr>
        <p:spPr>
          <a:xfrm>
            <a:off x="8822522" y="174573"/>
            <a:ext cx="206035" cy="196461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>
            <a:off x="8765372" y="4756098"/>
            <a:ext cx="206035" cy="196461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135722" y="4756098"/>
            <a:ext cx="206035" cy="196461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713222" y="4756098"/>
            <a:ext cx="206035" cy="196461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8670122" y="4412123"/>
            <a:ext cx="206035" cy="196461"/>
          </a:xfrm>
          <a:custGeom>
            <a:avLst/>
            <a:gdLst/>
            <a:ahLst/>
            <a:cxnLst/>
            <a:rect l="l" t="t" r="r" b="b"/>
            <a:pathLst>
              <a:path w="10738" h="10239" extrusionOk="0">
                <a:moveTo>
                  <a:pt x="6907" y="1007"/>
                </a:moveTo>
                <a:cubicBezTo>
                  <a:pt x="6940" y="1349"/>
                  <a:pt x="6839" y="2339"/>
                  <a:pt x="6565" y="3501"/>
                </a:cubicBezTo>
                <a:cubicBezTo>
                  <a:pt x="6461" y="3707"/>
                  <a:pt x="6497" y="3843"/>
                  <a:pt x="6565" y="3947"/>
                </a:cubicBezTo>
                <a:cubicBezTo>
                  <a:pt x="6634" y="4048"/>
                  <a:pt x="6771" y="4117"/>
                  <a:pt x="6872" y="4185"/>
                </a:cubicBezTo>
                <a:lnTo>
                  <a:pt x="6907" y="4221"/>
                </a:lnTo>
                <a:cubicBezTo>
                  <a:pt x="8240" y="4563"/>
                  <a:pt x="9301" y="5041"/>
                  <a:pt x="9607" y="5315"/>
                </a:cubicBezTo>
                <a:cubicBezTo>
                  <a:pt x="9301" y="5485"/>
                  <a:pt x="8344" y="5794"/>
                  <a:pt x="7009" y="6067"/>
                </a:cubicBezTo>
                <a:lnTo>
                  <a:pt x="6940" y="6067"/>
                </a:lnTo>
                <a:lnTo>
                  <a:pt x="6872" y="6136"/>
                </a:lnTo>
                <a:cubicBezTo>
                  <a:pt x="6771" y="6237"/>
                  <a:pt x="6634" y="6374"/>
                  <a:pt x="6634" y="6546"/>
                </a:cubicBezTo>
                <a:cubicBezTo>
                  <a:pt x="6497" y="7878"/>
                  <a:pt x="6224" y="8940"/>
                  <a:pt x="5914" y="9281"/>
                </a:cubicBezTo>
                <a:cubicBezTo>
                  <a:pt x="5572" y="9008"/>
                  <a:pt x="4889" y="7810"/>
                  <a:pt x="4514" y="6784"/>
                </a:cubicBezTo>
                <a:cubicBezTo>
                  <a:pt x="4478" y="6579"/>
                  <a:pt x="4309" y="6409"/>
                  <a:pt x="4103" y="6409"/>
                </a:cubicBezTo>
                <a:lnTo>
                  <a:pt x="3830" y="6409"/>
                </a:lnTo>
                <a:lnTo>
                  <a:pt x="3794" y="6442"/>
                </a:lnTo>
                <a:cubicBezTo>
                  <a:pt x="2765" y="7054"/>
                  <a:pt x="1828" y="7301"/>
                  <a:pt x="1493" y="7301"/>
                </a:cubicBezTo>
                <a:cubicBezTo>
                  <a:pt x="1472" y="7301"/>
                  <a:pt x="1453" y="7300"/>
                  <a:pt x="1436" y="7298"/>
                </a:cubicBezTo>
                <a:cubicBezTo>
                  <a:pt x="1436" y="6956"/>
                  <a:pt x="1948" y="5725"/>
                  <a:pt x="2769" y="4563"/>
                </a:cubicBezTo>
                <a:cubicBezTo>
                  <a:pt x="2905" y="4426"/>
                  <a:pt x="2905" y="4254"/>
                  <a:pt x="2905" y="4152"/>
                </a:cubicBezTo>
                <a:lnTo>
                  <a:pt x="2905" y="4084"/>
                </a:lnTo>
                <a:lnTo>
                  <a:pt x="2872" y="4016"/>
                </a:lnTo>
                <a:cubicBezTo>
                  <a:pt x="2290" y="2921"/>
                  <a:pt x="1983" y="1928"/>
                  <a:pt x="1915" y="1450"/>
                </a:cubicBezTo>
                <a:lnTo>
                  <a:pt x="1915" y="1450"/>
                </a:lnTo>
                <a:cubicBezTo>
                  <a:pt x="2462" y="1655"/>
                  <a:pt x="3452" y="2134"/>
                  <a:pt x="4309" y="2648"/>
                </a:cubicBezTo>
                <a:cubicBezTo>
                  <a:pt x="4389" y="2712"/>
                  <a:pt x="4484" y="2746"/>
                  <a:pt x="4581" y="2746"/>
                </a:cubicBezTo>
                <a:cubicBezTo>
                  <a:pt x="4689" y="2746"/>
                  <a:pt x="4799" y="2703"/>
                  <a:pt x="4889" y="2612"/>
                </a:cubicBezTo>
                <a:cubicBezTo>
                  <a:pt x="5882" y="1622"/>
                  <a:pt x="6598" y="1108"/>
                  <a:pt x="6907" y="1007"/>
                </a:cubicBezTo>
                <a:close/>
                <a:moveTo>
                  <a:pt x="7025" y="0"/>
                </a:moveTo>
                <a:cubicBezTo>
                  <a:pt x="6286" y="0"/>
                  <a:pt x="5294" y="806"/>
                  <a:pt x="4514" y="1587"/>
                </a:cubicBezTo>
                <a:cubicBezTo>
                  <a:pt x="3351" y="903"/>
                  <a:pt x="2531" y="528"/>
                  <a:pt x="2016" y="391"/>
                </a:cubicBezTo>
                <a:cubicBezTo>
                  <a:pt x="1860" y="352"/>
                  <a:pt x="1731" y="335"/>
                  <a:pt x="1624" y="335"/>
                </a:cubicBezTo>
                <a:cubicBezTo>
                  <a:pt x="1357" y="335"/>
                  <a:pt x="1225" y="440"/>
                  <a:pt x="1127" y="561"/>
                </a:cubicBezTo>
                <a:cubicBezTo>
                  <a:pt x="411" y="1381"/>
                  <a:pt x="1505" y="3605"/>
                  <a:pt x="1811" y="4221"/>
                </a:cubicBezTo>
                <a:cubicBezTo>
                  <a:pt x="1401" y="4801"/>
                  <a:pt x="0" y="6888"/>
                  <a:pt x="649" y="7878"/>
                </a:cubicBezTo>
                <a:cubicBezTo>
                  <a:pt x="821" y="8152"/>
                  <a:pt x="1163" y="8289"/>
                  <a:pt x="1538" y="8289"/>
                </a:cubicBezTo>
                <a:cubicBezTo>
                  <a:pt x="2221" y="8289"/>
                  <a:pt x="3110" y="7914"/>
                  <a:pt x="3762" y="7640"/>
                </a:cubicBezTo>
                <a:cubicBezTo>
                  <a:pt x="4103" y="8392"/>
                  <a:pt x="4924" y="10034"/>
                  <a:pt x="5745" y="10239"/>
                </a:cubicBezTo>
                <a:lnTo>
                  <a:pt x="5983" y="10239"/>
                </a:lnTo>
                <a:cubicBezTo>
                  <a:pt x="6087" y="10239"/>
                  <a:pt x="6256" y="10239"/>
                  <a:pt x="6393" y="10102"/>
                </a:cubicBezTo>
                <a:cubicBezTo>
                  <a:pt x="7282" y="9487"/>
                  <a:pt x="7523" y="7741"/>
                  <a:pt x="7591" y="7025"/>
                </a:cubicBezTo>
                <a:cubicBezTo>
                  <a:pt x="8822" y="6716"/>
                  <a:pt x="10154" y="6305"/>
                  <a:pt x="10565" y="5725"/>
                </a:cubicBezTo>
                <a:cubicBezTo>
                  <a:pt x="10737" y="5589"/>
                  <a:pt x="10737" y="5279"/>
                  <a:pt x="10633" y="5110"/>
                </a:cubicBezTo>
                <a:cubicBezTo>
                  <a:pt x="10428" y="4494"/>
                  <a:pt x="9471" y="3912"/>
                  <a:pt x="7624" y="3332"/>
                </a:cubicBezTo>
                <a:cubicBezTo>
                  <a:pt x="8103" y="1245"/>
                  <a:pt x="8002" y="219"/>
                  <a:pt x="7318" y="49"/>
                </a:cubicBezTo>
                <a:cubicBezTo>
                  <a:pt x="7226" y="16"/>
                  <a:pt x="7128" y="0"/>
                  <a:pt x="7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ascinate"/>
              <a:buNone/>
              <a:defRPr sz="3500">
                <a:solidFill>
                  <a:schemeClr val="lt1"/>
                </a:solidFill>
                <a:latin typeface="Fascinate"/>
                <a:ea typeface="Fascinate"/>
                <a:cs typeface="Fascinate"/>
                <a:sym typeface="Fascina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ascinate"/>
              <a:buNone/>
              <a:defRPr sz="3500">
                <a:solidFill>
                  <a:schemeClr val="lt1"/>
                </a:solidFill>
                <a:latin typeface="Fascinate"/>
                <a:ea typeface="Fascinate"/>
                <a:cs typeface="Fascinate"/>
                <a:sym typeface="Fascina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ascinate"/>
              <a:buNone/>
              <a:defRPr sz="3500">
                <a:solidFill>
                  <a:schemeClr val="lt1"/>
                </a:solidFill>
                <a:latin typeface="Fascinate"/>
                <a:ea typeface="Fascinate"/>
                <a:cs typeface="Fascinate"/>
                <a:sym typeface="Fascina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ascinate"/>
              <a:buNone/>
              <a:defRPr sz="3500">
                <a:solidFill>
                  <a:schemeClr val="lt1"/>
                </a:solidFill>
                <a:latin typeface="Fascinate"/>
                <a:ea typeface="Fascinate"/>
                <a:cs typeface="Fascinate"/>
                <a:sym typeface="Fascina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ascinate"/>
              <a:buNone/>
              <a:defRPr sz="3500">
                <a:solidFill>
                  <a:schemeClr val="lt1"/>
                </a:solidFill>
                <a:latin typeface="Fascinate"/>
                <a:ea typeface="Fascinate"/>
                <a:cs typeface="Fascinate"/>
                <a:sym typeface="Fascina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ascinate"/>
              <a:buNone/>
              <a:defRPr sz="3500">
                <a:solidFill>
                  <a:schemeClr val="lt1"/>
                </a:solidFill>
                <a:latin typeface="Fascinate"/>
                <a:ea typeface="Fascinate"/>
                <a:cs typeface="Fascinate"/>
                <a:sym typeface="Fascina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ascinate"/>
              <a:buNone/>
              <a:defRPr sz="3500">
                <a:solidFill>
                  <a:schemeClr val="lt1"/>
                </a:solidFill>
                <a:latin typeface="Fascinate"/>
                <a:ea typeface="Fascinate"/>
                <a:cs typeface="Fascinate"/>
                <a:sym typeface="Fascina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ascinate"/>
              <a:buNone/>
              <a:defRPr sz="3500">
                <a:solidFill>
                  <a:schemeClr val="lt1"/>
                </a:solidFill>
                <a:latin typeface="Fascinate"/>
                <a:ea typeface="Fascinate"/>
                <a:cs typeface="Fascinate"/>
                <a:sym typeface="Fascina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ascinate"/>
              <a:buNone/>
              <a:defRPr sz="3500">
                <a:solidFill>
                  <a:schemeClr val="lt1"/>
                </a:solidFill>
                <a:latin typeface="Fascinate"/>
                <a:ea typeface="Fascinate"/>
                <a:cs typeface="Fascinate"/>
                <a:sym typeface="Fascinat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2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60" r:id="rId7"/>
    <p:sldLayoutId id="2147483664" r:id="rId8"/>
    <p:sldLayoutId id="2147483665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3"/>
          <p:cNvSpPr txBox="1">
            <a:spLocks noGrp="1"/>
          </p:cNvSpPr>
          <p:nvPr>
            <p:ph type="title"/>
          </p:nvPr>
        </p:nvSpPr>
        <p:spPr>
          <a:xfrm>
            <a:off x="719988" y="427900"/>
            <a:ext cx="7704000" cy="12224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/>
              <a:t>PERSENTASE ANAK USIA DINI DI INDONESIA </a:t>
            </a:r>
            <a:br>
              <a:rPr lang="id-ID" sz="2400" dirty="0"/>
            </a:br>
            <a:r>
              <a:rPr lang="id-ID" sz="2400" dirty="0"/>
              <a:t>(0-6 TAHUN</a:t>
            </a:r>
            <a:r>
              <a:rPr lang="it-IT" sz="2400" dirty="0"/>
              <a:t>)</a:t>
            </a:r>
            <a:r>
              <a:rPr lang="id-ID" sz="2400" dirty="0"/>
              <a:t> PADA 2021</a:t>
            </a:r>
            <a:endParaRPr lang="it-IT" sz="2400" dirty="0"/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706826668"/>
              </p:ext>
            </p:extLst>
          </p:nvPr>
        </p:nvGraphicFramePr>
        <p:xfrm>
          <a:off x="1850155" y="1650378"/>
          <a:ext cx="5443666" cy="3120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320684" y="1282390"/>
            <a:ext cx="2502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100" dirty="0"/>
              <a:t>Source : Badan Pusat Statistik (BPS)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" grpId="0"/>
      <p:bldGraphic spid="17" grpId="0">
        <p:bldAsOne/>
      </p:bldGraphic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3"/>
          <p:cNvSpPr txBox="1"/>
          <p:nvPr/>
        </p:nvSpPr>
        <p:spPr>
          <a:xfrm>
            <a:off x="1555700" y="3410187"/>
            <a:ext cx="15984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Votre logo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" name="Picture 2" descr="Ibu-ibu, Asap Dapur sama Bahayanya dengan Asap Rokok - JPNN.com Mobile">
            <a:extLst>
              <a:ext uri="{FF2B5EF4-FFF2-40B4-BE49-F238E27FC236}">
                <a16:creationId xmlns:a16="http://schemas.microsoft.com/office/drawing/2014/main" id="{18ACD5DB-40D3-260E-8542-A32BB8598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421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1D3A0E-61FF-6E33-7E36-FA6D560D3F4B}"/>
              </a:ext>
            </a:extLst>
          </p:cNvPr>
          <p:cNvSpPr txBox="1"/>
          <p:nvPr/>
        </p:nvSpPr>
        <p:spPr>
          <a:xfrm>
            <a:off x="1806600" y="4359121"/>
            <a:ext cx="553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Pada suatu hari,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beliau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sedang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memasak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sehingga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ia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tidak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bisa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memantau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kondisi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anaknya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 </a:t>
            </a:r>
            <a:endParaRPr kumimoji="0" lang="en-ID" sz="1600" i="0" u="none" strike="noStrike" kern="0" cap="none" spc="0" normalizeH="0" baseline="0" noProof="0" dirty="0">
              <a:ln>
                <a:noFill/>
              </a:ln>
              <a:solidFill>
                <a:srgbClr val="5B9191"/>
              </a:solidFill>
              <a:effectLst/>
              <a:uLnTx/>
              <a:uFillTx/>
              <a:latin typeface="Cooper Black" panose="0208090404030B020404" pitchFamily="18" charset="0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544481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3"/>
          <p:cNvSpPr txBox="1"/>
          <p:nvPr/>
        </p:nvSpPr>
        <p:spPr>
          <a:xfrm>
            <a:off x="1555700" y="3410187"/>
            <a:ext cx="15984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Votre logo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2945C-26BC-EF3D-0909-2471FB09FF15}"/>
              </a:ext>
            </a:extLst>
          </p:cNvPr>
          <p:cNvSpPr txBox="1"/>
          <p:nvPr/>
        </p:nvSpPr>
        <p:spPr>
          <a:xfrm>
            <a:off x="0" y="4248202"/>
            <a:ext cx="8236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Karena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itu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,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kejadian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yang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tak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diinginkan</a:t>
            </a:r>
            <a:r>
              <a:rPr lang="id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pun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terjadi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,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gerak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bayi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nya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terlalu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aktif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hingga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menyebabkan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anaknya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hampir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terjatuh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dari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tempat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tidur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  </a:t>
            </a:r>
            <a:endParaRPr lang="en-ID" sz="1600" dirty="0">
              <a:solidFill>
                <a:srgbClr val="5B9191"/>
              </a:solidFill>
              <a:latin typeface="Cooper Black" panose="0208090404030B020404" pitchFamily="18" charset="0"/>
              <a:ea typeface="Quicksand"/>
              <a:cs typeface="Quicksand"/>
              <a:sym typeface="Quicksand"/>
            </a:endParaRPr>
          </a:p>
          <a:p>
            <a:pPr algn="ctr"/>
            <a:endParaRPr lang="en-ID" sz="1600" dirty="0">
              <a:solidFill>
                <a:srgbClr val="5B9191"/>
              </a:solidFill>
              <a:latin typeface="Cooper Black" panose="0208090404030B0204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42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446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3"/>
          <p:cNvSpPr txBox="1"/>
          <p:nvPr/>
        </p:nvSpPr>
        <p:spPr>
          <a:xfrm>
            <a:off x="1555700" y="3410187"/>
            <a:ext cx="15984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Votre logo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" name="Picture 1" descr="Jenuh Mengurus Anak, Hati-hati Parental Burnout">
            <a:extLst>
              <a:ext uri="{FF2B5EF4-FFF2-40B4-BE49-F238E27FC236}">
                <a16:creationId xmlns:a16="http://schemas.microsoft.com/office/drawing/2014/main" id="{9E2E23A1-16BB-483F-9C79-720427E77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421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5369EF-0E56-CA29-FAB9-00A85D0A8321}"/>
              </a:ext>
            </a:extLst>
          </p:cNvPr>
          <p:cNvSpPr txBox="1"/>
          <p:nvPr/>
        </p:nvSpPr>
        <p:spPr>
          <a:xfrm>
            <a:off x="818707" y="4376648"/>
            <a:ext cx="7506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Akan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tetapi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,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kejadian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itu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ia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jadikan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sebagai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pembelajaran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dan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pengalaman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id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agar lebih waspada untuk menjaga anaknya</a:t>
            </a:r>
            <a:endParaRPr lang="en-ID" sz="1600" dirty="0">
              <a:solidFill>
                <a:srgbClr val="5B9191"/>
              </a:solidFill>
              <a:latin typeface="Cooper Black" panose="0208090404030B020404" pitchFamily="18" charset="0"/>
              <a:ea typeface="Quicksand"/>
              <a:cs typeface="Quicksand"/>
              <a:sym typeface="Quicksand"/>
            </a:endParaRPr>
          </a:p>
          <a:p>
            <a:pPr algn="ctr"/>
            <a:endParaRPr lang="en-ID" sz="1600" dirty="0">
              <a:solidFill>
                <a:srgbClr val="5B919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426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3"/>
          <p:cNvSpPr txBox="1"/>
          <p:nvPr/>
        </p:nvSpPr>
        <p:spPr>
          <a:xfrm>
            <a:off x="1555700" y="3410187"/>
            <a:ext cx="15984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Votre logo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5B7CF-ADA3-56CD-175E-DDD7B064BE41}"/>
              </a:ext>
            </a:extLst>
          </p:cNvPr>
          <p:cNvSpPr txBox="1"/>
          <p:nvPr/>
        </p:nvSpPr>
        <p:spPr>
          <a:xfrm>
            <a:off x="317500" y="4215599"/>
            <a:ext cx="7749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Ia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memiliki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harapan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ingin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tetap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leluasa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 </a:t>
            </a:r>
            <a:r>
              <a:rPr lang="id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untuk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beraktivitas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menjadi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seorang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ibu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rumah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tangga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sekaligus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tetap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bisa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menjaga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16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bayinya</a:t>
            </a:r>
            <a:r>
              <a:rPr lang="en-ID" sz="16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  </a:t>
            </a:r>
            <a:endParaRPr lang="en-ID" sz="1600" dirty="0">
              <a:solidFill>
                <a:srgbClr val="5B9191"/>
              </a:solidFill>
              <a:latin typeface="Cooper Black" panose="0208090404030B020404" pitchFamily="18" charset="0"/>
              <a:ea typeface="Quicksand"/>
              <a:cs typeface="Quicksand"/>
              <a:sym typeface="Quicksand"/>
            </a:endParaRPr>
          </a:p>
          <a:p>
            <a:endParaRPr lang="en-ID" sz="1600" dirty="0">
              <a:solidFill>
                <a:srgbClr val="5B9191"/>
              </a:solidFill>
              <a:latin typeface="Cooper Black" panose="0208090404030B0204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42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61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0"/>
          <p:cNvSpPr txBox="1">
            <a:spLocks noGrp="1"/>
          </p:cNvSpPr>
          <p:nvPr>
            <p:ph type="title"/>
          </p:nvPr>
        </p:nvSpPr>
        <p:spPr>
          <a:xfrm>
            <a:off x="713225" y="2503283"/>
            <a:ext cx="2468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</a:t>
            </a:r>
            <a:endParaRPr dirty="0"/>
          </a:p>
        </p:txBody>
      </p:sp>
      <p:sp>
        <p:nvSpPr>
          <p:cNvPr id="661" name="Google Shape;661;p40"/>
          <p:cNvSpPr txBox="1">
            <a:spLocks noGrp="1"/>
          </p:cNvSpPr>
          <p:nvPr>
            <p:ph type="subTitle" idx="1"/>
          </p:nvPr>
        </p:nvSpPr>
        <p:spPr>
          <a:xfrm>
            <a:off x="713225" y="3184832"/>
            <a:ext cx="2468100" cy="103629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Ba</a:t>
            </a:r>
            <a:r>
              <a:rPr lang="id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yi</a:t>
            </a:r>
            <a:r>
              <a:rPr lang="en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sering</a:t>
            </a:r>
            <a:r>
              <a:rPr lang="id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kali</a:t>
            </a:r>
            <a:r>
              <a:rPr lang="en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tidak</a:t>
            </a:r>
            <a:r>
              <a:rPr lang="en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terpantau</a:t>
            </a:r>
            <a:r>
              <a:rPr lang="en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ketika</a:t>
            </a:r>
            <a:r>
              <a:rPr lang="en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ibu</a:t>
            </a:r>
            <a:r>
              <a:rPr lang="en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sedang</a:t>
            </a:r>
            <a:r>
              <a:rPr lang="en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melakukan</a:t>
            </a:r>
            <a:r>
              <a:rPr lang="en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aktivitas</a:t>
            </a:r>
            <a:r>
              <a:rPr lang="en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 di </a:t>
            </a:r>
            <a:r>
              <a:rPr lang="en-ID" dirty="0" err="1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rumah</a:t>
            </a:r>
            <a:endParaRPr lang="en-ID" dirty="0">
              <a:solidFill>
                <a:schemeClr val="tx1"/>
              </a:solidFill>
              <a:latin typeface="Cooper Black" panose="0208090404030B020404" pitchFamily="18" charset="0"/>
              <a:cs typeface="Poppins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sp>
        <p:nvSpPr>
          <p:cNvPr id="662" name="Google Shape;662;p40"/>
          <p:cNvSpPr txBox="1">
            <a:spLocks noGrp="1"/>
          </p:cNvSpPr>
          <p:nvPr>
            <p:ph type="title" idx="2"/>
          </p:nvPr>
        </p:nvSpPr>
        <p:spPr>
          <a:xfrm>
            <a:off x="3320565" y="2501647"/>
            <a:ext cx="2468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663" name="Google Shape;663;p40"/>
          <p:cNvSpPr txBox="1">
            <a:spLocks noGrp="1"/>
          </p:cNvSpPr>
          <p:nvPr>
            <p:ph type="subTitle" idx="3"/>
          </p:nvPr>
        </p:nvSpPr>
        <p:spPr>
          <a:xfrm>
            <a:off x="3347164" y="3199160"/>
            <a:ext cx="2468100" cy="117772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Ibu </a:t>
            </a:r>
            <a:r>
              <a:rPr lang="en-ID" dirty="0" err="1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sering</a:t>
            </a:r>
            <a:r>
              <a:rPr lang="en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khawatir</a:t>
            </a:r>
            <a:r>
              <a:rPr lang="en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meninggalkan</a:t>
            </a:r>
            <a:r>
              <a:rPr lang="en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anaknya</a:t>
            </a:r>
            <a:r>
              <a:rPr lang="en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,</a:t>
            </a:r>
            <a:r>
              <a:rPr lang="id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tetapi</a:t>
            </a:r>
            <a:r>
              <a:rPr lang="en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pekerjaan</a:t>
            </a:r>
            <a:r>
              <a:rPr lang="en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rumah</a:t>
            </a:r>
            <a:r>
              <a:rPr lang="en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 juga </a:t>
            </a:r>
            <a:r>
              <a:rPr lang="en-ID" dirty="0" err="1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harus</a:t>
            </a:r>
            <a:r>
              <a:rPr lang="en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dikerjakan</a:t>
            </a:r>
            <a:endParaRPr lang="en-ID" dirty="0">
              <a:solidFill>
                <a:schemeClr val="tx1"/>
              </a:solidFill>
              <a:latin typeface="Cooper Black" panose="0208090404030B020404" pitchFamily="18" charset="0"/>
              <a:cs typeface="Poppins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sp>
        <p:nvSpPr>
          <p:cNvPr id="664" name="Google Shape;664;p40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81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FOKUS MASALAH</a:t>
            </a:r>
            <a:endParaRPr lang="en-ID" sz="3600" dirty="0">
              <a:solidFill>
                <a:srgbClr val="FFC56B"/>
              </a:solidFill>
            </a:endParaRPr>
          </a:p>
        </p:txBody>
      </p:sp>
      <p:sp>
        <p:nvSpPr>
          <p:cNvPr id="665" name="Google Shape;665;p40"/>
          <p:cNvSpPr txBox="1">
            <a:spLocks noGrp="1"/>
          </p:cNvSpPr>
          <p:nvPr>
            <p:ph type="title" idx="4"/>
          </p:nvPr>
        </p:nvSpPr>
        <p:spPr>
          <a:xfrm>
            <a:off x="5962680" y="2491688"/>
            <a:ext cx="2468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</p:txBody>
      </p:sp>
      <p:sp>
        <p:nvSpPr>
          <p:cNvPr id="666" name="Google Shape;666;p40"/>
          <p:cNvSpPr txBox="1">
            <a:spLocks noGrp="1"/>
          </p:cNvSpPr>
          <p:nvPr>
            <p:ph type="subTitle" idx="5"/>
          </p:nvPr>
        </p:nvSpPr>
        <p:spPr>
          <a:xfrm>
            <a:off x="5953480" y="3184832"/>
            <a:ext cx="2468100" cy="93328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ID" dirty="0" err="1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Sering</a:t>
            </a:r>
            <a:r>
              <a:rPr lang="en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terjadinya</a:t>
            </a:r>
            <a:r>
              <a:rPr lang="en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hal</a:t>
            </a:r>
            <a:r>
              <a:rPr lang="en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buruk</a:t>
            </a:r>
            <a:r>
              <a:rPr lang="en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pada</a:t>
            </a:r>
            <a:r>
              <a:rPr lang="en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ba</a:t>
            </a:r>
            <a:r>
              <a:rPr lang="id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yi</a:t>
            </a:r>
            <a:r>
              <a:rPr lang="en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saat</a:t>
            </a:r>
            <a:r>
              <a:rPr lang="en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ibu</a:t>
            </a:r>
            <a:r>
              <a:rPr lang="en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sedang</a:t>
            </a:r>
            <a:r>
              <a:rPr lang="en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melakukan</a:t>
            </a:r>
            <a:r>
              <a:rPr lang="en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aktivitas</a:t>
            </a:r>
            <a:r>
              <a:rPr lang="en-ID" dirty="0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 di </a:t>
            </a:r>
            <a:r>
              <a:rPr lang="en-ID" dirty="0" err="1">
                <a:solidFill>
                  <a:schemeClr val="tx1"/>
                </a:solidFill>
                <a:latin typeface="Cooper Black" panose="0208090404030B020404" pitchFamily="18" charset="0"/>
                <a:cs typeface="Poppins" panose="00000500000000000000" pitchFamily="2" charset="0"/>
              </a:rPr>
              <a:t>rumah</a:t>
            </a:r>
            <a:endParaRPr lang="en-ID" dirty="0">
              <a:solidFill>
                <a:schemeClr val="tx1"/>
              </a:solidFill>
              <a:latin typeface="Cooper Black" panose="0208090404030B020404" pitchFamily="18" charset="0"/>
              <a:cs typeface="Poppins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grpSp>
        <p:nvGrpSpPr>
          <p:cNvPr id="22" name="Google Shape;8884;p66"/>
          <p:cNvGrpSpPr/>
          <p:nvPr/>
        </p:nvGrpSpPr>
        <p:grpSpPr>
          <a:xfrm>
            <a:off x="1606003" y="1908399"/>
            <a:ext cx="522296" cy="512792"/>
            <a:chOff x="5053900" y="3804850"/>
            <a:chExt cx="483150" cy="483125"/>
          </a:xfrm>
          <a:solidFill>
            <a:srgbClr val="FFC56B"/>
          </a:solidFill>
        </p:grpSpPr>
        <p:sp>
          <p:nvSpPr>
            <p:cNvPr id="23" name="Google Shape;8885;p66"/>
            <p:cNvSpPr/>
            <p:nvPr/>
          </p:nvSpPr>
          <p:spPr>
            <a:xfrm>
              <a:off x="5053900" y="3804850"/>
              <a:ext cx="483150" cy="483125"/>
            </a:xfrm>
            <a:custGeom>
              <a:avLst/>
              <a:gdLst/>
              <a:ahLst/>
              <a:cxnLst/>
              <a:rect l="l" t="t" r="r" b="b"/>
              <a:pathLst>
                <a:path w="19326" h="19325" extrusionOk="0">
                  <a:moveTo>
                    <a:pt x="9663" y="1132"/>
                  </a:moveTo>
                  <a:cubicBezTo>
                    <a:pt x="14367" y="1132"/>
                    <a:pt x="18193" y="4958"/>
                    <a:pt x="18193" y="9662"/>
                  </a:cubicBezTo>
                  <a:cubicBezTo>
                    <a:pt x="18193" y="14367"/>
                    <a:pt x="14367" y="18192"/>
                    <a:pt x="9663" y="18192"/>
                  </a:cubicBezTo>
                  <a:cubicBezTo>
                    <a:pt x="4959" y="18192"/>
                    <a:pt x="1133" y="14367"/>
                    <a:pt x="1133" y="9662"/>
                  </a:cubicBezTo>
                  <a:cubicBezTo>
                    <a:pt x="1133" y="4958"/>
                    <a:pt x="4959" y="1132"/>
                    <a:pt x="9663" y="1132"/>
                  </a:cubicBezTo>
                  <a:close/>
                  <a:moveTo>
                    <a:pt x="9663" y="0"/>
                  </a:moveTo>
                  <a:cubicBezTo>
                    <a:pt x="7094" y="0"/>
                    <a:pt x="4669" y="1009"/>
                    <a:pt x="2839" y="2838"/>
                  </a:cubicBezTo>
                  <a:cubicBezTo>
                    <a:pt x="1009" y="4668"/>
                    <a:pt x="1" y="7093"/>
                    <a:pt x="1" y="9662"/>
                  </a:cubicBezTo>
                  <a:cubicBezTo>
                    <a:pt x="1" y="12232"/>
                    <a:pt x="1009" y="14657"/>
                    <a:pt x="2839" y="16486"/>
                  </a:cubicBezTo>
                  <a:cubicBezTo>
                    <a:pt x="4669" y="18316"/>
                    <a:pt x="7094" y="19325"/>
                    <a:pt x="9663" y="19325"/>
                  </a:cubicBezTo>
                  <a:cubicBezTo>
                    <a:pt x="12233" y="19325"/>
                    <a:pt x="14657" y="18316"/>
                    <a:pt x="16487" y="16486"/>
                  </a:cubicBezTo>
                  <a:cubicBezTo>
                    <a:pt x="18317" y="14657"/>
                    <a:pt x="19325" y="12232"/>
                    <a:pt x="19325" y="9662"/>
                  </a:cubicBezTo>
                  <a:cubicBezTo>
                    <a:pt x="19325" y="7093"/>
                    <a:pt x="18317" y="4668"/>
                    <a:pt x="16487" y="2838"/>
                  </a:cubicBezTo>
                  <a:cubicBezTo>
                    <a:pt x="14657" y="1009"/>
                    <a:pt x="12233" y="0"/>
                    <a:pt x="9663" y="0"/>
                  </a:cubicBezTo>
                  <a:close/>
                </a:path>
              </a:pathLst>
            </a:custGeom>
            <a:grpFill/>
            <a:ln w="6350">
              <a:solidFill>
                <a:srgbClr val="FFC56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8886;p66"/>
            <p:cNvSpPr/>
            <p:nvPr/>
          </p:nvSpPr>
          <p:spPr>
            <a:xfrm>
              <a:off x="5168125" y="39473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grpFill/>
            <a:ln w="6350">
              <a:solidFill>
                <a:srgbClr val="FFC56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8887;p66"/>
            <p:cNvSpPr/>
            <p:nvPr/>
          </p:nvSpPr>
          <p:spPr>
            <a:xfrm>
              <a:off x="5334575" y="3947350"/>
              <a:ext cx="88325" cy="84950"/>
            </a:xfrm>
            <a:custGeom>
              <a:avLst/>
              <a:gdLst/>
              <a:ahLst/>
              <a:cxnLst/>
              <a:rect l="l" t="t" r="r" b="b"/>
              <a:pathLst>
                <a:path w="3533" h="3398" extrusionOk="0">
                  <a:moveTo>
                    <a:pt x="1829" y="1130"/>
                  </a:moveTo>
                  <a:cubicBezTo>
                    <a:pt x="2121" y="1130"/>
                    <a:pt x="2401" y="1356"/>
                    <a:pt x="2401" y="1698"/>
                  </a:cubicBezTo>
                  <a:cubicBezTo>
                    <a:pt x="2401" y="2012"/>
                    <a:pt x="2147" y="2265"/>
                    <a:pt x="1833" y="2265"/>
                  </a:cubicBezTo>
                  <a:cubicBezTo>
                    <a:pt x="1329" y="2265"/>
                    <a:pt x="1075" y="1656"/>
                    <a:pt x="1431" y="1296"/>
                  </a:cubicBezTo>
                  <a:cubicBezTo>
                    <a:pt x="1547" y="1181"/>
                    <a:pt x="1690" y="1130"/>
                    <a:pt x="1829" y="1130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0" y="1683"/>
                    <a:pt x="145" y="2413"/>
                    <a:pt x="631" y="2900"/>
                  </a:cubicBezTo>
                  <a:cubicBezTo>
                    <a:pt x="956" y="3225"/>
                    <a:pt x="1391" y="3397"/>
                    <a:pt x="1833" y="3397"/>
                  </a:cubicBezTo>
                  <a:cubicBezTo>
                    <a:pt x="2052" y="3397"/>
                    <a:pt x="2272" y="3355"/>
                    <a:pt x="2482" y="3268"/>
                  </a:cubicBezTo>
                  <a:cubicBezTo>
                    <a:pt x="3116" y="3005"/>
                    <a:pt x="3533" y="2386"/>
                    <a:pt x="3533" y="1698"/>
                  </a:cubicBezTo>
                  <a:cubicBezTo>
                    <a:pt x="3530" y="759"/>
                    <a:pt x="2772" y="1"/>
                    <a:pt x="1833" y="1"/>
                  </a:cubicBezTo>
                  <a:close/>
                </a:path>
              </a:pathLst>
            </a:custGeom>
            <a:grpFill/>
            <a:ln w="6350">
              <a:solidFill>
                <a:srgbClr val="FFC56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" name="Google Shape;8888;p66"/>
            <p:cNvSpPr/>
            <p:nvPr/>
          </p:nvSpPr>
          <p:spPr>
            <a:xfrm>
              <a:off x="5170150" y="4060600"/>
              <a:ext cx="250650" cy="113225"/>
            </a:xfrm>
            <a:custGeom>
              <a:avLst/>
              <a:gdLst/>
              <a:ahLst/>
              <a:cxnLst/>
              <a:rect l="l" t="t" r="r" b="b"/>
              <a:pathLst>
                <a:path w="10026" h="4529" extrusionOk="0">
                  <a:moveTo>
                    <a:pt x="5006" y="0"/>
                  </a:moveTo>
                  <a:cubicBezTo>
                    <a:pt x="2684" y="0"/>
                    <a:pt x="659" y="1572"/>
                    <a:pt x="79" y="3820"/>
                  </a:cubicBezTo>
                  <a:cubicBezTo>
                    <a:pt x="1" y="4125"/>
                    <a:pt x="182" y="4433"/>
                    <a:pt x="487" y="4511"/>
                  </a:cubicBezTo>
                  <a:cubicBezTo>
                    <a:pt x="533" y="4523"/>
                    <a:pt x="580" y="4528"/>
                    <a:pt x="625" y="4528"/>
                  </a:cubicBezTo>
                  <a:cubicBezTo>
                    <a:pt x="878" y="4528"/>
                    <a:pt x="1109" y="4359"/>
                    <a:pt x="1175" y="4103"/>
                  </a:cubicBezTo>
                  <a:cubicBezTo>
                    <a:pt x="1625" y="2352"/>
                    <a:pt x="3205" y="1126"/>
                    <a:pt x="5013" y="1126"/>
                  </a:cubicBezTo>
                  <a:cubicBezTo>
                    <a:pt x="6822" y="1126"/>
                    <a:pt x="8401" y="2352"/>
                    <a:pt x="8851" y="4103"/>
                  </a:cubicBezTo>
                  <a:cubicBezTo>
                    <a:pt x="8917" y="4359"/>
                    <a:pt x="9148" y="4528"/>
                    <a:pt x="9401" y="4528"/>
                  </a:cubicBezTo>
                  <a:cubicBezTo>
                    <a:pt x="9447" y="4528"/>
                    <a:pt x="9493" y="4523"/>
                    <a:pt x="9539" y="4511"/>
                  </a:cubicBezTo>
                  <a:cubicBezTo>
                    <a:pt x="9844" y="4433"/>
                    <a:pt x="10025" y="4125"/>
                    <a:pt x="9947" y="3820"/>
                  </a:cubicBezTo>
                  <a:cubicBezTo>
                    <a:pt x="9368" y="1572"/>
                    <a:pt x="7342" y="0"/>
                    <a:pt x="5020" y="0"/>
                  </a:cubicBezTo>
                  <a:cubicBezTo>
                    <a:pt x="5018" y="0"/>
                    <a:pt x="5015" y="0"/>
                    <a:pt x="5013" y="0"/>
                  </a:cubicBezTo>
                  <a:cubicBezTo>
                    <a:pt x="5011" y="0"/>
                    <a:pt x="5009" y="0"/>
                    <a:pt x="5006" y="0"/>
                  </a:cubicBezTo>
                  <a:close/>
                </a:path>
              </a:pathLst>
            </a:custGeom>
            <a:grpFill/>
            <a:ln w="6350">
              <a:solidFill>
                <a:srgbClr val="FFC56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" name="Google Shape;9178;p67"/>
          <p:cNvGrpSpPr/>
          <p:nvPr/>
        </p:nvGrpSpPr>
        <p:grpSpPr>
          <a:xfrm>
            <a:off x="6866535" y="1846874"/>
            <a:ext cx="641989" cy="604764"/>
            <a:chOff x="-25844850" y="2357750"/>
            <a:chExt cx="296175" cy="279625"/>
          </a:xfrm>
          <a:solidFill>
            <a:srgbClr val="FFC56B"/>
          </a:solidFill>
        </p:grpSpPr>
        <p:sp>
          <p:nvSpPr>
            <p:cNvPr id="28" name="Google Shape;9179;p67"/>
            <p:cNvSpPr/>
            <p:nvPr/>
          </p:nvSpPr>
          <p:spPr>
            <a:xfrm>
              <a:off x="-25792075" y="2428625"/>
              <a:ext cx="191425" cy="208750"/>
            </a:xfrm>
            <a:custGeom>
              <a:avLst/>
              <a:gdLst/>
              <a:ahLst/>
              <a:cxnLst/>
              <a:rect l="l" t="t" r="r" b="b"/>
              <a:pathLst>
                <a:path w="7657" h="8350" extrusionOk="0">
                  <a:moveTo>
                    <a:pt x="3781" y="2773"/>
                  </a:moveTo>
                  <a:cubicBezTo>
                    <a:pt x="3970" y="2773"/>
                    <a:pt x="4128" y="2931"/>
                    <a:pt x="4128" y="3120"/>
                  </a:cubicBezTo>
                  <a:cubicBezTo>
                    <a:pt x="4128" y="3309"/>
                    <a:pt x="3970" y="3466"/>
                    <a:pt x="3781" y="3466"/>
                  </a:cubicBezTo>
                  <a:cubicBezTo>
                    <a:pt x="3592" y="3466"/>
                    <a:pt x="3435" y="3309"/>
                    <a:pt x="3435" y="3120"/>
                  </a:cubicBezTo>
                  <a:cubicBezTo>
                    <a:pt x="3435" y="2931"/>
                    <a:pt x="3592" y="2773"/>
                    <a:pt x="3781" y="2773"/>
                  </a:cubicBezTo>
                  <a:close/>
                  <a:moveTo>
                    <a:pt x="3813" y="694"/>
                  </a:moveTo>
                  <a:cubicBezTo>
                    <a:pt x="5167" y="694"/>
                    <a:pt x="6270" y="1796"/>
                    <a:pt x="6270" y="3120"/>
                  </a:cubicBezTo>
                  <a:lnTo>
                    <a:pt x="6270" y="6239"/>
                  </a:lnTo>
                  <a:lnTo>
                    <a:pt x="4191" y="6239"/>
                  </a:lnTo>
                  <a:lnTo>
                    <a:pt x="4191" y="4096"/>
                  </a:lnTo>
                  <a:cubicBezTo>
                    <a:pt x="4569" y="3939"/>
                    <a:pt x="4884" y="3592"/>
                    <a:pt x="4884" y="3120"/>
                  </a:cubicBezTo>
                  <a:cubicBezTo>
                    <a:pt x="4884" y="2521"/>
                    <a:pt x="4411" y="2111"/>
                    <a:pt x="3876" y="2111"/>
                  </a:cubicBezTo>
                  <a:cubicBezTo>
                    <a:pt x="3277" y="2111"/>
                    <a:pt x="2836" y="2584"/>
                    <a:pt x="2836" y="3120"/>
                  </a:cubicBezTo>
                  <a:cubicBezTo>
                    <a:pt x="2836" y="3561"/>
                    <a:pt x="3120" y="3939"/>
                    <a:pt x="3561" y="4096"/>
                  </a:cubicBezTo>
                  <a:lnTo>
                    <a:pt x="3561" y="6239"/>
                  </a:lnTo>
                  <a:lnTo>
                    <a:pt x="1450" y="6239"/>
                  </a:lnTo>
                  <a:lnTo>
                    <a:pt x="1450" y="3120"/>
                  </a:lnTo>
                  <a:lnTo>
                    <a:pt x="1387" y="3120"/>
                  </a:lnTo>
                  <a:cubicBezTo>
                    <a:pt x="1387" y="1796"/>
                    <a:pt x="2489" y="694"/>
                    <a:pt x="3813" y="694"/>
                  </a:cubicBezTo>
                  <a:close/>
                  <a:moveTo>
                    <a:pt x="6585" y="6932"/>
                  </a:moveTo>
                  <a:cubicBezTo>
                    <a:pt x="6774" y="6932"/>
                    <a:pt x="6932" y="7089"/>
                    <a:pt x="6932" y="7310"/>
                  </a:cubicBezTo>
                  <a:lnTo>
                    <a:pt x="6932" y="7625"/>
                  </a:lnTo>
                  <a:lnTo>
                    <a:pt x="662" y="7625"/>
                  </a:lnTo>
                  <a:lnTo>
                    <a:pt x="662" y="7310"/>
                  </a:lnTo>
                  <a:cubicBezTo>
                    <a:pt x="662" y="7089"/>
                    <a:pt x="820" y="6932"/>
                    <a:pt x="1040" y="6932"/>
                  </a:cubicBezTo>
                  <a:close/>
                  <a:moveTo>
                    <a:pt x="3813" y="1"/>
                  </a:moveTo>
                  <a:cubicBezTo>
                    <a:pt x="2080" y="1"/>
                    <a:pt x="725" y="1418"/>
                    <a:pt x="725" y="3120"/>
                  </a:cubicBezTo>
                  <a:lnTo>
                    <a:pt x="725" y="6302"/>
                  </a:lnTo>
                  <a:cubicBezTo>
                    <a:pt x="316" y="6459"/>
                    <a:pt x="1" y="6837"/>
                    <a:pt x="1" y="7310"/>
                  </a:cubicBezTo>
                  <a:lnTo>
                    <a:pt x="1" y="8003"/>
                  </a:lnTo>
                  <a:cubicBezTo>
                    <a:pt x="1" y="8192"/>
                    <a:pt x="158" y="8349"/>
                    <a:pt x="347" y="8349"/>
                  </a:cubicBezTo>
                  <a:lnTo>
                    <a:pt x="7278" y="8349"/>
                  </a:lnTo>
                  <a:cubicBezTo>
                    <a:pt x="7499" y="8349"/>
                    <a:pt x="7656" y="8192"/>
                    <a:pt x="7656" y="8003"/>
                  </a:cubicBezTo>
                  <a:lnTo>
                    <a:pt x="7656" y="7310"/>
                  </a:lnTo>
                  <a:cubicBezTo>
                    <a:pt x="7593" y="6837"/>
                    <a:pt x="7341" y="6428"/>
                    <a:pt x="6932" y="6302"/>
                  </a:cubicBezTo>
                  <a:lnTo>
                    <a:pt x="6932" y="3120"/>
                  </a:lnTo>
                  <a:cubicBezTo>
                    <a:pt x="6932" y="1387"/>
                    <a:pt x="5514" y="1"/>
                    <a:pt x="38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180;p67"/>
            <p:cNvSpPr/>
            <p:nvPr/>
          </p:nvSpPr>
          <p:spPr>
            <a:xfrm>
              <a:off x="-25602250" y="2497950"/>
              <a:ext cx="53575" cy="17350"/>
            </a:xfrm>
            <a:custGeom>
              <a:avLst/>
              <a:gdLst/>
              <a:ahLst/>
              <a:cxnLst/>
              <a:rect l="l" t="t" r="r" b="b"/>
              <a:pathLst>
                <a:path w="2143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lnTo>
                    <a:pt x="1796" y="693"/>
                  </a:lnTo>
                  <a:cubicBezTo>
                    <a:pt x="1985" y="693"/>
                    <a:pt x="2143" y="536"/>
                    <a:pt x="2143" y="347"/>
                  </a:cubicBez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181;p67"/>
            <p:cNvSpPr/>
            <p:nvPr/>
          </p:nvSpPr>
          <p:spPr>
            <a:xfrm>
              <a:off x="-25844850" y="2497950"/>
              <a:ext cx="52800" cy="17350"/>
            </a:xfrm>
            <a:custGeom>
              <a:avLst/>
              <a:gdLst/>
              <a:ahLst/>
              <a:cxnLst/>
              <a:rect l="l" t="t" r="r" b="b"/>
              <a:pathLst>
                <a:path w="2112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65" y="693"/>
                  </a:lnTo>
                  <a:cubicBezTo>
                    <a:pt x="1954" y="693"/>
                    <a:pt x="2112" y="536"/>
                    <a:pt x="2112" y="347"/>
                  </a:cubicBezTo>
                  <a:cubicBezTo>
                    <a:pt x="2080" y="158"/>
                    <a:pt x="1923" y="0"/>
                    <a:pt x="17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182;p67"/>
            <p:cNvSpPr/>
            <p:nvPr/>
          </p:nvSpPr>
          <p:spPr>
            <a:xfrm>
              <a:off x="-25706225" y="2357750"/>
              <a:ext cx="17350" cy="53575"/>
            </a:xfrm>
            <a:custGeom>
              <a:avLst/>
              <a:gdLst/>
              <a:ahLst/>
              <a:cxnLst/>
              <a:rect l="l" t="t" r="r" b="b"/>
              <a:pathLst>
                <a:path w="694" h="2143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85"/>
                    <a:pt x="158" y="2143"/>
                    <a:pt x="347" y="2143"/>
                  </a:cubicBezTo>
                  <a:cubicBezTo>
                    <a:pt x="536" y="2143"/>
                    <a:pt x="694" y="1985"/>
                    <a:pt x="694" y="1764"/>
                  </a:cubicBez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183;p67"/>
            <p:cNvSpPr/>
            <p:nvPr/>
          </p:nvSpPr>
          <p:spPr>
            <a:xfrm>
              <a:off x="-25804675" y="2400275"/>
              <a:ext cx="42550" cy="41775"/>
            </a:xfrm>
            <a:custGeom>
              <a:avLst/>
              <a:gdLst/>
              <a:ahLst/>
              <a:cxnLst/>
              <a:rect l="l" t="t" r="r" b="b"/>
              <a:pathLst>
                <a:path w="1702" h="1671" extrusionOk="0">
                  <a:moveTo>
                    <a:pt x="351" y="0"/>
                  </a:moveTo>
                  <a:cubicBezTo>
                    <a:pt x="260" y="0"/>
                    <a:pt x="174" y="32"/>
                    <a:pt x="127" y="95"/>
                  </a:cubicBezTo>
                  <a:cubicBezTo>
                    <a:pt x="0" y="189"/>
                    <a:pt x="0" y="442"/>
                    <a:pt x="127" y="568"/>
                  </a:cubicBezTo>
                  <a:lnTo>
                    <a:pt x="1103" y="1544"/>
                  </a:lnTo>
                  <a:cubicBezTo>
                    <a:pt x="1166" y="1607"/>
                    <a:pt x="1261" y="1670"/>
                    <a:pt x="1324" y="1670"/>
                  </a:cubicBezTo>
                  <a:cubicBezTo>
                    <a:pt x="1418" y="1670"/>
                    <a:pt x="1544" y="1607"/>
                    <a:pt x="1576" y="1544"/>
                  </a:cubicBezTo>
                  <a:cubicBezTo>
                    <a:pt x="1702" y="1418"/>
                    <a:pt x="1702" y="1198"/>
                    <a:pt x="1576" y="1072"/>
                  </a:cubicBezTo>
                  <a:lnTo>
                    <a:pt x="599" y="95"/>
                  </a:lnTo>
                  <a:cubicBezTo>
                    <a:pt x="536" y="32"/>
                    <a:pt x="442" y="0"/>
                    <a:pt x="3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184;p67"/>
            <p:cNvSpPr/>
            <p:nvPr/>
          </p:nvSpPr>
          <p:spPr>
            <a:xfrm>
              <a:off x="-25632175" y="2400275"/>
              <a:ext cx="41750" cy="41775"/>
            </a:xfrm>
            <a:custGeom>
              <a:avLst/>
              <a:gdLst/>
              <a:ahLst/>
              <a:cxnLst/>
              <a:rect l="l" t="t" r="r" b="b"/>
              <a:pathLst>
                <a:path w="1670" h="1671" extrusionOk="0">
                  <a:moveTo>
                    <a:pt x="1327" y="0"/>
                  </a:moveTo>
                  <a:cubicBezTo>
                    <a:pt x="1237" y="0"/>
                    <a:pt x="1150" y="32"/>
                    <a:pt x="1103" y="95"/>
                  </a:cubicBezTo>
                  <a:lnTo>
                    <a:pt x="95" y="1072"/>
                  </a:lnTo>
                  <a:cubicBezTo>
                    <a:pt x="0" y="1198"/>
                    <a:pt x="0" y="1418"/>
                    <a:pt x="95" y="1544"/>
                  </a:cubicBezTo>
                  <a:cubicBezTo>
                    <a:pt x="158" y="1607"/>
                    <a:pt x="252" y="1670"/>
                    <a:pt x="347" y="1670"/>
                  </a:cubicBezTo>
                  <a:cubicBezTo>
                    <a:pt x="410" y="1670"/>
                    <a:pt x="536" y="1607"/>
                    <a:pt x="567" y="1544"/>
                  </a:cubicBezTo>
                  <a:lnTo>
                    <a:pt x="1575" y="568"/>
                  </a:lnTo>
                  <a:cubicBezTo>
                    <a:pt x="1670" y="442"/>
                    <a:pt x="1670" y="189"/>
                    <a:pt x="1575" y="95"/>
                  </a:cubicBezTo>
                  <a:cubicBezTo>
                    <a:pt x="1512" y="32"/>
                    <a:pt x="1418" y="0"/>
                    <a:pt x="13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9834;p69"/>
          <p:cNvGrpSpPr/>
          <p:nvPr/>
        </p:nvGrpSpPr>
        <p:grpSpPr>
          <a:xfrm>
            <a:off x="4238899" y="1840018"/>
            <a:ext cx="631431" cy="581173"/>
            <a:chOff x="-57578225" y="1904075"/>
            <a:chExt cx="319025" cy="318225"/>
          </a:xfrm>
          <a:solidFill>
            <a:srgbClr val="FFC56B"/>
          </a:solidFill>
        </p:grpSpPr>
        <p:sp>
          <p:nvSpPr>
            <p:cNvPr id="35" name="Google Shape;9835;p69"/>
            <p:cNvSpPr/>
            <p:nvPr/>
          </p:nvSpPr>
          <p:spPr>
            <a:xfrm>
              <a:off x="-57578225" y="1904075"/>
              <a:ext cx="319025" cy="318225"/>
            </a:xfrm>
            <a:custGeom>
              <a:avLst/>
              <a:gdLst/>
              <a:ahLst/>
              <a:cxnLst/>
              <a:rect l="l" t="t" r="r" b="b"/>
              <a:pathLst>
                <a:path w="12761" h="12729" extrusionOk="0">
                  <a:moveTo>
                    <a:pt x="4601" y="1418"/>
                  </a:moveTo>
                  <a:cubicBezTo>
                    <a:pt x="4632" y="1702"/>
                    <a:pt x="4727" y="1922"/>
                    <a:pt x="4790" y="2206"/>
                  </a:cubicBezTo>
                  <a:cubicBezTo>
                    <a:pt x="3687" y="2962"/>
                    <a:pt x="2994" y="4254"/>
                    <a:pt x="2994" y="5640"/>
                  </a:cubicBezTo>
                  <a:lnTo>
                    <a:pt x="2994" y="5986"/>
                  </a:lnTo>
                  <a:cubicBezTo>
                    <a:pt x="2710" y="5986"/>
                    <a:pt x="2458" y="6081"/>
                    <a:pt x="2238" y="6175"/>
                  </a:cubicBezTo>
                  <a:lnTo>
                    <a:pt x="2238" y="5608"/>
                  </a:lnTo>
                  <a:cubicBezTo>
                    <a:pt x="2238" y="3876"/>
                    <a:pt x="3183" y="2300"/>
                    <a:pt x="4601" y="1418"/>
                  </a:cubicBezTo>
                  <a:close/>
                  <a:moveTo>
                    <a:pt x="7121" y="757"/>
                  </a:moveTo>
                  <a:cubicBezTo>
                    <a:pt x="9799" y="757"/>
                    <a:pt x="12004" y="2930"/>
                    <a:pt x="12004" y="5640"/>
                  </a:cubicBezTo>
                  <a:lnTo>
                    <a:pt x="12004" y="6238"/>
                  </a:lnTo>
                  <a:cubicBezTo>
                    <a:pt x="11752" y="6112"/>
                    <a:pt x="11532" y="6018"/>
                    <a:pt x="11248" y="6018"/>
                  </a:cubicBezTo>
                  <a:lnTo>
                    <a:pt x="10902" y="6018"/>
                  </a:lnTo>
                  <a:cubicBezTo>
                    <a:pt x="8098" y="6018"/>
                    <a:pt x="5703" y="3907"/>
                    <a:pt x="5325" y="1103"/>
                  </a:cubicBezTo>
                  <a:cubicBezTo>
                    <a:pt x="5861" y="883"/>
                    <a:pt x="6491" y="757"/>
                    <a:pt x="7121" y="757"/>
                  </a:cubicBezTo>
                  <a:close/>
                  <a:moveTo>
                    <a:pt x="2994" y="6742"/>
                  </a:moveTo>
                  <a:lnTo>
                    <a:pt x="2994" y="8223"/>
                  </a:lnTo>
                  <a:cubicBezTo>
                    <a:pt x="2616" y="8223"/>
                    <a:pt x="2238" y="7971"/>
                    <a:pt x="2238" y="7436"/>
                  </a:cubicBezTo>
                  <a:cubicBezTo>
                    <a:pt x="2269" y="7058"/>
                    <a:pt x="2584" y="6742"/>
                    <a:pt x="2994" y="6742"/>
                  </a:cubicBezTo>
                  <a:close/>
                  <a:moveTo>
                    <a:pt x="11248" y="6742"/>
                  </a:moveTo>
                  <a:cubicBezTo>
                    <a:pt x="11658" y="6742"/>
                    <a:pt x="12004" y="7058"/>
                    <a:pt x="12004" y="7499"/>
                  </a:cubicBezTo>
                  <a:cubicBezTo>
                    <a:pt x="12004" y="7908"/>
                    <a:pt x="11658" y="8223"/>
                    <a:pt x="11248" y="8223"/>
                  </a:cubicBezTo>
                  <a:lnTo>
                    <a:pt x="11248" y="6742"/>
                  </a:lnTo>
                  <a:close/>
                  <a:moveTo>
                    <a:pt x="1828" y="8444"/>
                  </a:moveTo>
                  <a:cubicBezTo>
                    <a:pt x="2112" y="8790"/>
                    <a:pt x="2553" y="8979"/>
                    <a:pt x="3025" y="8979"/>
                  </a:cubicBezTo>
                  <a:cubicBezTo>
                    <a:pt x="3088" y="9830"/>
                    <a:pt x="3466" y="10681"/>
                    <a:pt x="4034" y="11311"/>
                  </a:cubicBezTo>
                  <a:cubicBezTo>
                    <a:pt x="3656" y="11752"/>
                    <a:pt x="3183" y="11972"/>
                    <a:pt x="2616" y="11972"/>
                  </a:cubicBezTo>
                  <a:cubicBezTo>
                    <a:pt x="1608" y="11972"/>
                    <a:pt x="789" y="11153"/>
                    <a:pt x="789" y="10113"/>
                  </a:cubicBezTo>
                  <a:cubicBezTo>
                    <a:pt x="789" y="9420"/>
                    <a:pt x="1198" y="8759"/>
                    <a:pt x="1828" y="8444"/>
                  </a:cubicBezTo>
                  <a:close/>
                  <a:moveTo>
                    <a:pt x="5042" y="2962"/>
                  </a:moveTo>
                  <a:cubicBezTo>
                    <a:pt x="5987" y="5073"/>
                    <a:pt x="8066" y="6616"/>
                    <a:pt x="10461" y="6774"/>
                  </a:cubicBezTo>
                  <a:lnTo>
                    <a:pt x="10461" y="8664"/>
                  </a:lnTo>
                  <a:cubicBezTo>
                    <a:pt x="10492" y="10492"/>
                    <a:pt x="8980" y="11972"/>
                    <a:pt x="7121" y="11972"/>
                  </a:cubicBezTo>
                  <a:cubicBezTo>
                    <a:pt x="5262" y="11972"/>
                    <a:pt x="3719" y="10460"/>
                    <a:pt x="3719" y="8633"/>
                  </a:cubicBezTo>
                  <a:lnTo>
                    <a:pt x="3719" y="5640"/>
                  </a:lnTo>
                  <a:cubicBezTo>
                    <a:pt x="3719" y="4600"/>
                    <a:pt x="4254" y="3592"/>
                    <a:pt x="5042" y="2962"/>
                  </a:cubicBezTo>
                  <a:close/>
                  <a:moveTo>
                    <a:pt x="7121" y="0"/>
                  </a:moveTo>
                  <a:cubicBezTo>
                    <a:pt x="5577" y="0"/>
                    <a:pt x="4191" y="631"/>
                    <a:pt x="3151" y="1670"/>
                  </a:cubicBezTo>
                  <a:cubicBezTo>
                    <a:pt x="2080" y="2710"/>
                    <a:pt x="1482" y="4128"/>
                    <a:pt x="1482" y="5640"/>
                  </a:cubicBezTo>
                  <a:lnTo>
                    <a:pt x="1482" y="7751"/>
                  </a:lnTo>
                  <a:cubicBezTo>
                    <a:pt x="568" y="8192"/>
                    <a:pt x="1" y="9105"/>
                    <a:pt x="1" y="10113"/>
                  </a:cubicBezTo>
                  <a:cubicBezTo>
                    <a:pt x="1" y="11594"/>
                    <a:pt x="1167" y="12728"/>
                    <a:pt x="2584" y="12728"/>
                  </a:cubicBezTo>
                  <a:cubicBezTo>
                    <a:pt x="3340" y="12728"/>
                    <a:pt x="4034" y="12413"/>
                    <a:pt x="4569" y="11846"/>
                  </a:cubicBezTo>
                  <a:cubicBezTo>
                    <a:pt x="5262" y="12413"/>
                    <a:pt x="6176" y="12728"/>
                    <a:pt x="7121" y="12728"/>
                  </a:cubicBezTo>
                  <a:cubicBezTo>
                    <a:pt x="8224" y="12728"/>
                    <a:pt x="9232" y="12287"/>
                    <a:pt x="10020" y="11500"/>
                  </a:cubicBezTo>
                  <a:cubicBezTo>
                    <a:pt x="10744" y="10838"/>
                    <a:pt x="11122" y="9924"/>
                    <a:pt x="11217" y="8979"/>
                  </a:cubicBezTo>
                  <a:cubicBezTo>
                    <a:pt x="12036" y="8979"/>
                    <a:pt x="12697" y="8318"/>
                    <a:pt x="12697" y="7499"/>
                  </a:cubicBezTo>
                  <a:lnTo>
                    <a:pt x="12697" y="5640"/>
                  </a:lnTo>
                  <a:cubicBezTo>
                    <a:pt x="12760" y="4128"/>
                    <a:pt x="12162" y="2710"/>
                    <a:pt x="11091" y="1670"/>
                  </a:cubicBezTo>
                  <a:cubicBezTo>
                    <a:pt x="10020" y="599"/>
                    <a:pt x="8602" y="0"/>
                    <a:pt x="71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836;p69"/>
            <p:cNvSpPr/>
            <p:nvPr/>
          </p:nvSpPr>
          <p:spPr>
            <a:xfrm>
              <a:off x="-57446675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67" y="726"/>
                    <a:pt x="725" y="568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837;p69"/>
            <p:cNvSpPr/>
            <p:nvPr/>
          </p:nvSpPr>
          <p:spPr>
            <a:xfrm>
              <a:off x="-57371850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37"/>
                    <a:pt x="158" y="726"/>
                    <a:pt x="347" y="726"/>
                  </a:cubicBezTo>
                  <a:cubicBezTo>
                    <a:pt x="567" y="726"/>
                    <a:pt x="725" y="537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838;p69"/>
            <p:cNvSpPr/>
            <p:nvPr/>
          </p:nvSpPr>
          <p:spPr>
            <a:xfrm>
              <a:off x="-57436450" y="2136625"/>
              <a:ext cx="72500" cy="29750"/>
            </a:xfrm>
            <a:custGeom>
              <a:avLst/>
              <a:gdLst/>
              <a:ahLst/>
              <a:cxnLst/>
              <a:rect l="l" t="t" r="r" b="b"/>
              <a:pathLst>
                <a:path w="2900" h="1190" extrusionOk="0">
                  <a:moveTo>
                    <a:pt x="387" y="0"/>
                  </a:moveTo>
                  <a:cubicBezTo>
                    <a:pt x="292" y="0"/>
                    <a:pt x="206" y="40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90"/>
                    <a:pt x="1450" y="1190"/>
                  </a:cubicBezTo>
                  <a:cubicBezTo>
                    <a:pt x="1923" y="1190"/>
                    <a:pt x="2427" y="969"/>
                    <a:pt x="2742" y="622"/>
                  </a:cubicBezTo>
                  <a:cubicBezTo>
                    <a:pt x="2899" y="465"/>
                    <a:pt x="2899" y="244"/>
                    <a:pt x="2742" y="118"/>
                  </a:cubicBezTo>
                  <a:cubicBezTo>
                    <a:pt x="2679" y="40"/>
                    <a:pt x="2592" y="0"/>
                    <a:pt x="2502" y="0"/>
                  </a:cubicBezTo>
                  <a:cubicBezTo>
                    <a:pt x="2411" y="0"/>
                    <a:pt x="2316" y="40"/>
                    <a:pt x="2238" y="118"/>
                  </a:cubicBezTo>
                  <a:cubicBezTo>
                    <a:pt x="2049" y="307"/>
                    <a:pt x="1734" y="433"/>
                    <a:pt x="1450" y="433"/>
                  </a:cubicBezTo>
                  <a:cubicBezTo>
                    <a:pt x="1167" y="433"/>
                    <a:pt x="851" y="307"/>
                    <a:pt x="662" y="118"/>
                  </a:cubicBezTo>
                  <a:cubicBezTo>
                    <a:pt x="584" y="40"/>
                    <a:pt x="481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" grpId="0"/>
      <p:bldP spid="661" grpId="0" build="p"/>
      <p:bldP spid="662" grpId="0"/>
      <p:bldP spid="663" grpId="0" build="p"/>
      <p:bldP spid="664" grpId="0"/>
      <p:bldP spid="665" grpId="0"/>
      <p:bldP spid="66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85" y="2923309"/>
            <a:ext cx="6953830" cy="1650445"/>
          </a:xfrm>
        </p:spPr>
        <p:txBody>
          <a:bodyPr/>
          <a:lstStyle/>
          <a:p>
            <a:pPr algn="ctr"/>
            <a:r>
              <a:rPr lang="en" sz="20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Karena </a:t>
            </a:r>
            <a:r>
              <a:rPr lang="id-ID" sz="20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semua hal yang sudah disebutkan diatas</a:t>
            </a:r>
            <a:r>
              <a:rPr lang="en" sz="20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, kami terinspirasi untuk membantu para ibu untuk</a:t>
            </a:r>
            <a:r>
              <a:rPr lang="en-ID" sz="20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tetap</a:t>
            </a:r>
            <a:r>
              <a:rPr lang="en-ID" sz="20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bisa</a:t>
            </a:r>
            <a:r>
              <a:rPr lang="en-ID" sz="20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memantau</a:t>
            </a:r>
            <a:r>
              <a:rPr lang="en-ID" sz="20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anaknya</a:t>
            </a:r>
            <a:r>
              <a:rPr lang="en-ID" sz="20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ketika</a:t>
            </a:r>
            <a:r>
              <a:rPr lang="en-ID" sz="20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sedang</a:t>
            </a:r>
            <a:r>
              <a:rPr lang="en-ID" sz="20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melakukan</a:t>
            </a:r>
            <a:r>
              <a:rPr lang="en-ID" sz="20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pekerjaan</a:t>
            </a:r>
            <a:r>
              <a:rPr lang="en-ID" sz="20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ibu</a:t>
            </a:r>
            <a:r>
              <a:rPr lang="en-ID" sz="20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rumah</a:t>
            </a:r>
            <a:r>
              <a:rPr lang="en-ID" sz="20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tangga</a:t>
            </a:r>
            <a:r>
              <a:rPr lang="en-ID" sz="20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melalui</a:t>
            </a:r>
            <a:r>
              <a:rPr lang="en-ID" sz="20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handphone.</a:t>
            </a:r>
            <a:endParaRPr lang="en-ID" sz="2000" dirty="0">
              <a:solidFill>
                <a:srgbClr val="5B9191"/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FE8251-A417-4C6F-09B8-70D496CDD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68" y="135416"/>
            <a:ext cx="4235664" cy="255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93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1"/>
          <p:cNvSpPr txBox="1">
            <a:spLocks noGrp="1"/>
          </p:cNvSpPr>
          <p:nvPr>
            <p:ph type="title"/>
          </p:nvPr>
        </p:nvSpPr>
        <p:spPr>
          <a:xfrm>
            <a:off x="1261100" y="1258967"/>
            <a:ext cx="6367800" cy="32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8800" dirty="0"/>
              <a:t>SOLUSI</a:t>
            </a:r>
            <a:br>
              <a:rPr lang="id-ID" sz="8800" dirty="0"/>
            </a:br>
            <a:endParaRPr lang="id-ID" sz="3200" dirty="0">
              <a:solidFill>
                <a:srgbClr val="FFC56B"/>
              </a:solidFill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49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oper Black" panose="0208090404030B020404" pitchFamily="18" charset="0"/>
              </a:rPr>
              <a:t>Tim </a:t>
            </a:r>
            <a:r>
              <a:rPr lang="id-ID" sz="2400" dirty="0">
                <a:latin typeface="Cooper Black" panose="0208090404030B020404" pitchFamily="18" charset="0"/>
              </a:rPr>
              <a:t>Baksya Diraya –</a:t>
            </a:r>
            <a:r>
              <a:rPr lang="en" sz="2400" dirty="0">
                <a:latin typeface="Cooper Black" panose="0208090404030B020404" pitchFamily="18" charset="0"/>
              </a:rPr>
              <a:t> </a:t>
            </a:r>
            <a:r>
              <a:rPr lang="id-ID" sz="2400" dirty="0">
                <a:solidFill>
                  <a:schemeClr val="lt2"/>
                </a:solidFill>
                <a:latin typeface="Cooper Black" panose="0208090404030B020404" pitchFamily="18" charset="0"/>
              </a:rPr>
              <a:t>SMK Negeri </a:t>
            </a:r>
            <a:r>
              <a:rPr lang="id-ID" sz="2400" dirty="0">
                <a:solidFill>
                  <a:schemeClr val="lt2"/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1</a:t>
            </a:r>
            <a:r>
              <a:rPr lang="id-ID" sz="2400" dirty="0">
                <a:solidFill>
                  <a:schemeClr val="lt2"/>
                </a:solidFill>
                <a:latin typeface="Cooper Black" panose="0208090404030B020404" pitchFamily="18" charset="0"/>
              </a:rPr>
              <a:t> Cimahi</a:t>
            </a:r>
            <a:endParaRPr sz="2400" dirty="0">
              <a:solidFill>
                <a:schemeClr val="lt2"/>
              </a:solidFill>
              <a:latin typeface="Cooper Black" panose="0208090404030B020404" pitchFamily="18" charset="0"/>
            </a:endParaRPr>
          </a:p>
        </p:txBody>
      </p:sp>
      <p:sp>
        <p:nvSpPr>
          <p:cNvPr id="24" name="Google Shape;890;p49"/>
          <p:cNvSpPr/>
          <p:nvPr/>
        </p:nvSpPr>
        <p:spPr>
          <a:xfrm>
            <a:off x="573725" y="1686189"/>
            <a:ext cx="1596262" cy="2120267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901;p49"/>
          <p:cNvSpPr txBox="1">
            <a:spLocks noGrp="1"/>
          </p:cNvSpPr>
          <p:nvPr>
            <p:ph type="title" idx="6"/>
          </p:nvPr>
        </p:nvSpPr>
        <p:spPr>
          <a:xfrm>
            <a:off x="2664248" y="3728441"/>
            <a:ext cx="15962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>
                <a:latin typeface="Cooper Black" panose="0208090404030B020404" pitchFamily="18" charset="0"/>
              </a:rPr>
              <a:t>Mega</a:t>
            </a:r>
            <a:endParaRPr sz="2400" dirty="0">
              <a:solidFill>
                <a:schemeClr val="lt2"/>
              </a:solidFill>
              <a:latin typeface="Cooper Black" panose="0208090404030B020404" pitchFamily="18" charset="0"/>
            </a:endParaRPr>
          </a:p>
        </p:txBody>
      </p:sp>
      <p:sp>
        <p:nvSpPr>
          <p:cNvPr id="43" name="Google Shape;901;p49"/>
          <p:cNvSpPr txBox="1">
            <a:spLocks noGrp="1"/>
          </p:cNvSpPr>
          <p:nvPr>
            <p:ph type="title" idx="6"/>
          </p:nvPr>
        </p:nvSpPr>
        <p:spPr>
          <a:xfrm>
            <a:off x="573725" y="3728441"/>
            <a:ext cx="15962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>
                <a:latin typeface="Cooper Black" panose="0208090404030B020404" pitchFamily="18" charset="0"/>
              </a:rPr>
              <a:t>Anggitia</a:t>
            </a:r>
            <a:endParaRPr sz="2400" dirty="0">
              <a:solidFill>
                <a:schemeClr val="lt2"/>
              </a:solidFill>
              <a:latin typeface="Cooper Black" panose="0208090404030B020404" pitchFamily="18" charset="0"/>
            </a:endParaRPr>
          </a:p>
        </p:txBody>
      </p:sp>
      <p:sp>
        <p:nvSpPr>
          <p:cNvPr id="44" name="Google Shape;901;p49"/>
          <p:cNvSpPr txBox="1">
            <a:spLocks noGrp="1"/>
          </p:cNvSpPr>
          <p:nvPr>
            <p:ph type="title" idx="6"/>
          </p:nvPr>
        </p:nvSpPr>
        <p:spPr>
          <a:xfrm>
            <a:off x="4858729" y="3728441"/>
            <a:ext cx="15962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>
                <a:latin typeface="Cooper Black" panose="0208090404030B020404" pitchFamily="18" charset="0"/>
              </a:rPr>
              <a:t>Vrissca</a:t>
            </a:r>
            <a:endParaRPr sz="2400" dirty="0">
              <a:solidFill>
                <a:schemeClr val="lt2"/>
              </a:solidFill>
              <a:latin typeface="Cooper Black" panose="0208090404030B020404" pitchFamily="18" charset="0"/>
            </a:endParaRPr>
          </a:p>
        </p:txBody>
      </p:sp>
      <p:sp>
        <p:nvSpPr>
          <p:cNvPr id="45" name="Google Shape;901;p49"/>
          <p:cNvSpPr txBox="1">
            <a:spLocks noGrp="1"/>
          </p:cNvSpPr>
          <p:nvPr>
            <p:ph type="title" idx="6"/>
          </p:nvPr>
        </p:nvSpPr>
        <p:spPr>
          <a:xfrm>
            <a:off x="7053210" y="3728441"/>
            <a:ext cx="15962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>
                <a:latin typeface="Cooper Black" panose="0208090404030B020404" pitchFamily="18" charset="0"/>
              </a:rPr>
              <a:t>Zakiya</a:t>
            </a:r>
            <a:endParaRPr sz="2400" dirty="0">
              <a:solidFill>
                <a:schemeClr val="lt2"/>
              </a:solidFill>
              <a:latin typeface="Cooper Black" panose="0208090404030B0204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E0FC65-2AEA-888E-72E8-22262EE8C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48" y="1756531"/>
            <a:ext cx="1483860" cy="1979582"/>
          </a:xfrm>
          <a:prstGeom prst="rect">
            <a:avLst/>
          </a:prstGeom>
        </p:spPr>
      </p:pic>
      <p:sp>
        <p:nvSpPr>
          <p:cNvPr id="9" name="Google Shape;890;p49">
            <a:extLst>
              <a:ext uri="{FF2B5EF4-FFF2-40B4-BE49-F238E27FC236}">
                <a16:creationId xmlns:a16="http://schemas.microsoft.com/office/drawing/2014/main" id="{52E17801-0B94-13D0-E9C5-4E9D2E1CD215}"/>
              </a:ext>
            </a:extLst>
          </p:cNvPr>
          <p:cNvSpPr/>
          <p:nvPr/>
        </p:nvSpPr>
        <p:spPr>
          <a:xfrm>
            <a:off x="2664248" y="1686188"/>
            <a:ext cx="1596262" cy="2120267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90;p49">
            <a:extLst>
              <a:ext uri="{FF2B5EF4-FFF2-40B4-BE49-F238E27FC236}">
                <a16:creationId xmlns:a16="http://schemas.microsoft.com/office/drawing/2014/main" id="{652D2AF4-7983-2FAE-C4FC-7EAE24378F4C}"/>
              </a:ext>
            </a:extLst>
          </p:cNvPr>
          <p:cNvSpPr/>
          <p:nvPr/>
        </p:nvSpPr>
        <p:spPr>
          <a:xfrm>
            <a:off x="7053210" y="1686187"/>
            <a:ext cx="1596262" cy="2120267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890;p49">
            <a:extLst>
              <a:ext uri="{FF2B5EF4-FFF2-40B4-BE49-F238E27FC236}">
                <a16:creationId xmlns:a16="http://schemas.microsoft.com/office/drawing/2014/main" id="{F54C6DE4-C26F-5126-507F-280F3BD98970}"/>
              </a:ext>
            </a:extLst>
          </p:cNvPr>
          <p:cNvSpPr/>
          <p:nvPr/>
        </p:nvSpPr>
        <p:spPr>
          <a:xfrm>
            <a:off x="4883492" y="1686188"/>
            <a:ext cx="1596262" cy="2120267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5B66EC-199A-5114-9609-D74C67545D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25" t="7269" r="6242" b="7599"/>
          <a:stretch/>
        </p:blipFill>
        <p:spPr>
          <a:xfrm>
            <a:off x="2743443" y="1756531"/>
            <a:ext cx="1479292" cy="19719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C96F2D-D3D6-20F5-B58E-FDBCD81A39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24" t="4756" r="2875" b="1043"/>
          <a:stretch/>
        </p:blipFill>
        <p:spPr>
          <a:xfrm>
            <a:off x="4936994" y="1756531"/>
            <a:ext cx="1485058" cy="19795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D640B31-276F-8FC9-3B66-C6FE594598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288" t="12642" r="6288" b="-66"/>
          <a:stretch/>
        </p:blipFill>
        <p:spPr>
          <a:xfrm>
            <a:off x="7111695" y="1756531"/>
            <a:ext cx="1479292" cy="1973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" grpId="0"/>
      <p:bldP spid="42" grpId="0"/>
      <p:bldP spid="43" grpId="0"/>
      <p:bldP spid="44" grpId="0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 txBox="1">
            <a:spLocks noGrp="1"/>
          </p:cNvSpPr>
          <p:nvPr>
            <p:ph type="ctrTitle"/>
          </p:nvPr>
        </p:nvSpPr>
        <p:spPr>
          <a:xfrm>
            <a:off x="1282700" y="871832"/>
            <a:ext cx="7559700" cy="21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MY CALMLY BABY</a:t>
            </a:r>
            <a:endParaRPr sz="6000" dirty="0">
              <a:solidFill>
                <a:schemeClr val="lt2"/>
              </a:solidFill>
            </a:endParaRPr>
          </a:p>
        </p:txBody>
      </p:sp>
      <p:sp>
        <p:nvSpPr>
          <p:cNvPr id="447" name="Google Shape;447;p29"/>
          <p:cNvSpPr txBox="1">
            <a:spLocks noGrp="1"/>
          </p:cNvSpPr>
          <p:nvPr>
            <p:ph type="subTitle" idx="1"/>
          </p:nvPr>
        </p:nvSpPr>
        <p:spPr>
          <a:xfrm>
            <a:off x="5213400" y="2775516"/>
            <a:ext cx="3930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 </a:t>
            </a:r>
          </a:p>
        </p:txBody>
      </p:sp>
      <p:sp>
        <p:nvSpPr>
          <p:cNvPr id="2" name="Google Shape;446;p29">
            <a:extLst>
              <a:ext uri="{FF2B5EF4-FFF2-40B4-BE49-F238E27FC236}">
                <a16:creationId xmlns:a16="http://schemas.microsoft.com/office/drawing/2014/main" id="{69F42636-4B7C-49D7-6685-5EB7D2F8A8D7}"/>
              </a:ext>
            </a:extLst>
          </p:cNvPr>
          <p:cNvSpPr txBox="1">
            <a:spLocks/>
          </p:cNvSpPr>
          <p:nvPr/>
        </p:nvSpPr>
        <p:spPr>
          <a:xfrm>
            <a:off x="4572000" y="2074426"/>
            <a:ext cx="4643926" cy="58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ascinate"/>
              <a:buNone/>
              <a:defRPr sz="4800" b="0" i="0" u="none" strike="noStrike" cap="none">
                <a:solidFill>
                  <a:schemeClr val="lt1"/>
                </a:solidFill>
                <a:latin typeface="Fascinate"/>
                <a:ea typeface="Fascinate"/>
                <a:cs typeface="Fascinate"/>
                <a:sym typeface="Fascinat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ascinate"/>
              <a:buNone/>
              <a:defRPr sz="5200" b="0" i="0" u="none" strike="noStrike" cap="none">
                <a:solidFill>
                  <a:srgbClr val="191919"/>
                </a:solidFill>
                <a:latin typeface="Fascinate"/>
                <a:ea typeface="Fascinate"/>
                <a:cs typeface="Fascinate"/>
                <a:sym typeface="Fascinat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ascinate"/>
              <a:buNone/>
              <a:defRPr sz="5200" b="0" i="0" u="none" strike="noStrike" cap="none">
                <a:solidFill>
                  <a:srgbClr val="191919"/>
                </a:solidFill>
                <a:latin typeface="Fascinate"/>
                <a:ea typeface="Fascinate"/>
                <a:cs typeface="Fascinate"/>
                <a:sym typeface="Fascinat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ascinate"/>
              <a:buNone/>
              <a:defRPr sz="5200" b="0" i="0" u="none" strike="noStrike" cap="none">
                <a:solidFill>
                  <a:srgbClr val="191919"/>
                </a:solidFill>
                <a:latin typeface="Fascinate"/>
                <a:ea typeface="Fascinate"/>
                <a:cs typeface="Fascinate"/>
                <a:sym typeface="Fascinat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ascinate"/>
              <a:buNone/>
              <a:defRPr sz="5200" b="0" i="0" u="none" strike="noStrike" cap="none">
                <a:solidFill>
                  <a:srgbClr val="191919"/>
                </a:solidFill>
                <a:latin typeface="Fascinate"/>
                <a:ea typeface="Fascinate"/>
                <a:cs typeface="Fascinate"/>
                <a:sym typeface="Fascinat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ascinate"/>
              <a:buNone/>
              <a:defRPr sz="5200" b="0" i="0" u="none" strike="noStrike" cap="none">
                <a:solidFill>
                  <a:srgbClr val="191919"/>
                </a:solidFill>
                <a:latin typeface="Fascinate"/>
                <a:ea typeface="Fascinate"/>
                <a:cs typeface="Fascinate"/>
                <a:sym typeface="Fascinat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ascinate"/>
              <a:buNone/>
              <a:defRPr sz="5200" b="0" i="0" u="none" strike="noStrike" cap="none">
                <a:solidFill>
                  <a:srgbClr val="191919"/>
                </a:solidFill>
                <a:latin typeface="Fascinate"/>
                <a:ea typeface="Fascinate"/>
                <a:cs typeface="Fascinate"/>
                <a:sym typeface="Fascinat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ascinate"/>
              <a:buNone/>
              <a:defRPr sz="5200" b="0" i="0" u="none" strike="noStrike" cap="none">
                <a:solidFill>
                  <a:srgbClr val="191919"/>
                </a:solidFill>
                <a:latin typeface="Fascinate"/>
                <a:ea typeface="Fascinate"/>
                <a:cs typeface="Fascinate"/>
                <a:sym typeface="Fascinat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ascinate"/>
              <a:buNone/>
              <a:defRPr sz="5200" b="0" i="0" u="none" strike="noStrike" cap="none">
                <a:solidFill>
                  <a:srgbClr val="191919"/>
                </a:solidFill>
                <a:latin typeface="Fascinate"/>
                <a:ea typeface="Fascinate"/>
                <a:cs typeface="Fascinate"/>
                <a:sym typeface="Fascinate"/>
              </a:defRPr>
            </a:lvl9pPr>
          </a:lstStyle>
          <a:p>
            <a:endParaRPr lang="en-ID" sz="2800"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1"/>
          <p:cNvSpPr txBox="1">
            <a:spLocks noGrp="1"/>
          </p:cNvSpPr>
          <p:nvPr>
            <p:ph type="title"/>
          </p:nvPr>
        </p:nvSpPr>
        <p:spPr>
          <a:xfrm>
            <a:off x="1388100" y="-878834"/>
            <a:ext cx="6367800" cy="32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5400" dirty="0">
                <a:solidFill>
                  <a:srgbClr val="FFC56B"/>
                </a:solidFill>
              </a:rPr>
              <a:t>MY CALMLY BABY</a:t>
            </a:r>
          </a:p>
        </p:txBody>
      </p:sp>
      <p:sp>
        <p:nvSpPr>
          <p:cNvPr id="2" name="Google Shape;536;p33">
            <a:extLst>
              <a:ext uri="{FF2B5EF4-FFF2-40B4-BE49-F238E27FC236}">
                <a16:creationId xmlns:a16="http://schemas.microsoft.com/office/drawing/2014/main" id="{7DC0D97D-C710-5061-69A5-DBB4B969C911}"/>
              </a:ext>
            </a:extLst>
          </p:cNvPr>
          <p:cNvSpPr txBox="1">
            <a:spLocks/>
          </p:cNvSpPr>
          <p:nvPr/>
        </p:nvSpPr>
        <p:spPr>
          <a:xfrm>
            <a:off x="890000" y="3007360"/>
            <a:ext cx="7795800" cy="191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1600" dirty="0">
              <a:latin typeface="Cooper Black" panose="0208090404030B020404" pitchFamily="18" charset="0"/>
              <a:cs typeface="Poppins" panose="00000500000000000000" pitchFamily="2" charset="0"/>
            </a:endParaRPr>
          </a:p>
          <a:p>
            <a:pPr algn="ctr"/>
            <a:endParaRPr lang="en-US" sz="1600" dirty="0">
              <a:solidFill>
                <a:srgbClr val="5B9191"/>
              </a:solidFill>
              <a:latin typeface="Cooper Black" panose="0208090404030B020404" pitchFamily="18" charset="0"/>
              <a:cs typeface="Poppins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5B9191"/>
                </a:solidFill>
                <a:latin typeface="Cooper Black" panose="0208090404030B020404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MY C</a:t>
            </a:r>
            <a:r>
              <a:rPr lang="id-ID" sz="1600" dirty="0">
                <a:solidFill>
                  <a:srgbClr val="5B9191"/>
                </a:solidFill>
                <a:latin typeface="Cooper Black" panose="0208090404030B020404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ALML</a:t>
            </a:r>
            <a:r>
              <a:rPr lang="en-US" sz="1600" dirty="0">
                <a:solidFill>
                  <a:srgbClr val="5B9191"/>
                </a:solidFill>
                <a:latin typeface="Cooper Black" panose="0208090404030B020404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Y BABY </a:t>
            </a:r>
            <a:r>
              <a:rPr lang="id-ID" sz="1600" dirty="0">
                <a:solidFill>
                  <a:srgbClr val="5B9191"/>
                </a:solidFill>
                <a:latin typeface="Cooper Black" panose="0208090404030B020404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merupakan sebuah alat yang </a:t>
            </a:r>
            <a:r>
              <a:rPr lang="en-US" sz="1600" b="1" dirty="0" err="1">
                <a:solidFill>
                  <a:srgbClr val="5B9191"/>
                </a:solidFill>
                <a:latin typeface="Cooper Black" panose="0208090404030B020404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menggunakan</a:t>
            </a:r>
            <a:r>
              <a:rPr lang="en-US" sz="1600" b="1" dirty="0">
                <a:solidFill>
                  <a:srgbClr val="5B9191"/>
                </a:solidFill>
                <a:latin typeface="Cooper Black" panose="0208090404030B020404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Raspberry Pi Camera </a:t>
            </a:r>
            <a:r>
              <a:rPr lang="en-US" sz="1600" dirty="0" err="1">
                <a:solidFill>
                  <a:srgbClr val="5B9191"/>
                </a:solidFill>
                <a:latin typeface="Cooper Black" panose="0208090404030B020404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untuk</a:t>
            </a:r>
            <a:r>
              <a:rPr lang="en-US" sz="1600" dirty="0">
                <a:solidFill>
                  <a:srgbClr val="5B9191"/>
                </a:solidFill>
                <a:latin typeface="Cooper Black" panose="0208090404030B020404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1600" dirty="0" err="1">
                <a:solidFill>
                  <a:srgbClr val="5B9191"/>
                </a:solidFill>
                <a:latin typeface="Cooper Black" panose="0208090404030B020404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membantu</a:t>
            </a:r>
            <a:r>
              <a:rPr lang="en-US" sz="1600" dirty="0">
                <a:solidFill>
                  <a:srgbClr val="5B9191"/>
                </a:solidFill>
                <a:latin typeface="Cooper Black" panose="0208090404030B020404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para orang </a:t>
            </a:r>
            <a:r>
              <a:rPr lang="en-US" sz="1600" dirty="0" err="1">
                <a:solidFill>
                  <a:srgbClr val="5B9191"/>
                </a:solidFill>
                <a:latin typeface="Cooper Black" panose="0208090404030B020404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tua</a:t>
            </a:r>
            <a:r>
              <a:rPr lang="en-US" sz="1600" dirty="0">
                <a:solidFill>
                  <a:srgbClr val="5B9191"/>
                </a:solidFill>
                <a:latin typeface="Cooper Black" panose="0208090404030B020404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yang </a:t>
            </a:r>
            <a:r>
              <a:rPr lang="en-US" sz="1600" dirty="0" err="1">
                <a:solidFill>
                  <a:srgbClr val="5B9191"/>
                </a:solidFill>
                <a:latin typeface="Cooper Black" panose="0208090404030B020404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memiliki</a:t>
            </a:r>
            <a:r>
              <a:rPr lang="en-US" sz="1600" dirty="0">
                <a:solidFill>
                  <a:srgbClr val="5B9191"/>
                </a:solidFill>
                <a:latin typeface="Cooper Black" panose="0208090404030B020404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1600" dirty="0" err="1">
                <a:solidFill>
                  <a:srgbClr val="5B9191"/>
                </a:solidFill>
                <a:latin typeface="Cooper Black" panose="0208090404030B020404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bayi</a:t>
            </a:r>
            <a:r>
              <a:rPr lang="en-US" sz="1600" dirty="0">
                <a:solidFill>
                  <a:srgbClr val="5B9191"/>
                </a:solidFill>
                <a:latin typeface="Cooper Black" panose="0208090404030B020404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agar </a:t>
            </a:r>
            <a:r>
              <a:rPr lang="en-US" sz="1600" dirty="0" err="1">
                <a:solidFill>
                  <a:srgbClr val="5B9191"/>
                </a:solidFill>
                <a:latin typeface="Cooper Black" panose="0208090404030B020404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bisa</a:t>
            </a:r>
            <a:r>
              <a:rPr lang="en-US" sz="1600" dirty="0">
                <a:solidFill>
                  <a:srgbClr val="5B9191"/>
                </a:solidFill>
                <a:latin typeface="Cooper Black" panose="0208090404030B020404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1600" dirty="0" err="1">
                <a:solidFill>
                  <a:srgbClr val="5B9191"/>
                </a:solidFill>
                <a:latin typeface="Cooper Black" panose="0208090404030B020404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mengawasi</a:t>
            </a:r>
            <a:r>
              <a:rPr lang="en-US" sz="1600" dirty="0">
                <a:solidFill>
                  <a:srgbClr val="5B9191"/>
                </a:solidFill>
                <a:latin typeface="Cooper Black" panose="0208090404030B020404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1600" dirty="0" err="1">
                <a:solidFill>
                  <a:srgbClr val="5B9191"/>
                </a:solidFill>
                <a:latin typeface="Cooper Black" panose="0208090404030B020404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anak</a:t>
            </a:r>
            <a:r>
              <a:rPr lang="en-US" sz="1600" dirty="0">
                <a:solidFill>
                  <a:srgbClr val="5B9191"/>
                </a:solidFill>
                <a:latin typeface="Cooper Black" panose="0208090404030B020404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1600" dirty="0" err="1">
                <a:solidFill>
                  <a:srgbClr val="5B9191"/>
                </a:solidFill>
                <a:latin typeface="Cooper Black" panose="0208090404030B020404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mereka</a:t>
            </a:r>
            <a:r>
              <a:rPr lang="en-US" sz="1600" dirty="0">
                <a:solidFill>
                  <a:srgbClr val="5B9191"/>
                </a:solidFill>
                <a:latin typeface="Cooper Black" panose="0208090404030B020404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.</a:t>
            </a:r>
            <a:r>
              <a:rPr lang="id-ID" sz="1600" dirty="0">
                <a:solidFill>
                  <a:srgbClr val="5B9191"/>
                </a:solidFill>
                <a:latin typeface="Cooper Black" panose="0208090404030B020404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Dengan alat ini, para orang tua dapat </a:t>
            </a:r>
            <a:r>
              <a:rPr lang="id-ID" sz="1600" b="1" dirty="0">
                <a:solidFill>
                  <a:srgbClr val="5B9191"/>
                </a:solidFill>
                <a:latin typeface="Cooper Black" panose="0208090404030B020404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memonitoring bayinya melalui handphone meski sedang mengerjakan pekerjaan rumah.</a:t>
            </a:r>
            <a:endParaRPr lang="en-US" sz="1600" b="1" dirty="0">
              <a:solidFill>
                <a:srgbClr val="5B9191"/>
              </a:solidFill>
              <a:latin typeface="Cooper Black" panose="0208090404030B020404" pitchFamily="18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ctr"/>
            <a:endParaRPr lang="en-US" sz="1600" dirty="0">
              <a:latin typeface="Cooper Black" panose="0208090404030B020404" pitchFamily="18" charset="0"/>
              <a:cs typeface="Poppins" panose="00000500000000000000" pitchFamily="2" charset="0"/>
            </a:endParaRPr>
          </a:p>
          <a:p>
            <a:pPr algn="ctr"/>
            <a:endParaRPr lang="en-US" sz="1600" dirty="0">
              <a:solidFill>
                <a:srgbClr val="002060"/>
              </a:solidFill>
              <a:latin typeface="Cooper Black" panose="0208090404030B020404" pitchFamily="18" charset="0"/>
              <a:cs typeface="Poppins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382C6-1F14-AA1B-9289-3CF13CCD8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230" y="1086433"/>
            <a:ext cx="4009540" cy="225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5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841BC8-25B1-D30F-FAD6-32C821F7F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961" y="221954"/>
            <a:ext cx="3978730" cy="2652486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01D9DE41-8172-E15D-0A78-783F7D61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863" y="2995047"/>
            <a:ext cx="7210925" cy="1410698"/>
          </a:xfrm>
        </p:spPr>
        <p:txBody>
          <a:bodyPr/>
          <a:lstStyle/>
          <a:p>
            <a:r>
              <a:rPr lang="en-US" sz="2400" dirty="0" err="1">
                <a:latin typeface="Cooper Black" panose="0208090404030B020404" pitchFamily="18" charset="0"/>
              </a:rPr>
              <a:t>Gerak</a:t>
            </a:r>
            <a:r>
              <a:rPr lang="en-US" sz="2400" dirty="0">
                <a:latin typeface="Cooper Black" panose="0208090404030B020404" pitchFamily="18" charset="0"/>
              </a:rPr>
              <a:t> </a:t>
            </a:r>
            <a:r>
              <a:rPr lang="en-US" sz="2400" dirty="0" err="1">
                <a:latin typeface="Cooper Black" panose="0208090404030B020404" pitchFamily="18" charset="0"/>
              </a:rPr>
              <a:t>bayi</a:t>
            </a:r>
            <a:r>
              <a:rPr lang="en-US" sz="2400" dirty="0">
                <a:latin typeface="Cooper Black" panose="0208090404030B020404" pitchFamily="18" charset="0"/>
              </a:rPr>
              <a:t> </a:t>
            </a:r>
            <a:r>
              <a:rPr lang="en-US" sz="2400" dirty="0" err="1">
                <a:latin typeface="Cooper Black" panose="0208090404030B020404" pitchFamily="18" charset="0"/>
              </a:rPr>
              <a:t>terlalu</a:t>
            </a:r>
            <a:r>
              <a:rPr lang="en-US" sz="2400" dirty="0">
                <a:latin typeface="Cooper Black" panose="0208090404030B020404" pitchFamily="18" charset="0"/>
              </a:rPr>
              <a:t> </a:t>
            </a:r>
            <a:r>
              <a:rPr lang="en-US" sz="2400" dirty="0" err="1">
                <a:latin typeface="Cooper Black" panose="0208090404030B020404" pitchFamily="18" charset="0"/>
              </a:rPr>
              <a:t>aktif</a:t>
            </a:r>
            <a:r>
              <a:rPr lang="en-US" sz="2400" dirty="0">
                <a:latin typeface="Cooper Black" panose="0208090404030B020404" pitchFamily="18" charset="0"/>
              </a:rPr>
              <a:t> </a:t>
            </a:r>
            <a:r>
              <a:rPr lang="en-US" sz="2400" dirty="0" err="1">
                <a:latin typeface="Cooper Black" panose="0208090404030B020404" pitchFamily="18" charset="0"/>
              </a:rPr>
              <a:t>saat</a:t>
            </a:r>
            <a:r>
              <a:rPr lang="en-US" sz="2400" dirty="0">
                <a:latin typeface="Cooper Black" panose="0208090404030B020404" pitchFamily="18" charset="0"/>
              </a:rPr>
              <a:t> </a:t>
            </a:r>
            <a:r>
              <a:rPr lang="en-US" sz="2400" dirty="0" err="1">
                <a:latin typeface="Cooper Black" panose="0208090404030B020404" pitchFamily="18" charset="0"/>
              </a:rPr>
              <a:t>diluar</a:t>
            </a:r>
            <a:r>
              <a:rPr lang="en-US" sz="2400" dirty="0">
                <a:latin typeface="Cooper Black" panose="0208090404030B020404" pitchFamily="18" charset="0"/>
              </a:rPr>
              <a:t> </a:t>
            </a:r>
            <a:r>
              <a:rPr lang="en-US" sz="2400" dirty="0" err="1">
                <a:latin typeface="Cooper Black" panose="0208090404030B020404" pitchFamily="18" charset="0"/>
              </a:rPr>
              <a:t>pengawasan</a:t>
            </a:r>
            <a:r>
              <a:rPr lang="en-US" sz="2400" dirty="0">
                <a:latin typeface="Cooper Black" panose="0208090404030B020404" pitchFamily="18" charset="0"/>
              </a:rPr>
              <a:t> </a:t>
            </a:r>
            <a:r>
              <a:rPr lang="en-US" sz="2400" dirty="0" err="1">
                <a:latin typeface="Cooper Black" panose="0208090404030B020404" pitchFamily="18" charset="0"/>
              </a:rPr>
              <a:t>menjadi</a:t>
            </a:r>
            <a:r>
              <a:rPr lang="en-US" sz="2400" dirty="0">
                <a:latin typeface="Cooper Black" panose="0208090404030B020404" pitchFamily="18" charset="0"/>
              </a:rPr>
              <a:t> salah </a:t>
            </a:r>
            <a:r>
              <a:rPr lang="en-US" sz="2400" dirty="0" err="1">
                <a:latin typeface="Cooper Black" panose="0208090404030B020404" pitchFamily="18" charset="0"/>
              </a:rPr>
              <a:t>satu</a:t>
            </a:r>
            <a:r>
              <a:rPr lang="en-US" sz="2400" dirty="0">
                <a:latin typeface="Cooper Black" panose="0208090404030B020404" pitchFamily="18" charset="0"/>
              </a:rPr>
              <a:t> </a:t>
            </a:r>
            <a:r>
              <a:rPr lang="en-US" sz="2400" dirty="0" err="1">
                <a:latin typeface="Cooper Black" panose="0208090404030B020404" pitchFamily="18" charset="0"/>
              </a:rPr>
              <a:t>penyebab</a:t>
            </a:r>
            <a:r>
              <a:rPr lang="en-US" sz="2400" dirty="0">
                <a:latin typeface="Cooper Black" panose="0208090404030B020404" pitchFamily="18" charset="0"/>
              </a:rPr>
              <a:t> </a:t>
            </a:r>
            <a:r>
              <a:rPr lang="en-US" sz="2400" dirty="0" err="1">
                <a:latin typeface="Cooper Black" panose="0208090404030B020404" pitchFamily="18" charset="0"/>
              </a:rPr>
              <a:t>kecelakaan</a:t>
            </a:r>
            <a:r>
              <a:rPr lang="en-US" sz="2400" dirty="0">
                <a:latin typeface="Cooper Black" panose="0208090404030B020404" pitchFamily="18" charset="0"/>
              </a:rPr>
              <a:t> pada </a:t>
            </a:r>
            <a:r>
              <a:rPr lang="en-US" sz="2400" dirty="0" err="1">
                <a:latin typeface="Cooper Black" panose="0208090404030B020404" pitchFamily="18" charset="0"/>
              </a:rPr>
              <a:t>bayi</a:t>
            </a:r>
            <a:br>
              <a:rPr lang="id-ID" sz="2400" dirty="0">
                <a:latin typeface="Cooper Black" panose="0208090404030B020404" pitchFamily="18" charset="0"/>
              </a:rPr>
            </a:br>
            <a:endParaRPr lang="id-ID" sz="24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343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F0F2CE-949F-95A1-F50D-BC4EFCC7A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60" y="821103"/>
            <a:ext cx="4119880" cy="4177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E50D2E-C61F-4EAD-39A9-351F3EC557AF}"/>
              </a:ext>
            </a:extLst>
          </p:cNvPr>
          <p:cNvSpPr txBox="1"/>
          <p:nvPr/>
        </p:nvSpPr>
        <p:spPr>
          <a:xfrm>
            <a:off x="771230" y="237518"/>
            <a:ext cx="7199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5B9191"/>
                </a:solidFill>
                <a:latin typeface="Cooper Black" panose="0208090404030B020404" pitchFamily="18" charset="0"/>
              </a:rPr>
              <a:t>LANGKAH KERJA</a:t>
            </a:r>
            <a:endParaRPr lang="en-ID" sz="2400" b="1" dirty="0">
              <a:solidFill>
                <a:srgbClr val="5B919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288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E50D2E-C61F-4EAD-39A9-351F3EC557AF}"/>
              </a:ext>
            </a:extLst>
          </p:cNvPr>
          <p:cNvSpPr txBox="1"/>
          <p:nvPr/>
        </p:nvSpPr>
        <p:spPr>
          <a:xfrm>
            <a:off x="710270" y="144780"/>
            <a:ext cx="7199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5B9191"/>
                </a:solidFill>
                <a:latin typeface="Cooper Black" panose="0208090404030B020404" pitchFamily="18" charset="0"/>
              </a:rPr>
              <a:t>TAMPILAN WEB</a:t>
            </a:r>
            <a:endParaRPr lang="en-ID" sz="2400" b="1" dirty="0">
              <a:solidFill>
                <a:srgbClr val="5B9191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A5E8E-CCEF-3B35-642A-E237AAD55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946150"/>
            <a:ext cx="7150100" cy="357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44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09CCF17-B7E9-F9C4-505E-047BD0F4BC76}"/>
              </a:ext>
            </a:extLst>
          </p:cNvPr>
          <p:cNvSpPr txBox="1"/>
          <p:nvPr/>
        </p:nvSpPr>
        <p:spPr>
          <a:xfrm>
            <a:off x="355601" y="1372547"/>
            <a:ext cx="759459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solidFill>
                  <a:schemeClr val="tx2">
                    <a:lumMod val="75000"/>
                  </a:schemeClr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Kelebihan </a:t>
            </a:r>
            <a:r>
              <a:rPr lang="en-ID" sz="2000" b="1" dirty="0">
                <a:solidFill>
                  <a:schemeClr val="tx2">
                    <a:lumMod val="75000"/>
                  </a:schemeClr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:</a:t>
            </a:r>
            <a:endParaRPr lang="en" sz="1400" dirty="0">
              <a:solidFill>
                <a:schemeClr val="tx2">
                  <a:lumMod val="75000"/>
                </a:schemeClr>
              </a:solidFill>
              <a:latin typeface="Cooper Black" panose="0208090404030B020404" pitchFamily="18" charset="0"/>
              <a:ea typeface="Poppins"/>
              <a:cs typeface="Poppins"/>
              <a:sym typeface="Poppi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P</a:t>
            </a:r>
            <a:r>
              <a:rPr lang="en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enginstallan aplikasi nya mudah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Tampilan pada aplikasi dibuat sangat simple agar mempermudah para orangtua untuk menjalankan aplikasi nya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sz="14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Desain produk nya </a:t>
            </a:r>
            <a:r>
              <a:rPr lang="en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yang minimalis, agar bisa disimpan dimana saja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sz="14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Tampilan </a:t>
            </a:r>
            <a:r>
              <a:rPr lang="en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produk sangat menarik dan sesuai dengan usia batita </a:t>
            </a:r>
          </a:p>
          <a:p>
            <a:endParaRPr lang="en" sz="1400" dirty="0">
              <a:solidFill>
                <a:srgbClr val="5B9191"/>
              </a:solidFill>
              <a:latin typeface="Cooper Black" panose="0208090404030B020404" pitchFamily="18" charset="0"/>
              <a:ea typeface="Poppins"/>
              <a:cs typeface="Poppins"/>
              <a:sym typeface="Poppi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0EA77-17A7-F68F-7B44-9FA8DD29850F}"/>
              </a:ext>
            </a:extLst>
          </p:cNvPr>
          <p:cNvSpPr txBox="1"/>
          <p:nvPr/>
        </p:nvSpPr>
        <p:spPr>
          <a:xfrm>
            <a:off x="355601" y="2931745"/>
            <a:ext cx="7594598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b="1" dirty="0" err="1">
                <a:solidFill>
                  <a:schemeClr val="tx2">
                    <a:lumMod val="75000"/>
                  </a:schemeClr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Kekurangan</a:t>
            </a:r>
            <a:r>
              <a:rPr lang="en-ID" sz="2000" b="1" dirty="0">
                <a:solidFill>
                  <a:schemeClr val="tx2">
                    <a:lumMod val="75000"/>
                  </a:schemeClr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sz="14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Hanya fokus pada satu fitur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Harus menggunakan jaringan yang sama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sz="14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Kualitas kamera belum H</a:t>
            </a:r>
            <a:r>
              <a:rPr lang="en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D dan masih terdapat delay</a:t>
            </a:r>
            <a:endParaRPr lang="en" sz="1400" dirty="0">
              <a:solidFill>
                <a:srgbClr val="5B9191"/>
              </a:solidFill>
              <a:latin typeface="Cooper Black" panose="0208090404030B020404" pitchFamily="18" charset="0"/>
              <a:ea typeface="Poppins"/>
              <a:cs typeface="Poppins"/>
              <a:sym typeface="Poppi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D65E6-3A6D-7471-770C-4402126AC539}"/>
              </a:ext>
            </a:extLst>
          </p:cNvPr>
          <p:cNvSpPr txBox="1"/>
          <p:nvPr/>
        </p:nvSpPr>
        <p:spPr>
          <a:xfrm>
            <a:off x="750910" y="594435"/>
            <a:ext cx="7199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5B9191"/>
                </a:solidFill>
                <a:latin typeface="Cooper Black" panose="0208090404030B020404" pitchFamily="18" charset="0"/>
              </a:rPr>
              <a:t>KELEBIHAN DAN KEKURANGAN PRODUK </a:t>
            </a:r>
            <a:r>
              <a:rPr lang="id-ID" sz="2400" b="1" dirty="0">
                <a:solidFill>
                  <a:srgbClr val="5B9191"/>
                </a:solidFill>
                <a:latin typeface="Cooper Black" panose="0208090404030B020404" pitchFamily="18" charset="0"/>
              </a:rPr>
              <a:t>:</a:t>
            </a:r>
            <a:endParaRPr lang="en-ID" sz="2400" b="1" dirty="0">
              <a:solidFill>
                <a:srgbClr val="5B9191"/>
              </a:solidFill>
              <a:latin typeface="Cooper Black" panose="0208090404030B0204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title"/>
          </p:nvPr>
        </p:nvSpPr>
        <p:spPr>
          <a:xfrm>
            <a:off x="720000" y="78888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5B9191"/>
                </a:solidFill>
              </a:rPr>
              <a:t>LANGKAH SELANJUTNYA</a:t>
            </a:r>
            <a:endParaRPr sz="3200" dirty="0">
              <a:solidFill>
                <a:srgbClr val="5B919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2EC99-A819-6257-194D-F19BAE964690}"/>
              </a:ext>
            </a:extLst>
          </p:cNvPr>
          <p:cNvSpPr txBox="1"/>
          <p:nvPr/>
        </p:nvSpPr>
        <p:spPr>
          <a:xfrm>
            <a:off x="1911926" y="1642921"/>
            <a:ext cx="54743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B9191"/>
                </a:solidFill>
                <a:latin typeface="Aharoni" panose="02010803020104030203" pitchFamily="2" charset="-79"/>
                <a:ea typeface="Poppins"/>
                <a:cs typeface="Aharoni" panose="02010803020104030203" pitchFamily="2" charset="-79"/>
                <a:sym typeface="Poppins"/>
              </a:rPr>
              <a:t>1.Menambahkan </a:t>
            </a:r>
            <a:r>
              <a:rPr lang="en-US" sz="2000" b="1" dirty="0" err="1">
                <a:solidFill>
                  <a:srgbClr val="5B9191"/>
                </a:solidFill>
                <a:latin typeface="Aharoni" panose="02010803020104030203" pitchFamily="2" charset="-79"/>
                <a:ea typeface="Poppins"/>
                <a:cs typeface="Aharoni" panose="02010803020104030203" pitchFamily="2" charset="-79"/>
                <a:sym typeface="Poppins"/>
              </a:rPr>
              <a:t>fitur-fitur</a:t>
            </a:r>
            <a:r>
              <a:rPr lang="en-US" sz="2000" b="1" dirty="0">
                <a:solidFill>
                  <a:srgbClr val="5B9191"/>
                </a:solidFill>
                <a:latin typeface="Aharoni" panose="02010803020104030203" pitchFamily="2" charset="-79"/>
                <a:ea typeface="Poppins"/>
                <a:cs typeface="Aharoni" panose="02010803020104030203" pitchFamily="2" charset="-79"/>
                <a:sym typeface="Poppins"/>
              </a:rPr>
              <a:t> lain pada </a:t>
            </a:r>
            <a:r>
              <a:rPr lang="en-US" sz="2000" b="1" dirty="0" err="1">
                <a:solidFill>
                  <a:srgbClr val="5B9191"/>
                </a:solidFill>
                <a:latin typeface="Aharoni" panose="02010803020104030203" pitchFamily="2" charset="-79"/>
                <a:ea typeface="Poppins"/>
                <a:cs typeface="Aharoni" panose="02010803020104030203" pitchFamily="2" charset="-79"/>
                <a:sym typeface="Poppins"/>
              </a:rPr>
              <a:t>produk</a:t>
            </a:r>
            <a:r>
              <a:rPr lang="en-US" sz="2000" b="1" dirty="0">
                <a:solidFill>
                  <a:srgbClr val="5B9191"/>
                </a:solidFill>
                <a:latin typeface="Aharoni" panose="02010803020104030203" pitchFamily="2" charset="-79"/>
                <a:ea typeface="Poppins"/>
                <a:cs typeface="Aharoni" panose="02010803020104030203" pitchFamily="2" charset="-79"/>
                <a:sym typeface="Poppins"/>
              </a:rPr>
              <a:t> IOT</a:t>
            </a:r>
          </a:p>
          <a:p>
            <a:r>
              <a:rPr lang="en" sz="2000" dirty="0">
                <a:solidFill>
                  <a:srgbClr val="5B9191"/>
                </a:solidFill>
                <a:latin typeface="Aharoni" panose="02010803020104030203" pitchFamily="2" charset="-79"/>
                <a:ea typeface="Poppins"/>
                <a:cs typeface="Aharoni" panose="02010803020104030203" pitchFamily="2" charset="-79"/>
                <a:sym typeface="Poppins"/>
              </a:rPr>
              <a:t>2.Mendesign tampilan web menjadi lebih menarik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F604-B136-61B3-D41C-BFC57401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620380"/>
            <a:ext cx="7704000" cy="1783219"/>
          </a:xfrm>
        </p:spPr>
        <p:txBody>
          <a:bodyPr/>
          <a:lstStyle/>
          <a:p>
            <a:r>
              <a:rPr lang="en-US" dirty="0"/>
              <a:t>Protect Your Baby With</a:t>
            </a:r>
            <a:br>
              <a:rPr lang="en-US" dirty="0"/>
            </a:br>
            <a:r>
              <a:rPr lang="en-US" dirty="0"/>
              <a:t>\</a:t>
            </a:r>
            <a:br>
              <a:rPr lang="en-US" dirty="0"/>
            </a:br>
            <a:r>
              <a:rPr lang="en-US" dirty="0"/>
              <a:t>My Calmly Baby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6761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1374" y="568960"/>
            <a:ext cx="7210925" cy="3583215"/>
          </a:xfrm>
        </p:spPr>
        <p:txBody>
          <a:bodyPr/>
          <a:lstStyle/>
          <a:p>
            <a:r>
              <a:rPr lang="id-ID" sz="2500" dirty="0">
                <a:latin typeface="Cooper Black" panose="0208090404030B020404" pitchFamily="18" charset="0"/>
              </a:rPr>
              <a:t>Beberapa resiko yang dapat terjadi apabila bayi terjatuh :</a:t>
            </a:r>
            <a:br>
              <a:rPr lang="en-US" sz="2500" dirty="0">
                <a:latin typeface="Cooper Black" panose="0208090404030B020404" pitchFamily="18" charset="0"/>
              </a:rPr>
            </a:br>
            <a:br>
              <a:rPr lang="id-ID" sz="2500" dirty="0">
                <a:latin typeface="Cooper Black" panose="0208090404030B020404" pitchFamily="18" charset="0"/>
              </a:rPr>
            </a:br>
            <a:r>
              <a:rPr lang="id-ID" sz="2500" dirty="0">
                <a:latin typeface="Cooper Black" panose="0208090404030B020404" pitchFamily="18" charset="0"/>
              </a:rPr>
              <a:t>1. Cedera pada kulit kepala karena</a:t>
            </a:r>
            <a:br>
              <a:rPr lang="id-ID" sz="2500" dirty="0">
                <a:latin typeface="Cooper Black" panose="0208090404030B020404" pitchFamily="18" charset="0"/>
              </a:rPr>
            </a:br>
            <a:r>
              <a:rPr lang="id-ID" sz="2500" dirty="0">
                <a:latin typeface="Cooper Black" panose="0208090404030B020404" pitchFamily="18" charset="0"/>
              </a:rPr>
              <a:t>     terdapat banyak pembuluh darah</a:t>
            </a:r>
            <a:br>
              <a:rPr lang="id-ID" sz="2500" dirty="0">
                <a:latin typeface="Cooper Black" panose="0208090404030B020404" pitchFamily="18" charset="0"/>
              </a:rPr>
            </a:br>
            <a:r>
              <a:rPr lang="id-ID" sz="2500" dirty="0">
                <a:latin typeface="Cooper Black" panose="0208090404030B020404" pitchFamily="18" charset="0"/>
              </a:rPr>
              <a:t>2. Retak tulang tengkorak</a:t>
            </a:r>
            <a:br>
              <a:rPr lang="id-ID" sz="2500" dirty="0">
                <a:latin typeface="Cooper Black" panose="0208090404030B020404" pitchFamily="18" charset="0"/>
              </a:rPr>
            </a:br>
            <a:r>
              <a:rPr lang="id-ID" sz="2500" dirty="0">
                <a:latin typeface="Cooper Black" panose="0208090404030B020404" pitchFamily="18" charset="0"/>
              </a:rPr>
              <a:t>3. Syaraf pusat terganggu</a:t>
            </a:r>
            <a:br>
              <a:rPr lang="id-ID" sz="2500" dirty="0">
                <a:latin typeface="Cooper Black" panose="0208090404030B020404" pitchFamily="18" charset="0"/>
              </a:rPr>
            </a:br>
            <a:r>
              <a:rPr lang="id-ID" sz="2500" dirty="0">
                <a:latin typeface="Cooper Black" panose="0208090404030B020404" pitchFamily="18" charset="0"/>
              </a:rPr>
              <a:t>4. Penggumpalan darah</a:t>
            </a:r>
            <a:br>
              <a:rPr lang="id-ID" sz="2500" dirty="0">
                <a:latin typeface="Cooper Black" panose="0208090404030B020404" pitchFamily="18" charset="0"/>
              </a:rPr>
            </a:br>
            <a:r>
              <a:rPr lang="id-ID" sz="2500" dirty="0">
                <a:latin typeface="Cooper Black" panose="0208090404030B020404" pitchFamily="18" charset="0"/>
              </a:rPr>
              <a:t>5. Berbagai macam cidera, lecet lebam</a:t>
            </a:r>
          </a:p>
        </p:txBody>
      </p:sp>
    </p:spTree>
    <p:extLst>
      <p:ext uri="{BB962C8B-B14F-4D97-AF65-F5344CB8AC3E}">
        <p14:creationId xmlns:p14="http://schemas.microsoft.com/office/powerpoint/2010/main" val="1844587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648" y="2923309"/>
            <a:ext cx="6729255" cy="1282145"/>
          </a:xfrm>
        </p:spPr>
        <p:txBody>
          <a:bodyPr/>
          <a:lstStyle/>
          <a:p>
            <a:pPr algn="ctr"/>
            <a:r>
              <a:rPr lang="id-ID" sz="2400" dirty="0">
                <a:latin typeface="Cooper Black" panose="0208090404030B020404" pitchFamily="18" charset="0"/>
              </a:rPr>
              <a:t>Kondisi tersebut </a:t>
            </a:r>
            <a:r>
              <a:rPr lang="id-ID" sz="2400" dirty="0">
                <a:solidFill>
                  <a:srgbClr val="5B9191"/>
                </a:solidFill>
                <a:latin typeface="Cooper Black" panose="0208090404030B020404" pitchFamily="18" charset="0"/>
              </a:rPr>
              <a:t>pasti </a:t>
            </a:r>
            <a:r>
              <a:rPr lang="id-ID" sz="2400" dirty="0">
                <a:latin typeface="Cooper Black" panose="0208090404030B020404" pitchFamily="18" charset="0"/>
              </a:rPr>
              <a:t>akan membuat para orang tua maupun pengasuh </a:t>
            </a:r>
            <a:r>
              <a:rPr lang="id-ID" sz="2400" dirty="0">
                <a:solidFill>
                  <a:srgbClr val="FFC56B"/>
                </a:solidFill>
                <a:latin typeface="Cooper Black" panose="0208090404030B020404" pitchFamily="18" charset="0"/>
              </a:rPr>
              <a:t>syok dan khawatir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0BFC7C-26A7-3CDA-EEB9-2D9F495C1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7" y="244475"/>
            <a:ext cx="2522279" cy="252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5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1"/>
          <p:cNvSpPr txBox="1">
            <a:spLocks noGrp="1"/>
          </p:cNvSpPr>
          <p:nvPr>
            <p:ph type="title"/>
          </p:nvPr>
        </p:nvSpPr>
        <p:spPr>
          <a:xfrm>
            <a:off x="1388100" y="-683550"/>
            <a:ext cx="6367800" cy="32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5B9191"/>
                </a:solidFill>
              </a:rPr>
              <a:t>SOLUSI YANG SUDAH ADA</a:t>
            </a:r>
            <a:endParaRPr sz="2800" dirty="0">
              <a:solidFill>
                <a:srgbClr val="5B9191"/>
              </a:solidFill>
            </a:endParaRPr>
          </a:p>
        </p:txBody>
      </p:sp>
      <p:sp>
        <p:nvSpPr>
          <p:cNvPr id="2" name="Google Shape;536;p33">
            <a:extLst>
              <a:ext uri="{FF2B5EF4-FFF2-40B4-BE49-F238E27FC236}">
                <a16:creationId xmlns:a16="http://schemas.microsoft.com/office/drawing/2014/main" id="{7DC0D97D-C710-5061-69A5-DBB4B969C911}"/>
              </a:ext>
            </a:extLst>
          </p:cNvPr>
          <p:cNvSpPr txBox="1">
            <a:spLocks/>
          </p:cNvSpPr>
          <p:nvPr/>
        </p:nvSpPr>
        <p:spPr>
          <a:xfrm>
            <a:off x="913332" y="2711605"/>
            <a:ext cx="7795800" cy="2142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66290B-5B19-DDEC-DE42-6F9CD380A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500" y="1424670"/>
            <a:ext cx="5337645" cy="2294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471123-206A-994D-F43F-F391EAE0307E}"/>
              </a:ext>
            </a:extLst>
          </p:cNvPr>
          <p:cNvSpPr txBox="1"/>
          <p:nvPr/>
        </p:nvSpPr>
        <p:spPr>
          <a:xfrm>
            <a:off x="2268500" y="4170783"/>
            <a:ext cx="487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oper Black" panose="0208090404030B020404" pitchFamily="18" charset="0"/>
              </a:rPr>
              <a:t>CCTV</a:t>
            </a:r>
            <a:endParaRPr lang="en-ID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48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1BFF7E-18D2-7269-EF65-6E0AB9103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412" y="914400"/>
            <a:ext cx="3545550" cy="3545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AED767-DAA0-6F54-D320-2C5D17076D8A}"/>
              </a:ext>
            </a:extLst>
          </p:cNvPr>
          <p:cNvSpPr txBox="1"/>
          <p:nvPr/>
        </p:nvSpPr>
        <p:spPr>
          <a:xfrm>
            <a:off x="2194620" y="4240166"/>
            <a:ext cx="57184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oper Black" panose="0208090404030B020404" pitchFamily="18" charset="0"/>
              </a:rPr>
              <a:t>Rapberry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oper Black" panose="0208090404030B020404" pitchFamily="18" charset="0"/>
              </a:rPr>
              <a:t> Pi dan Raspberry Pi Camera</a:t>
            </a:r>
            <a:endParaRPr lang="en-ID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Google Shape;684;p41">
            <a:extLst>
              <a:ext uri="{FF2B5EF4-FFF2-40B4-BE49-F238E27FC236}">
                <a16:creationId xmlns:a16="http://schemas.microsoft.com/office/drawing/2014/main" id="{FB0BBC13-5821-3585-F7A7-CA41D3429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8100" y="503224"/>
            <a:ext cx="6367800" cy="683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5B9191"/>
                </a:solidFill>
              </a:rPr>
              <a:t>KOMPONEN</a:t>
            </a:r>
            <a:endParaRPr sz="2800" dirty="0">
              <a:solidFill>
                <a:srgbClr val="5B9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77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1"/>
          <p:cNvSpPr txBox="1">
            <a:spLocks noGrp="1"/>
          </p:cNvSpPr>
          <p:nvPr>
            <p:ph type="title"/>
          </p:nvPr>
        </p:nvSpPr>
        <p:spPr>
          <a:xfrm>
            <a:off x="1026160" y="762000"/>
            <a:ext cx="7204508" cy="37193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6600" dirty="0">
                <a:solidFill>
                  <a:srgbClr val="5B9191"/>
                </a:solidFill>
              </a:rPr>
              <a:t>P</a:t>
            </a:r>
            <a:r>
              <a:rPr lang="id-ID" sz="6600" dirty="0">
                <a:solidFill>
                  <a:srgbClr val="5B9191"/>
                </a:solidFill>
              </a:rPr>
              <a:t>ROFIL</a:t>
            </a:r>
            <a:br>
              <a:rPr lang="id-ID" sz="6600" dirty="0">
                <a:solidFill>
                  <a:srgbClr val="5B9191"/>
                </a:solidFill>
              </a:rPr>
            </a:br>
            <a:r>
              <a:rPr lang="id-ID" sz="6600" dirty="0">
                <a:solidFill>
                  <a:srgbClr val="5B9191"/>
                </a:solidFill>
              </a:rPr>
              <a:t>PENGGUNA</a:t>
            </a:r>
            <a:r>
              <a:rPr lang="en-US" sz="6600" dirty="0">
                <a:solidFill>
                  <a:srgbClr val="5B9191"/>
                </a:solidFill>
              </a:rPr>
              <a:t> &amp; </a:t>
            </a:r>
            <a:r>
              <a:rPr lang="en-US" sz="6600" dirty="0" err="1">
                <a:solidFill>
                  <a:srgbClr val="5B9191"/>
                </a:solidFill>
              </a:rPr>
              <a:t>identifikasi</a:t>
            </a:r>
            <a:r>
              <a:rPr lang="en-US" sz="6600" dirty="0">
                <a:solidFill>
                  <a:srgbClr val="5B9191"/>
                </a:solidFill>
              </a:rPr>
              <a:t> </a:t>
            </a:r>
            <a:r>
              <a:rPr lang="en-US" sz="6600" dirty="0" err="1">
                <a:solidFill>
                  <a:srgbClr val="5B9191"/>
                </a:solidFill>
              </a:rPr>
              <a:t>masalah</a:t>
            </a:r>
            <a:endParaRPr sz="6600" dirty="0">
              <a:solidFill>
                <a:srgbClr val="5B9191"/>
              </a:solidFill>
            </a:endParaRPr>
          </a:p>
        </p:txBody>
      </p:sp>
      <p:sp>
        <p:nvSpPr>
          <p:cNvPr id="2" name="Google Shape;536;p33">
            <a:extLst>
              <a:ext uri="{FF2B5EF4-FFF2-40B4-BE49-F238E27FC236}">
                <a16:creationId xmlns:a16="http://schemas.microsoft.com/office/drawing/2014/main" id="{7DC0D97D-C710-5061-69A5-DBB4B969C911}"/>
              </a:ext>
            </a:extLst>
          </p:cNvPr>
          <p:cNvSpPr txBox="1">
            <a:spLocks/>
          </p:cNvSpPr>
          <p:nvPr/>
        </p:nvSpPr>
        <p:spPr>
          <a:xfrm>
            <a:off x="913332" y="2711605"/>
            <a:ext cx="7795800" cy="2142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60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2"/>
          <p:cNvSpPr txBox="1">
            <a:spLocks noGrp="1"/>
          </p:cNvSpPr>
          <p:nvPr>
            <p:ph type="title" idx="2"/>
          </p:nvPr>
        </p:nvSpPr>
        <p:spPr>
          <a:xfrm>
            <a:off x="1770675" y="3246875"/>
            <a:ext cx="1368900" cy="13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3" name="Google Shape;483;p32"/>
          <p:cNvSpPr txBox="1">
            <a:spLocks noGrp="1"/>
          </p:cNvSpPr>
          <p:nvPr>
            <p:ph type="subTitle" idx="1"/>
          </p:nvPr>
        </p:nvSpPr>
        <p:spPr>
          <a:xfrm>
            <a:off x="3775514" y="1863398"/>
            <a:ext cx="4360200" cy="2064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20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Narasumber</a:t>
            </a:r>
            <a:r>
              <a:rPr lang="en-ID" sz="20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kami </a:t>
            </a:r>
            <a:r>
              <a:rPr lang="en-ID" sz="20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bernama</a:t>
            </a:r>
            <a:r>
              <a:rPr lang="en-ID" sz="20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Nur </a:t>
            </a:r>
            <a:r>
              <a:rPr lang="en-ID" sz="20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Syamsiyah</a:t>
            </a:r>
            <a:r>
              <a:rPr lang="en-ID" sz="20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. </a:t>
            </a:r>
            <a:r>
              <a:rPr lang="en-ID" sz="20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Ia</a:t>
            </a:r>
            <a:r>
              <a:rPr lang="en-ID" sz="20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adalah</a:t>
            </a:r>
            <a:r>
              <a:rPr lang="en-ID" sz="20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seorang</a:t>
            </a:r>
            <a:r>
              <a:rPr lang="en-ID" sz="20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ibu</a:t>
            </a:r>
            <a:r>
              <a:rPr lang="en-ID" sz="20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rumah</a:t>
            </a:r>
            <a:r>
              <a:rPr lang="en-ID" sz="20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tangga</a:t>
            </a:r>
            <a:r>
              <a:rPr lang="en-ID" sz="20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berusia</a:t>
            </a:r>
            <a:r>
              <a:rPr lang="en-ID" sz="20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22 </a:t>
            </a:r>
            <a:r>
              <a:rPr lang="en-ID" sz="20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tahun</a:t>
            </a:r>
            <a:r>
              <a:rPr lang="en-ID" sz="20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. Ibu Nur </a:t>
            </a:r>
            <a:r>
              <a:rPr lang="en-ID" sz="20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Syamsiyah</a:t>
            </a:r>
            <a:r>
              <a:rPr lang="en-ID" sz="20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memiliki</a:t>
            </a:r>
            <a:r>
              <a:rPr lang="en-ID" sz="20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seorang</a:t>
            </a:r>
            <a:r>
              <a:rPr lang="en-ID" sz="20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anak</a:t>
            </a:r>
            <a:r>
              <a:rPr lang="en-ID" sz="20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batita</a:t>
            </a:r>
            <a:r>
              <a:rPr lang="en-ID" sz="20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bernama</a:t>
            </a:r>
            <a:r>
              <a:rPr lang="en-ID" sz="2000" dirty="0">
                <a:solidFill>
                  <a:srgbClr val="5B9191"/>
                </a:solidFill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Muhammad Raffa.</a:t>
            </a:r>
            <a:endParaRPr sz="2000" dirty="0">
              <a:solidFill>
                <a:srgbClr val="5B9191"/>
              </a:solidFill>
              <a:latin typeface="Cooper Black" panose="0208090404030B020404" pitchFamily="18" charset="0"/>
            </a:endParaRPr>
          </a:p>
        </p:txBody>
      </p:sp>
      <p:sp>
        <p:nvSpPr>
          <p:cNvPr id="484" name="Google Shape;484;p32"/>
          <p:cNvSpPr/>
          <p:nvPr/>
        </p:nvSpPr>
        <p:spPr>
          <a:xfrm rot="5400000">
            <a:off x="-63022" y="1147207"/>
            <a:ext cx="4200949" cy="2204245"/>
          </a:xfrm>
          <a:prstGeom prst="rect">
            <a:avLst/>
          </a:prstGeom>
          <a:noFill/>
          <a:ln w="28575" cap="flat" cmpd="sng">
            <a:solidFill>
              <a:srgbClr val="FFC56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/>
          <p:cNvSpPr/>
          <p:nvPr/>
        </p:nvSpPr>
        <p:spPr>
          <a:xfrm rot="5400000">
            <a:off x="315446" y="1384283"/>
            <a:ext cx="4079952" cy="2204243"/>
          </a:xfrm>
          <a:prstGeom prst="rect">
            <a:avLst/>
          </a:prstGeom>
          <a:solidFill>
            <a:srgbClr val="FFC5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40223-CF45-6C90-704D-815197C65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557" y="701756"/>
            <a:ext cx="2007729" cy="35692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FC2F89-C23E-309E-1788-FF0CDC3C3E1D}"/>
              </a:ext>
            </a:extLst>
          </p:cNvPr>
          <p:cNvSpPr txBox="1"/>
          <p:nvPr/>
        </p:nvSpPr>
        <p:spPr>
          <a:xfrm>
            <a:off x="3795463" y="984942"/>
            <a:ext cx="4966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lt2"/>
                </a:solidFill>
                <a:latin typeface="Cooper Black" panose="0208090404030B020404" pitchFamily="18" charset="0"/>
                <a:cs typeface="Aharoni" panose="02010803020104030203" pitchFamily="2" charset="-79"/>
              </a:rPr>
              <a:t>Berdasarkan</a:t>
            </a:r>
            <a:r>
              <a:rPr lang="en-US" sz="2400" b="1" dirty="0">
                <a:solidFill>
                  <a:schemeClr val="lt2"/>
                </a:solidFill>
                <a:latin typeface="Cooper Black" panose="0208090404030B020404" pitchFamily="18" charset="0"/>
                <a:cs typeface="Aharoni" panose="02010803020104030203" pitchFamily="2" charset="-79"/>
              </a:rPr>
              <a:t> </a:t>
            </a:r>
            <a:r>
              <a:rPr lang="en-US" sz="2400" b="1" dirty="0" err="1">
                <a:solidFill>
                  <a:schemeClr val="lt2"/>
                </a:solidFill>
                <a:latin typeface="Cooper Black" panose="0208090404030B020404" pitchFamily="18" charset="0"/>
                <a:cs typeface="Aharoni" panose="02010803020104030203" pitchFamily="2" charset="-79"/>
              </a:rPr>
              <a:t>Wawancara</a:t>
            </a:r>
            <a:r>
              <a:rPr lang="en-US" sz="2400" b="1" dirty="0">
                <a:solidFill>
                  <a:schemeClr val="lt2"/>
                </a:solidFill>
                <a:latin typeface="Cooper Black" panose="0208090404030B020404" pitchFamily="18" charset="0"/>
                <a:cs typeface="Aharoni" panose="02010803020104030203" pitchFamily="2" charset="-79"/>
              </a:rPr>
              <a:t> </a:t>
            </a:r>
            <a:r>
              <a:rPr lang="en-US" sz="2400" b="1" dirty="0">
                <a:solidFill>
                  <a:schemeClr val="lt2"/>
                </a:solidFill>
                <a:latin typeface="Cooper Black" panose="0208090404030B020404" pitchFamily="18" charset="0"/>
                <a:cs typeface="Aharoni" panose="02010803020104030203" pitchFamily="2" charset="-79"/>
                <a:sym typeface="Wingdings" panose="05000000000000000000" pitchFamily="2" charset="2"/>
              </a:rPr>
              <a:t></a:t>
            </a:r>
            <a:r>
              <a:rPr lang="en-US" sz="2400" b="1" dirty="0">
                <a:solidFill>
                  <a:schemeClr val="lt2"/>
                </a:solidFill>
                <a:latin typeface="Cooper Black" panose="0208090404030B020404" pitchFamily="18" charset="0"/>
                <a:cs typeface="Aharoni" panose="02010803020104030203" pitchFamily="2" charset="-79"/>
              </a:rPr>
              <a:t> </a:t>
            </a:r>
            <a:endParaRPr lang="id-ID" sz="2400" b="1" dirty="0">
              <a:latin typeface="Cooper Black" panose="0208090404030B020404" pitchFamily="18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gar Pekerjaan Rumah Cepat Selesai Sambil Urus Anak Ini Dia Triknya - Semua  Halaman - Nakita">
            <a:extLst>
              <a:ext uri="{FF2B5EF4-FFF2-40B4-BE49-F238E27FC236}">
                <a16:creationId xmlns:a16="http://schemas.microsoft.com/office/drawing/2014/main" id="{A1E1784E-FD5C-092E-72DA-A90B6305C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3EC4B4-4DDC-9007-FFCC-AF9E9E55DFAE}"/>
              </a:ext>
            </a:extLst>
          </p:cNvPr>
          <p:cNvSpPr txBox="1"/>
          <p:nvPr/>
        </p:nvSpPr>
        <p:spPr>
          <a:xfrm>
            <a:off x="1281223" y="4312503"/>
            <a:ext cx="6581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ID" sz="1600" i="0" u="none" strike="noStrike" kern="0" cap="none" spc="0" normalizeH="0" baseline="0" noProof="0" dirty="0" err="1">
                <a:ln>
                  <a:noFill/>
                </a:ln>
                <a:solidFill>
                  <a:srgbClr val="5B9191"/>
                </a:solidFill>
                <a:effectLst/>
                <a:uLnTx/>
                <a:uFillTx/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Setiap</a:t>
            </a:r>
            <a:r>
              <a:rPr kumimoji="0" lang="en-ID" sz="1600" i="0" u="none" strike="noStrike" kern="0" cap="none" spc="0" normalizeH="0" baseline="0" noProof="0" dirty="0">
                <a:ln>
                  <a:noFill/>
                </a:ln>
                <a:solidFill>
                  <a:srgbClr val="5B9191"/>
                </a:solidFill>
                <a:effectLst/>
                <a:uLnTx/>
                <a:uFillTx/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kumimoji="0" lang="en-ID" sz="1600" i="0" u="none" strike="noStrike" kern="0" cap="none" spc="0" normalizeH="0" baseline="0" noProof="0" dirty="0" err="1">
                <a:ln>
                  <a:noFill/>
                </a:ln>
                <a:solidFill>
                  <a:srgbClr val="5B9191"/>
                </a:solidFill>
                <a:effectLst/>
                <a:uLnTx/>
                <a:uFillTx/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harinya</a:t>
            </a:r>
            <a:r>
              <a:rPr kumimoji="0" lang="en-ID" sz="1600" i="0" u="none" strike="noStrike" kern="0" cap="none" spc="0" normalizeH="0" baseline="0" noProof="0" dirty="0">
                <a:ln>
                  <a:noFill/>
                </a:ln>
                <a:solidFill>
                  <a:srgbClr val="5B9191"/>
                </a:solidFill>
                <a:effectLst/>
                <a:uLnTx/>
                <a:uFillTx/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, </a:t>
            </a:r>
            <a:r>
              <a:rPr kumimoji="0" lang="en-ID" sz="1600" i="0" u="none" strike="noStrike" kern="0" cap="none" spc="0" normalizeH="0" baseline="0" noProof="0" dirty="0" err="1">
                <a:ln>
                  <a:noFill/>
                </a:ln>
                <a:solidFill>
                  <a:srgbClr val="5B9191"/>
                </a:solidFill>
                <a:effectLst/>
                <a:uLnTx/>
                <a:uFillTx/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kegiatan</a:t>
            </a:r>
            <a:r>
              <a:rPr kumimoji="0" lang="en-ID" sz="1600" i="0" u="none" strike="noStrike" kern="0" cap="none" spc="0" normalizeH="0" baseline="0" noProof="0" dirty="0">
                <a:ln>
                  <a:noFill/>
                </a:ln>
                <a:solidFill>
                  <a:srgbClr val="5B9191"/>
                </a:solidFill>
                <a:effectLst/>
                <a:uLnTx/>
                <a:uFillTx/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kumimoji="0" lang="en-ID" sz="1600" i="0" u="none" strike="noStrike" kern="0" cap="none" spc="0" normalizeH="0" baseline="0" noProof="0" dirty="0" err="1">
                <a:ln>
                  <a:noFill/>
                </a:ln>
                <a:solidFill>
                  <a:srgbClr val="5B9191"/>
                </a:solidFill>
                <a:effectLst/>
                <a:uLnTx/>
                <a:uFillTx/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beliau</a:t>
            </a:r>
            <a:r>
              <a:rPr kumimoji="0" lang="en-ID" sz="1600" i="0" u="none" strike="noStrike" kern="0" cap="none" spc="0" normalizeH="0" baseline="0" noProof="0" dirty="0">
                <a:ln>
                  <a:noFill/>
                </a:ln>
                <a:solidFill>
                  <a:srgbClr val="5B9191"/>
                </a:solidFill>
                <a:effectLst/>
                <a:uLnTx/>
                <a:uFillTx/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kumimoji="0" lang="en-ID" sz="1600" i="0" u="none" strike="noStrike" kern="0" cap="none" spc="0" normalizeH="0" baseline="0" noProof="0" dirty="0" err="1">
                <a:ln>
                  <a:noFill/>
                </a:ln>
                <a:solidFill>
                  <a:srgbClr val="5B9191"/>
                </a:solidFill>
                <a:effectLst/>
                <a:uLnTx/>
                <a:uFillTx/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adalah</a:t>
            </a:r>
            <a:r>
              <a:rPr kumimoji="0" lang="en-ID" sz="1600" i="0" u="none" strike="noStrike" kern="0" cap="none" spc="0" normalizeH="0" baseline="0" noProof="0" dirty="0">
                <a:ln>
                  <a:noFill/>
                </a:ln>
                <a:solidFill>
                  <a:srgbClr val="5B9191"/>
                </a:solidFill>
                <a:effectLst/>
                <a:uLnTx/>
                <a:uFillTx/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kumimoji="0" lang="en-ID" sz="1600" i="0" u="none" strike="noStrike" kern="0" cap="none" spc="0" normalizeH="0" baseline="0" noProof="0" dirty="0" err="1">
                <a:ln>
                  <a:noFill/>
                </a:ln>
                <a:solidFill>
                  <a:srgbClr val="5B9191"/>
                </a:solidFill>
                <a:effectLst/>
                <a:uLnTx/>
                <a:uFillTx/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mengurus</a:t>
            </a:r>
            <a:r>
              <a:rPr kumimoji="0" lang="en-ID" sz="1600" i="0" u="none" strike="noStrike" kern="0" cap="none" spc="0" normalizeH="0" baseline="0" noProof="0" dirty="0">
                <a:ln>
                  <a:noFill/>
                </a:ln>
                <a:solidFill>
                  <a:srgbClr val="5B9191"/>
                </a:solidFill>
                <a:effectLst/>
                <a:uLnTx/>
                <a:uFillTx/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kumimoji="0" lang="en-ID" sz="1600" i="0" u="none" strike="noStrike" kern="0" cap="none" spc="0" normalizeH="0" baseline="0" noProof="0" dirty="0" err="1">
                <a:ln>
                  <a:noFill/>
                </a:ln>
                <a:solidFill>
                  <a:srgbClr val="5B9191"/>
                </a:solidFill>
                <a:effectLst/>
                <a:uLnTx/>
                <a:uFillTx/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anak</a:t>
            </a:r>
            <a:r>
              <a:rPr kumimoji="0" lang="en-ID" sz="1600" i="0" u="none" strike="noStrike" kern="0" cap="none" spc="0" normalizeH="0" baseline="0" noProof="0" dirty="0">
                <a:ln>
                  <a:noFill/>
                </a:ln>
                <a:solidFill>
                  <a:srgbClr val="5B9191"/>
                </a:solidFill>
                <a:effectLst/>
                <a:uLnTx/>
                <a:uFillTx/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dan </a:t>
            </a:r>
            <a:r>
              <a:rPr kumimoji="0" lang="en-ID" sz="1600" i="0" u="none" strike="noStrike" kern="0" cap="none" spc="0" normalizeH="0" baseline="0" noProof="0" dirty="0" err="1">
                <a:ln>
                  <a:noFill/>
                </a:ln>
                <a:solidFill>
                  <a:srgbClr val="5B9191"/>
                </a:solidFill>
                <a:effectLst/>
                <a:uLnTx/>
                <a:uFillTx/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mengerjakan</a:t>
            </a:r>
            <a:r>
              <a:rPr kumimoji="0" lang="en-ID" sz="1600" i="0" u="none" strike="noStrike" kern="0" cap="none" spc="0" normalizeH="0" baseline="0" noProof="0" dirty="0">
                <a:ln>
                  <a:noFill/>
                </a:ln>
                <a:solidFill>
                  <a:srgbClr val="5B9191"/>
                </a:solidFill>
                <a:effectLst/>
                <a:uLnTx/>
                <a:uFillTx/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kumimoji="0" lang="en-ID" sz="1600" i="0" u="none" strike="noStrike" kern="0" cap="none" spc="0" normalizeH="0" baseline="0" noProof="0" dirty="0" err="1">
                <a:ln>
                  <a:noFill/>
                </a:ln>
                <a:solidFill>
                  <a:srgbClr val="5B9191"/>
                </a:solidFill>
                <a:effectLst/>
                <a:uLnTx/>
                <a:uFillTx/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pekerjaan</a:t>
            </a:r>
            <a:r>
              <a:rPr kumimoji="0" lang="en-ID" sz="1600" i="0" u="none" strike="noStrike" kern="0" cap="none" spc="0" normalizeH="0" baseline="0" noProof="0" dirty="0">
                <a:ln>
                  <a:noFill/>
                </a:ln>
                <a:solidFill>
                  <a:srgbClr val="5B9191"/>
                </a:solidFill>
                <a:effectLst/>
                <a:uLnTx/>
                <a:uFillTx/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kumimoji="0" lang="en-ID" sz="1600" i="0" u="none" strike="noStrike" kern="0" cap="none" spc="0" normalizeH="0" baseline="0" noProof="0" dirty="0" err="1">
                <a:ln>
                  <a:noFill/>
                </a:ln>
                <a:solidFill>
                  <a:srgbClr val="5B9191"/>
                </a:solidFill>
                <a:effectLst/>
                <a:uLnTx/>
                <a:uFillTx/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rumah</a:t>
            </a:r>
            <a:r>
              <a:rPr kumimoji="0" lang="en-ID" sz="1600" i="0" u="none" strike="noStrike" kern="0" cap="none" spc="0" normalizeH="0" baseline="0" noProof="0" dirty="0">
                <a:ln>
                  <a:noFill/>
                </a:ln>
                <a:solidFill>
                  <a:srgbClr val="5B9191"/>
                </a:solidFill>
                <a:effectLst/>
                <a:uLnTx/>
                <a:uFillTx/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 </a:t>
            </a:r>
            <a:r>
              <a:rPr kumimoji="0" lang="en-ID" sz="1600" i="0" u="none" strike="noStrike" kern="0" cap="none" spc="0" normalizeH="0" baseline="0" noProof="0" dirty="0" err="1">
                <a:ln>
                  <a:noFill/>
                </a:ln>
                <a:solidFill>
                  <a:srgbClr val="5B9191"/>
                </a:solidFill>
                <a:effectLst/>
                <a:uLnTx/>
                <a:uFillTx/>
                <a:latin typeface="Cooper Black" panose="0208090404030B020404" pitchFamily="18" charset="0"/>
                <a:ea typeface="Poppins"/>
                <a:cs typeface="Poppins"/>
                <a:sym typeface="Poppins"/>
              </a:rPr>
              <a:t>tangga</a:t>
            </a:r>
            <a:endParaRPr kumimoji="0" lang="en-ID" sz="1600" i="0" u="none" strike="noStrike" kern="0" cap="none" spc="0" normalizeH="0" baseline="0" noProof="0" dirty="0">
              <a:ln>
                <a:noFill/>
              </a:ln>
              <a:solidFill>
                <a:srgbClr val="5B9191"/>
              </a:solidFill>
              <a:effectLst/>
              <a:uLnTx/>
              <a:uFillTx/>
              <a:latin typeface="Cooper Black" panose="0208090404030B020404" pitchFamily="18" charset="0"/>
              <a:ea typeface="Poppins"/>
              <a:cs typeface="Poppins"/>
              <a:sym typeface="Poppins"/>
            </a:endParaRPr>
          </a:p>
          <a:p>
            <a:pPr algn="ctr"/>
            <a:endParaRPr lang="en-ID" sz="1600" dirty="0">
              <a:solidFill>
                <a:srgbClr val="5B9191"/>
              </a:solidFill>
              <a:latin typeface="Cooper Black" panose="0208090404030B0204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ravel Agency Company Profile by Slidesgo">
  <a:themeElements>
    <a:clrScheme name="Simple Light">
      <a:dk1>
        <a:srgbClr val="000000"/>
      </a:dk1>
      <a:lt1>
        <a:srgbClr val="5B9191"/>
      </a:lt1>
      <a:dk2>
        <a:srgbClr val="F9F4EF"/>
      </a:dk2>
      <a:lt2>
        <a:srgbClr val="FFC56B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843</Words>
  <Application>Microsoft Office PowerPoint</Application>
  <PresentationFormat>On-screen Show (16:9)</PresentationFormat>
  <Paragraphs>71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Britannic Bold</vt:lpstr>
      <vt:lpstr>Cooper Black</vt:lpstr>
      <vt:lpstr>Aharoni</vt:lpstr>
      <vt:lpstr>Poppins</vt:lpstr>
      <vt:lpstr>Arial</vt:lpstr>
      <vt:lpstr>Inter</vt:lpstr>
      <vt:lpstr>Wingdings</vt:lpstr>
      <vt:lpstr>Fascinate</vt:lpstr>
      <vt:lpstr>Travel Agency Company Profile by Slidesgo</vt:lpstr>
      <vt:lpstr>PERSENTASE ANAK USIA DINI DI INDONESIA  (0-6 TAHUN) PADA 2021</vt:lpstr>
      <vt:lpstr>Gerak bayi terlalu aktif saat diluar pengawasan menjadi salah satu penyebab kecelakaan pada bayi </vt:lpstr>
      <vt:lpstr>Beberapa resiko yang dapat terjadi apabila bayi terjatuh :  1. Cedera pada kulit kepala karena      terdapat banyak pembuluh darah 2. Retak tulang tengkorak 3. Syaraf pusat terganggu 4. Penggumpalan darah 5. Berbagai macam cidera, lecet lebam</vt:lpstr>
      <vt:lpstr>Kondisi tersebut pasti akan membuat para orang tua maupun pengasuh syok dan khawatir</vt:lpstr>
      <vt:lpstr>SOLUSI YANG SUDAH ADA</vt:lpstr>
      <vt:lpstr>KOMPONEN</vt:lpstr>
      <vt:lpstr>PROFIL PENGGUNA &amp; identifikasi masalah</vt:lpstr>
      <vt:lpstr>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</vt:lpstr>
      <vt:lpstr>Karena semua hal yang sudah disebutkan diatas, kami terinspirasi untuk membantu para ibu untuk tetap bisa memantau anaknya ketika sedang melakukan pekerjaan ibu rumah tangga melalui handphone.</vt:lpstr>
      <vt:lpstr>SOLUSI </vt:lpstr>
      <vt:lpstr>Tim Baksya Diraya – SMK Negeri 1 Cimahi</vt:lpstr>
      <vt:lpstr>MY CALMLY BABY</vt:lpstr>
      <vt:lpstr>MY CALMLY BABY</vt:lpstr>
      <vt:lpstr>PowerPoint Presentation</vt:lpstr>
      <vt:lpstr>PowerPoint Presentation</vt:lpstr>
      <vt:lpstr>PowerPoint Presentation</vt:lpstr>
      <vt:lpstr>LANGKAH SELANJUTNYA</vt:lpstr>
      <vt:lpstr>Protect Your Baby With \ My Calmly Baby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CALMLY BABY</dc:title>
  <dc:creator>Asus</dc:creator>
  <cp:lastModifiedBy>Mega Auliya</cp:lastModifiedBy>
  <cp:revision>51</cp:revision>
  <dcterms:modified xsi:type="dcterms:W3CDTF">2022-09-07T08:42:29Z</dcterms:modified>
</cp:coreProperties>
</file>