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9FF"/>
    <a:srgbClr val="C9EAFF"/>
    <a:srgbClr val="E7E4F8"/>
    <a:srgbClr val="5E4ACE"/>
    <a:srgbClr val="A630FD"/>
    <a:srgbClr val="F5E8FE"/>
    <a:srgbClr val="2F5597"/>
    <a:srgbClr val="D6D1F3"/>
    <a:srgbClr val="EDD6FE"/>
    <a:srgbClr val="5B9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844450-0247-430A-8E67-BDA963A9C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01604B-F7CF-4B65-A708-99C13465F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626646-6063-48DF-BF5D-DC5C4008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DC8-F9F0-44A5-8870-1F0BAE5968C8}" type="datetimeFigureOut">
              <a:rPr lang="hu-HU" smtClean="0"/>
              <a:t>2022. 04. 09.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3B19E4-6294-4DFD-96F7-BF9CCE44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73DD95-6422-4C7D-8882-FA67FE84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B1E0-1722-44CB-AECD-ED5F22740B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352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9D2FBF-63CF-41CD-8721-568F66C0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1AD0DE2-9F07-4DF2-997E-57D3C6328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F2BEFA-946B-499B-9135-53FAA528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DC8-F9F0-44A5-8870-1F0BAE5968C8}" type="datetimeFigureOut">
              <a:rPr lang="hu-HU" smtClean="0"/>
              <a:t>2022. 04. 09.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BFFCD9-EBCF-42E9-AB41-E2FA03AA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536397-18FF-46A8-A3BB-98AEDB4D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B1E0-1722-44CB-AECD-ED5F22740B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2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6E23C04-792B-4205-B75D-B6DF2EF5B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C50DC2D-D8A4-44DF-B7C4-94ED09087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3D4863-1328-4876-BC5E-21AE0229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DC8-F9F0-44A5-8870-1F0BAE5968C8}" type="datetimeFigureOut">
              <a:rPr lang="hu-HU" smtClean="0"/>
              <a:t>2022. 04. 09.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3FC066-B2DB-4369-8D77-DDF2A453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A70C68-07DE-49F6-80C0-FE10BC81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B1E0-1722-44CB-AECD-ED5F22740B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94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34B394-7E46-44D7-AD7D-829F4E6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56C5DE-7B06-4C1E-8982-511F2565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E1148E-BB8D-4CFB-9A12-EEA7E535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DC8-F9F0-44A5-8870-1F0BAE5968C8}" type="datetimeFigureOut">
              <a:rPr lang="hu-HU" smtClean="0"/>
              <a:t>2022. 04. 09.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50E412-C2A7-4E38-8B21-21CD9F90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E40575-BB30-4CFA-97B7-7E88AF13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B1E0-1722-44CB-AECD-ED5F22740B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344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9DBCCB-A444-48A8-A7DB-517323E9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42FD55C-2A86-4D1F-B19A-01B172B31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49F987-90D6-4EC1-A113-34830FEC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DC8-F9F0-44A5-8870-1F0BAE5968C8}" type="datetimeFigureOut">
              <a:rPr lang="hu-HU" smtClean="0"/>
              <a:t>2022. 04. 09.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1C8CAE-EDD1-43DA-8710-DC562379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274AA9-116D-4A20-A782-2D2EF81B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B1E0-1722-44CB-AECD-ED5F22740B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79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F47356-4E43-4BD6-A4C6-17DDCF54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1613E5-DBA0-49B2-8785-3F7E0700A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69B0D9A-966F-4F9E-9C06-C2C3A22C2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D47651E-C07B-4152-844B-5060BC59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DC8-F9F0-44A5-8870-1F0BAE5968C8}" type="datetimeFigureOut">
              <a:rPr lang="hu-HU" smtClean="0"/>
              <a:t>2022. 04. 09.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53B823-DC2C-4E70-87E6-3586179C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2F313B6-8C06-453A-9EFF-154FEA58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B1E0-1722-44CB-AECD-ED5F22740B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06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D952E-E8A1-4E22-863A-577767D4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FC6C429-0179-4870-9740-9F4463ED5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BC8AE54-6B7D-4575-B457-80502241C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C3CACF-686D-4CF1-A48E-A35F4E760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ADF14D-4194-4A17-9735-C1375B333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13697F5-6A2B-474F-B117-41BCFFFF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DC8-F9F0-44A5-8870-1F0BAE5968C8}" type="datetimeFigureOut">
              <a:rPr lang="hu-HU" smtClean="0"/>
              <a:t>2022. 04. 09.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8FE4540-4C49-4289-9CE5-5B03B5B2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D2AD628-D072-4159-B547-2061F924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B1E0-1722-44CB-AECD-ED5F22740B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437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DEBB57-B999-4DFF-8A69-6B54F93C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D61A949-180E-41A9-87F2-5D6A5FE4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DC8-F9F0-44A5-8870-1F0BAE5968C8}" type="datetimeFigureOut">
              <a:rPr lang="hu-HU" smtClean="0"/>
              <a:t>2022. 04. 09.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57D8654-74A9-496B-9986-9A377E23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22B27EF-2FDB-4999-A344-FB0E5386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B1E0-1722-44CB-AECD-ED5F22740B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63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C86EBD4-5D89-4F74-8FB9-00FA224F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DC8-F9F0-44A5-8870-1F0BAE5968C8}" type="datetimeFigureOut">
              <a:rPr lang="hu-HU" smtClean="0"/>
              <a:t>2022. 04. 09.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5784835-A15B-43D7-AD8E-E0DD25A3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A3B69B7-9C7A-40DF-9422-5162EE40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B1E0-1722-44CB-AECD-ED5F22740B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6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363A66-6323-4D28-B808-348F8363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E4957E-0402-4886-9E8E-8BDC18FA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2D2E9D-CB57-4BAC-B839-3BE410EA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2AF58F-6A2D-42F7-AD64-843902A4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DC8-F9F0-44A5-8870-1F0BAE5968C8}" type="datetimeFigureOut">
              <a:rPr lang="hu-HU" smtClean="0"/>
              <a:t>2022. 04. 09.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25346D-43C7-4AB6-8486-0A3F364E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B5D5ED-3790-4671-B664-663F290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B1E0-1722-44CB-AECD-ED5F22740B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95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3F014-AC80-4BC3-BD02-CD863B5F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66AD35D-E077-4589-8FAD-1B8D4BD4B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F6E0D1A-021D-4194-89B4-BF5BE818F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6AC859-9497-476D-98B4-E52A09FC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DC8-F9F0-44A5-8870-1F0BAE5968C8}" type="datetimeFigureOut">
              <a:rPr lang="hu-HU" smtClean="0"/>
              <a:t>2022. 04. 09.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F09A964-2D99-4542-A715-A11FF76E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D35A97-0F92-4205-BE6C-44A678C5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B1E0-1722-44CB-AECD-ED5F22740B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292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69A2EEF-B446-47C2-97FD-7649D3C9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83A588-04F4-4E8D-AAB4-B7132C68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1C060E-BB4B-402C-AF4C-81C2BBBC8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4DC8-F9F0-44A5-8870-1F0BAE5968C8}" type="datetimeFigureOut">
              <a:rPr lang="hu-HU" smtClean="0"/>
              <a:t>2022. 04. 09.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9191E4B-8510-4FD1-B9C5-57A972FA5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D5F962-DE13-4C77-9044-30819D990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CB1E0-1722-44CB-AECD-ED5F22740B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040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zövegdoboz 29"/>
          <p:cNvSpPr txBox="1"/>
          <p:nvPr/>
        </p:nvSpPr>
        <p:spPr>
          <a:xfrm>
            <a:off x="9763680" y="602747"/>
            <a:ext cx="970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0" b="1" dirty="0">
                <a:ln w="15875" cap="rnd">
                  <a:solidFill>
                    <a:srgbClr val="C9EAFF"/>
                  </a:solidFill>
                </a:ln>
                <a:solidFill>
                  <a:schemeClr val="bg2">
                    <a:lumMod val="10000"/>
                  </a:schemeClr>
                </a:solidFill>
                <a:effectLst>
                  <a:glow rad="127000">
                    <a:srgbClr val="1CA9FF">
                      <a:alpha val="4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6608467" y="602747"/>
            <a:ext cx="970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0" b="1" dirty="0">
                <a:ln w="15875" cap="rnd">
                  <a:solidFill>
                    <a:srgbClr val="E7E4F8">
                      <a:alpha val="80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27000">
                    <a:srgbClr val="5E4ACE">
                      <a:alpha val="4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433668" y="602747"/>
            <a:ext cx="990364" cy="19389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12000" b="1" dirty="0">
                <a:ln w="15875" cap="rnd">
                  <a:solidFill>
                    <a:srgbClr val="F5E8FE">
                      <a:alpha val="8000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rgbClr val="A630FD">
                      <a:alpha val="4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" name="Téglalap 1"/>
          <p:cNvSpPr/>
          <p:nvPr/>
        </p:nvSpPr>
        <p:spPr>
          <a:xfrm>
            <a:off x="1715032" y="1542725"/>
            <a:ext cx="2286000" cy="412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50800" dir="16200000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1"/>
                </a:solidFill>
                <a:latin typeface="Text Me One" pitchFamily="2" charset="0"/>
              </a:rPr>
              <a:t>Baktai Norbert</a:t>
            </a:r>
          </a:p>
          <a:p>
            <a:endParaRPr lang="hu-HU" dirty="0">
              <a:solidFill>
                <a:schemeClr val="bg1"/>
              </a:solidFill>
              <a:latin typeface="Eras Light ITC" panose="020B04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ext Me One" pitchFamily="2" charset="0"/>
              </a:rPr>
              <a:t>Szorgalmas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ext Me One" pitchFamily="2" charset="0"/>
              </a:rPr>
              <a:t>Részletes</a:t>
            </a:r>
          </a:p>
        </p:txBody>
      </p:sp>
      <p:sp>
        <p:nvSpPr>
          <p:cNvPr id="32" name="Téglalap 31"/>
          <p:cNvSpPr/>
          <p:nvPr/>
        </p:nvSpPr>
        <p:spPr>
          <a:xfrm>
            <a:off x="4807856" y="1542725"/>
            <a:ext cx="2286000" cy="412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50800" dir="16200000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1"/>
                </a:solidFill>
                <a:latin typeface="Text Me One" pitchFamily="2" charset="0"/>
              </a:rPr>
              <a:t>Horváth Attila</a:t>
            </a:r>
          </a:p>
          <a:p>
            <a:endParaRPr lang="hu-HU" dirty="0">
              <a:solidFill>
                <a:schemeClr val="bg1"/>
              </a:solidFill>
              <a:latin typeface="Eras Light ITC" panose="020B04020305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ext Me One" pitchFamily="2" charset="0"/>
              </a:rPr>
              <a:t>Ambiciózus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ext Me One" pitchFamily="2" charset="0"/>
              </a:rPr>
              <a:t>Intelligens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4" name="Téglalap 33"/>
          <p:cNvSpPr/>
          <p:nvPr/>
        </p:nvSpPr>
        <p:spPr>
          <a:xfrm>
            <a:off x="7900680" y="1545140"/>
            <a:ext cx="2286000" cy="412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50800" dir="16200000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1"/>
                </a:solidFill>
                <a:latin typeface="Text Me One" pitchFamily="2" charset="0"/>
              </a:rPr>
              <a:t>Kondrát Petra</a:t>
            </a:r>
          </a:p>
          <a:p>
            <a:pPr algn="ctr"/>
            <a:endParaRPr lang="hu-HU" dirty="0">
              <a:solidFill>
                <a:schemeClr val="bg1"/>
              </a:solidFill>
              <a:latin typeface="Text Me One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ext Me One" pitchFamily="2" charset="0"/>
              </a:rPr>
              <a:t>Siker orientált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ext Me One" pitchFamily="2" charset="0"/>
              </a:rPr>
              <a:t>Molyoló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074C06B9-A866-47FB-8BAF-41E774D771BA}"/>
              </a:ext>
            </a:extLst>
          </p:cNvPr>
          <p:cNvSpPr/>
          <p:nvPr/>
        </p:nvSpPr>
        <p:spPr>
          <a:xfrm>
            <a:off x="2071675" y="3601113"/>
            <a:ext cx="1572712" cy="1572712"/>
          </a:xfrm>
          <a:prstGeom prst="ellipse">
            <a:avLst/>
          </a:prstGeom>
          <a:noFill/>
          <a:ln>
            <a:solidFill>
              <a:srgbClr val="F5E8FE"/>
            </a:solidFill>
          </a:ln>
          <a:effectLst>
            <a:glow rad="101600">
              <a:srgbClr val="A630FD">
                <a:alpha val="40000"/>
              </a:srgbClr>
            </a:glow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2138032" y="3667469"/>
            <a:ext cx="1440000" cy="14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4" name="Ellipszis 43">
            <a:extLst>
              <a:ext uri="{FF2B5EF4-FFF2-40B4-BE49-F238E27FC236}">
                <a16:creationId xmlns:a16="http://schemas.microsoft.com/office/drawing/2014/main" id="{41A71806-AF84-4728-AA38-8524A8D7CFF3}"/>
              </a:ext>
            </a:extLst>
          </p:cNvPr>
          <p:cNvSpPr/>
          <p:nvPr/>
        </p:nvSpPr>
        <p:spPr>
          <a:xfrm>
            <a:off x="8323680" y="3667469"/>
            <a:ext cx="1440000" cy="1440000"/>
          </a:xfrm>
          <a:prstGeom prst="ellipse">
            <a:avLst/>
          </a:prstGeom>
          <a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6" name="Ellipszis 45">
            <a:extLst>
              <a:ext uri="{FF2B5EF4-FFF2-40B4-BE49-F238E27FC236}">
                <a16:creationId xmlns:a16="http://schemas.microsoft.com/office/drawing/2014/main" id="{A52A23F9-42B4-466C-B137-127176B950E7}"/>
              </a:ext>
            </a:extLst>
          </p:cNvPr>
          <p:cNvSpPr/>
          <p:nvPr/>
        </p:nvSpPr>
        <p:spPr>
          <a:xfrm>
            <a:off x="5230856" y="3667469"/>
            <a:ext cx="1440000" cy="1440000"/>
          </a:xfrm>
          <a:prstGeom prst="ellipse">
            <a:avLst/>
          </a:prstGeom>
          <a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048127" y="5375035"/>
            <a:ext cx="1619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i="1" dirty="0">
                <a:solidFill>
                  <a:schemeClr val="bg1"/>
                </a:solidFill>
                <a:latin typeface="Text Me One" pitchFamily="2" charset="0"/>
              </a:rPr>
              <a:t>Copyright © Finnegan</a:t>
            </a:r>
          </a:p>
        </p:txBody>
      </p:sp>
      <p:sp>
        <p:nvSpPr>
          <p:cNvPr id="47" name="Szövegdoboz 46"/>
          <p:cNvSpPr txBox="1"/>
          <p:nvPr/>
        </p:nvSpPr>
        <p:spPr>
          <a:xfrm>
            <a:off x="4997564" y="5381684"/>
            <a:ext cx="190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i="1" dirty="0">
                <a:solidFill>
                  <a:schemeClr val="bg1"/>
                </a:solidFill>
                <a:latin typeface="Text Me One" pitchFamily="2" charset="0"/>
              </a:rPr>
              <a:t>Copyright © Picúr</a:t>
            </a:r>
          </a:p>
        </p:txBody>
      </p:sp>
      <p:sp>
        <p:nvSpPr>
          <p:cNvPr id="49" name="Szövegdoboz 48"/>
          <p:cNvSpPr txBox="1"/>
          <p:nvPr/>
        </p:nvSpPr>
        <p:spPr>
          <a:xfrm>
            <a:off x="8049226" y="5381684"/>
            <a:ext cx="1988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i="1" dirty="0">
                <a:solidFill>
                  <a:schemeClr val="bg1"/>
                </a:solidFill>
                <a:latin typeface="Text Me One" pitchFamily="2" charset="0"/>
              </a:rPr>
              <a:t>Copyright © Masni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615D2338-0378-43D8-8C83-50A2DBAA2EED}"/>
              </a:ext>
            </a:extLst>
          </p:cNvPr>
          <p:cNvSpPr/>
          <p:nvPr/>
        </p:nvSpPr>
        <p:spPr>
          <a:xfrm>
            <a:off x="5162331" y="3601113"/>
            <a:ext cx="1572712" cy="1572712"/>
          </a:xfrm>
          <a:prstGeom prst="ellipse">
            <a:avLst/>
          </a:prstGeom>
          <a:noFill/>
          <a:ln>
            <a:solidFill>
              <a:srgbClr val="E7E4F8"/>
            </a:solidFill>
          </a:ln>
          <a:effectLst>
            <a:glow rad="101600">
              <a:srgbClr val="5E4ACE">
                <a:alpha val="40000"/>
              </a:srgbClr>
            </a:glow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6741F99C-0BBB-4FBA-B064-57B7422B747A}"/>
              </a:ext>
            </a:extLst>
          </p:cNvPr>
          <p:cNvSpPr/>
          <p:nvPr/>
        </p:nvSpPr>
        <p:spPr>
          <a:xfrm>
            <a:off x="8257323" y="3601113"/>
            <a:ext cx="1572712" cy="1572712"/>
          </a:xfrm>
          <a:prstGeom prst="ellipse">
            <a:avLst/>
          </a:prstGeom>
          <a:noFill/>
          <a:ln>
            <a:solidFill>
              <a:srgbClr val="C9EAFF"/>
            </a:solidFill>
          </a:ln>
          <a:effectLst>
            <a:glow rad="101600">
              <a:srgbClr val="1CA9FF">
                <a:alpha val="40000"/>
              </a:srgbClr>
            </a:glow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8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8" grpId="0"/>
      <p:bldP spid="3" grpId="0" animBg="1"/>
      <p:bldP spid="2" grpId="0" animBg="1"/>
      <p:bldP spid="32" grpId="0" animBg="1"/>
      <p:bldP spid="34" grpId="0" animBg="1"/>
      <p:bldP spid="14" grpId="0" animBg="1"/>
      <p:bldP spid="5" grpId="0" animBg="1"/>
      <p:bldP spid="44" grpId="0" animBg="1"/>
      <p:bldP spid="46" grpId="0" animBg="1"/>
      <p:bldP spid="4" grpId="0"/>
      <p:bldP spid="47" grpId="0"/>
      <p:bldP spid="49" grpId="0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Kép 43">
            <a:extLst>
              <a:ext uri="{FF2B5EF4-FFF2-40B4-BE49-F238E27FC236}">
                <a16:creationId xmlns:a16="http://schemas.microsoft.com/office/drawing/2014/main" id="{5A6F84B4-6324-46BC-825C-2290A9E3349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5" y="1839856"/>
            <a:ext cx="648000" cy="648000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E55C0458-9F3C-49FF-BE88-40F7F1312083}"/>
              </a:ext>
            </a:extLst>
          </p:cNvPr>
          <p:cNvSpPr/>
          <p:nvPr/>
        </p:nvSpPr>
        <p:spPr>
          <a:xfrm>
            <a:off x="4979194" y="1658733"/>
            <a:ext cx="2250281" cy="1266548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rgbClr val="CE08E9">
                    <a:lumMod val="100000"/>
                  </a:srgbClr>
                </a:gs>
                <a:gs pos="54000">
                  <a:srgbClr val="A630FD"/>
                </a:gs>
                <a:gs pos="100000">
                  <a:srgbClr val="1CA9FF"/>
                </a:gs>
              </a:gsLst>
              <a:lin ang="0" scaled="1"/>
              <a:tileRect/>
            </a:gradFill>
          </a:ln>
          <a:effectLst>
            <a:glow>
              <a:srgbClr val="2F5597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effectLst>
                <a:glow rad="1905000">
                  <a:schemeClr val="tx1"/>
                </a:glow>
              </a:effectLst>
            </a:endParaRPr>
          </a:p>
        </p:txBody>
      </p:sp>
      <p:sp>
        <p:nvSpPr>
          <p:cNvPr id="42" name="Szabadkézi sokszög: alakzat 41">
            <a:extLst>
              <a:ext uri="{FF2B5EF4-FFF2-40B4-BE49-F238E27FC236}">
                <a16:creationId xmlns:a16="http://schemas.microsoft.com/office/drawing/2014/main" id="{833031F5-E395-4599-B76A-1FE59E251D14}"/>
              </a:ext>
            </a:extLst>
          </p:cNvPr>
          <p:cNvSpPr/>
          <p:nvPr/>
        </p:nvSpPr>
        <p:spPr>
          <a:xfrm>
            <a:off x="4962715" y="2130512"/>
            <a:ext cx="2286000" cy="3067467"/>
          </a:xfrm>
          <a:custGeom>
            <a:avLst/>
            <a:gdLst>
              <a:gd name="connsiteX0" fmla="*/ 0 w 2286000"/>
              <a:gd name="connsiteY0" fmla="*/ 0 h 4122400"/>
              <a:gd name="connsiteX1" fmla="*/ 628897 w 2286000"/>
              <a:gd name="connsiteY1" fmla="*/ 0 h 4122400"/>
              <a:gd name="connsiteX2" fmla="*/ 637613 w 2286000"/>
              <a:gd name="connsiteY2" fmla="*/ 89014 h 4122400"/>
              <a:gd name="connsiteX3" fmla="*/ 1143000 w 2286000"/>
              <a:gd name="connsiteY3" fmla="*/ 513075 h 4122400"/>
              <a:gd name="connsiteX4" fmla="*/ 1648387 w 2286000"/>
              <a:gd name="connsiteY4" fmla="*/ 89014 h 4122400"/>
              <a:gd name="connsiteX5" fmla="*/ 1657104 w 2286000"/>
              <a:gd name="connsiteY5" fmla="*/ 0 h 4122400"/>
              <a:gd name="connsiteX6" fmla="*/ 2286000 w 2286000"/>
              <a:gd name="connsiteY6" fmla="*/ 0 h 4122400"/>
              <a:gd name="connsiteX7" fmla="*/ 2286000 w 2286000"/>
              <a:gd name="connsiteY7" fmla="*/ 4122400 h 4122400"/>
              <a:gd name="connsiteX8" fmla="*/ 0 w 2286000"/>
              <a:gd name="connsiteY8" fmla="*/ 4122400 h 4122400"/>
              <a:gd name="connsiteX9" fmla="*/ 0 w 2286000"/>
              <a:gd name="connsiteY9" fmla="*/ 0 h 41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0" h="4122400">
                <a:moveTo>
                  <a:pt x="0" y="0"/>
                </a:moveTo>
                <a:lnTo>
                  <a:pt x="628897" y="0"/>
                </a:lnTo>
                <a:lnTo>
                  <a:pt x="637613" y="89014"/>
                </a:lnTo>
                <a:cubicBezTo>
                  <a:pt x="685716" y="331026"/>
                  <a:pt x="893707" y="513075"/>
                  <a:pt x="1143000" y="513075"/>
                </a:cubicBezTo>
                <a:cubicBezTo>
                  <a:pt x="1392293" y="513075"/>
                  <a:pt x="1600285" y="331026"/>
                  <a:pt x="1648387" y="89014"/>
                </a:cubicBezTo>
                <a:lnTo>
                  <a:pt x="1657104" y="0"/>
                </a:lnTo>
                <a:lnTo>
                  <a:pt x="2286000" y="0"/>
                </a:lnTo>
                <a:lnTo>
                  <a:pt x="2286000" y="4122400"/>
                </a:lnTo>
                <a:lnTo>
                  <a:pt x="0" y="41224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50800" dir="16200000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hu-HU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D9ADE279-EF12-444E-A8D9-EFC8A4CF3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82" y="2711612"/>
            <a:ext cx="1905266" cy="1905266"/>
          </a:xfrm>
          <a:prstGeom prst="rect">
            <a:avLst/>
          </a:prstGeom>
          <a:effectLst>
            <a:glow rad="76200">
              <a:srgbClr val="5B93F7">
                <a:alpha val="35000"/>
              </a:srgbClr>
            </a:glow>
          </a:effectLst>
        </p:spPr>
      </p:pic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7B2BB2F6-9A45-49A8-95DE-6729CBBF3654}"/>
              </a:ext>
            </a:extLst>
          </p:cNvPr>
          <p:cNvSpPr/>
          <p:nvPr/>
        </p:nvSpPr>
        <p:spPr>
          <a:xfrm>
            <a:off x="7694115" y="1258400"/>
            <a:ext cx="2392822" cy="80323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Text Me One" pitchFamily="2" charset="0"/>
              </a:rPr>
              <a:t>Informatika</a:t>
            </a:r>
          </a:p>
          <a:p>
            <a:pPr algn="ctr"/>
            <a:r>
              <a:rPr lang="hu-HU" dirty="0">
                <a:latin typeface="Text Me One" pitchFamily="2" charset="0"/>
              </a:rPr>
              <a:t>korszer</a:t>
            </a:r>
            <a:r>
              <a:rPr lang="hu-HU" dirty="0">
                <a:latin typeface="Calibri Light" panose="020F0302020204030204" pitchFamily="34" charset="0"/>
                <a:cs typeface="Calibri Light" panose="020F0302020204030204" pitchFamily="34" charset="0"/>
              </a:rPr>
              <a:t>ű</a:t>
            </a:r>
            <a:r>
              <a:rPr lang="hu-HU" dirty="0">
                <a:latin typeface="Text Me One" pitchFamily="2" charset="0"/>
              </a:rPr>
              <a:t>sítése</a:t>
            </a:r>
          </a:p>
        </p:txBody>
      </p:sp>
      <p:sp>
        <p:nvSpPr>
          <p:cNvPr id="54" name="Téglalap: lekerekített 53">
            <a:extLst>
              <a:ext uri="{FF2B5EF4-FFF2-40B4-BE49-F238E27FC236}">
                <a16:creationId xmlns:a16="http://schemas.microsoft.com/office/drawing/2014/main" id="{F62EEB6D-F35E-4F9E-A4BA-BDE1165E2DBA}"/>
              </a:ext>
            </a:extLst>
          </p:cNvPr>
          <p:cNvSpPr/>
          <p:nvPr/>
        </p:nvSpPr>
        <p:spPr>
          <a:xfrm>
            <a:off x="8651245" y="3027380"/>
            <a:ext cx="2392822" cy="80323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Text Me One" pitchFamily="2" charset="0"/>
              </a:rPr>
              <a:t>Esztétikus</a:t>
            </a:r>
          </a:p>
          <a:p>
            <a:pPr algn="ctr"/>
            <a:r>
              <a:rPr lang="hu-HU" dirty="0">
                <a:latin typeface="Text Me One" pitchFamily="2" charset="0"/>
              </a:rPr>
              <a:t>munkakörnyezet</a:t>
            </a:r>
          </a:p>
        </p:txBody>
      </p:sp>
      <p:sp>
        <p:nvSpPr>
          <p:cNvPr id="55" name="Téglalap: lekerekített 54">
            <a:extLst>
              <a:ext uri="{FF2B5EF4-FFF2-40B4-BE49-F238E27FC236}">
                <a16:creationId xmlns:a16="http://schemas.microsoft.com/office/drawing/2014/main" id="{ADCE00FF-F5AB-430C-9EA3-919BDEDE7ECE}"/>
              </a:ext>
            </a:extLst>
          </p:cNvPr>
          <p:cNvSpPr/>
          <p:nvPr/>
        </p:nvSpPr>
        <p:spPr>
          <a:xfrm>
            <a:off x="7694115" y="4796361"/>
            <a:ext cx="2392822" cy="80323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Text Me One" pitchFamily="2" charset="0"/>
              </a:rPr>
              <a:t>Informatikai</a:t>
            </a:r>
          </a:p>
          <a:p>
            <a:pPr algn="ctr"/>
            <a:r>
              <a:rPr lang="hu-HU" dirty="0">
                <a:latin typeface="Text Me One" pitchFamily="2" charset="0"/>
              </a:rPr>
              <a:t>tanácsok</a:t>
            </a:r>
          </a:p>
        </p:txBody>
      </p:sp>
      <p:sp>
        <p:nvSpPr>
          <p:cNvPr id="56" name="Téglalap: lekerekített 55">
            <a:extLst>
              <a:ext uri="{FF2B5EF4-FFF2-40B4-BE49-F238E27FC236}">
                <a16:creationId xmlns:a16="http://schemas.microsoft.com/office/drawing/2014/main" id="{E08E04BF-E499-4A2F-B0CE-9F3A68393211}"/>
              </a:ext>
            </a:extLst>
          </p:cNvPr>
          <p:cNvSpPr/>
          <p:nvPr/>
        </p:nvSpPr>
        <p:spPr>
          <a:xfrm>
            <a:off x="2058068" y="1276868"/>
            <a:ext cx="2392822" cy="80323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Text Me One" pitchFamily="2" charset="0"/>
              </a:rPr>
              <a:t>Megbízható </a:t>
            </a:r>
          </a:p>
          <a:p>
            <a:pPr algn="ctr"/>
            <a:r>
              <a:rPr lang="hu-HU" dirty="0">
                <a:latin typeface="Text Me One" pitchFamily="2" charset="0"/>
              </a:rPr>
              <a:t>munkaer</a:t>
            </a:r>
            <a:r>
              <a:rPr lang="hu-HU" dirty="0">
                <a:latin typeface="Calibri Light" panose="020F0302020204030204" pitchFamily="34" charset="0"/>
                <a:cs typeface="Calibri Light" panose="020F0302020204030204" pitchFamily="34" charset="0"/>
              </a:rPr>
              <a:t>ő</a:t>
            </a:r>
          </a:p>
        </p:txBody>
      </p:sp>
      <p:sp>
        <p:nvSpPr>
          <p:cNvPr id="57" name="Téglalap: lekerekített 56">
            <a:extLst>
              <a:ext uri="{FF2B5EF4-FFF2-40B4-BE49-F238E27FC236}">
                <a16:creationId xmlns:a16="http://schemas.microsoft.com/office/drawing/2014/main" id="{E13390B1-0B2F-495B-9BD9-C3FBA7FF11B6}"/>
              </a:ext>
            </a:extLst>
          </p:cNvPr>
          <p:cNvSpPr/>
          <p:nvPr/>
        </p:nvSpPr>
        <p:spPr>
          <a:xfrm>
            <a:off x="1180891" y="3027380"/>
            <a:ext cx="2392822" cy="803239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Text Me One" pitchFamily="2" charset="0"/>
              </a:rPr>
              <a:t>Kedvez</a:t>
            </a:r>
            <a:r>
              <a:rPr lang="hu-HU" dirty="0">
                <a:latin typeface="Calibri Light" panose="020F0302020204030204" pitchFamily="34" charset="0"/>
                <a:cs typeface="Calibri Light" panose="020F0302020204030204" pitchFamily="34" charset="0"/>
              </a:rPr>
              <a:t>ő</a:t>
            </a:r>
            <a:r>
              <a:rPr lang="hu-HU" dirty="0">
                <a:latin typeface="Text Me One" pitchFamily="2" charset="0"/>
              </a:rPr>
              <a:t> </a:t>
            </a:r>
          </a:p>
          <a:p>
            <a:pPr algn="ctr"/>
            <a:r>
              <a:rPr lang="hu-HU" dirty="0">
                <a:latin typeface="Text Me One" pitchFamily="2" charset="0"/>
              </a:rPr>
              <a:t>költségtervek</a:t>
            </a:r>
          </a:p>
        </p:txBody>
      </p:sp>
      <p:sp>
        <p:nvSpPr>
          <p:cNvPr id="58" name="Téglalap: lekerekített 57">
            <a:extLst>
              <a:ext uri="{FF2B5EF4-FFF2-40B4-BE49-F238E27FC236}">
                <a16:creationId xmlns:a16="http://schemas.microsoft.com/office/drawing/2014/main" id="{8AB99CDE-FD0A-4E7C-B430-3AED7558B8D5}"/>
              </a:ext>
            </a:extLst>
          </p:cNvPr>
          <p:cNvSpPr/>
          <p:nvPr/>
        </p:nvSpPr>
        <p:spPr>
          <a:xfrm>
            <a:off x="2092323" y="4796361"/>
            <a:ext cx="2392822" cy="80323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Text Me One" pitchFamily="2" charset="0"/>
              </a:rPr>
              <a:t>Adaptív</a:t>
            </a:r>
          </a:p>
          <a:p>
            <a:pPr algn="ctr"/>
            <a:r>
              <a:rPr lang="hu-HU" dirty="0">
                <a:latin typeface="Text Me One" pitchFamily="2" charset="0"/>
              </a:rPr>
              <a:t>határid</a:t>
            </a:r>
            <a:r>
              <a:rPr lang="hu-HU" dirty="0">
                <a:latin typeface="Calibri Light" panose="020F0302020204030204" pitchFamily="34" charset="0"/>
                <a:cs typeface="Calibri Light" panose="020F0302020204030204" pitchFamily="34" charset="0"/>
              </a:rPr>
              <a:t>ő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8E0FF2BB-6B05-4C72-BAFB-324F268A7ADE}"/>
              </a:ext>
            </a:extLst>
          </p:cNvPr>
          <p:cNvSpPr/>
          <p:nvPr/>
        </p:nvSpPr>
        <p:spPr>
          <a:xfrm>
            <a:off x="1720786" y="1369534"/>
            <a:ext cx="632393" cy="617906"/>
          </a:xfrm>
          <a:prstGeom prst="ellipse">
            <a:avLst/>
          </a:prstGeom>
          <a:noFill/>
          <a:ln w="12700">
            <a:solidFill>
              <a:srgbClr val="EDD6FE"/>
            </a:solidFill>
          </a:ln>
          <a:effectLst>
            <a:glow rad="101600">
              <a:srgbClr val="A630F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rgbClr val="EDD6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C6B637AB-FAB8-45A3-B00E-890A76268A5F}"/>
              </a:ext>
            </a:extLst>
          </p:cNvPr>
          <p:cNvSpPr/>
          <p:nvPr/>
        </p:nvSpPr>
        <p:spPr>
          <a:xfrm>
            <a:off x="855543" y="3126176"/>
            <a:ext cx="632393" cy="617906"/>
          </a:xfrm>
          <a:prstGeom prst="ellipse">
            <a:avLst/>
          </a:prstGeom>
          <a:noFill/>
          <a:ln w="12700">
            <a:solidFill>
              <a:srgbClr val="EDD6FE"/>
            </a:solidFill>
          </a:ln>
          <a:effectLst>
            <a:glow rad="101600">
              <a:srgbClr val="A630F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rgbClr val="EDD6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" name="Ellipszis 42">
            <a:extLst>
              <a:ext uri="{FF2B5EF4-FFF2-40B4-BE49-F238E27FC236}">
                <a16:creationId xmlns:a16="http://schemas.microsoft.com/office/drawing/2014/main" id="{D7FAC654-B089-4A1D-B263-D43D9E83D1E8}"/>
              </a:ext>
            </a:extLst>
          </p:cNvPr>
          <p:cNvSpPr/>
          <p:nvPr/>
        </p:nvSpPr>
        <p:spPr>
          <a:xfrm>
            <a:off x="1745852" y="4905048"/>
            <a:ext cx="632393" cy="617906"/>
          </a:xfrm>
          <a:prstGeom prst="ellipse">
            <a:avLst/>
          </a:prstGeom>
          <a:noFill/>
          <a:ln w="12700">
            <a:solidFill>
              <a:srgbClr val="EDD6FE"/>
            </a:solidFill>
          </a:ln>
          <a:effectLst>
            <a:glow rad="101600">
              <a:srgbClr val="A630F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rgbClr val="EDD6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8" name="Ellipszis 47">
            <a:extLst>
              <a:ext uri="{FF2B5EF4-FFF2-40B4-BE49-F238E27FC236}">
                <a16:creationId xmlns:a16="http://schemas.microsoft.com/office/drawing/2014/main" id="{F484046B-92A5-4650-AF72-DB8F4091C0CE}"/>
              </a:ext>
            </a:extLst>
          </p:cNvPr>
          <p:cNvSpPr/>
          <p:nvPr/>
        </p:nvSpPr>
        <p:spPr>
          <a:xfrm>
            <a:off x="9770740" y="1349780"/>
            <a:ext cx="632393" cy="617906"/>
          </a:xfrm>
          <a:prstGeom prst="ellipse">
            <a:avLst/>
          </a:prstGeom>
          <a:noFill/>
          <a:ln w="12700">
            <a:solidFill>
              <a:srgbClr val="EDD6FE"/>
            </a:solidFill>
          </a:ln>
          <a:effectLst>
            <a:glow rad="101600">
              <a:srgbClr val="A630F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rgbClr val="EDD6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9" name="Ellipszis 48">
            <a:extLst>
              <a:ext uri="{FF2B5EF4-FFF2-40B4-BE49-F238E27FC236}">
                <a16:creationId xmlns:a16="http://schemas.microsoft.com/office/drawing/2014/main" id="{7BF3F1B5-15F0-4B1D-8716-4CF0ADDBF0B2}"/>
              </a:ext>
            </a:extLst>
          </p:cNvPr>
          <p:cNvSpPr/>
          <p:nvPr/>
        </p:nvSpPr>
        <p:spPr>
          <a:xfrm>
            <a:off x="10704064" y="3120046"/>
            <a:ext cx="632393" cy="617906"/>
          </a:xfrm>
          <a:prstGeom prst="ellipse">
            <a:avLst/>
          </a:prstGeom>
          <a:noFill/>
          <a:ln w="12700">
            <a:solidFill>
              <a:srgbClr val="EDD6FE"/>
            </a:solidFill>
          </a:ln>
          <a:effectLst>
            <a:glow rad="101600">
              <a:srgbClr val="A630F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rgbClr val="EDD6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0" name="Ellipszis 49">
            <a:extLst>
              <a:ext uri="{FF2B5EF4-FFF2-40B4-BE49-F238E27FC236}">
                <a16:creationId xmlns:a16="http://schemas.microsoft.com/office/drawing/2014/main" id="{3E7A31A3-2DD9-4FEB-A8F9-C537AED430F5}"/>
              </a:ext>
            </a:extLst>
          </p:cNvPr>
          <p:cNvSpPr/>
          <p:nvPr/>
        </p:nvSpPr>
        <p:spPr>
          <a:xfrm>
            <a:off x="9767218" y="4905048"/>
            <a:ext cx="632393" cy="617906"/>
          </a:xfrm>
          <a:prstGeom prst="ellipse">
            <a:avLst/>
          </a:prstGeom>
          <a:noFill/>
          <a:ln w="12700">
            <a:solidFill>
              <a:srgbClr val="EDD6FE"/>
            </a:solidFill>
          </a:ln>
          <a:effectLst>
            <a:glow rad="101600">
              <a:srgbClr val="A630F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rgbClr val="EDD6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0194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13" grpId="0" animBg="1"/>
      <p:bldP spid="41" grpId="0" animBg="1"/>
      <p:bldP spid="43" grpId="0" animBg="1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43</Words>
  <Application>Microsoft Office PowerPoint</Application>
  <PresentationFormat>Szélesvásznú</PresentationFormat>
  <Paragraphs>36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Eras Light ITC</vt:lpstr>
      <vt:lpstr>Text Me One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Attila Horvath</dc:creator>
  <cp:lastModifiedBy>Attila Horvath</cp:lastModifiedBy>
  <cp:revision>9</cp:revision>
  <dcterms:created xsi:type="dcterms:W3CDTF">2022-04-09T10:08:24Z</dcterms:created>
  <dcterms:modified xsi:type="dcterms:W3CDTF">2022-04-09T13:05:52Z</dcterms:modified>
</cp:coreProperties>
</file>