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FA61E-C5B2-4E2E-9BBB-723EE1EA4011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754FB4-40B6-40E8-8044-6D779D10BB92}">
      <dgm:prSet phldrT="[Text]" phldr="1" custT="1"/>
      <dgm:spPr>
        <a:noFill/>
        <a:ln>
          <a:noFill/>
        </a:ln>
      </dgm:spPr>
      <dgm:t>
        <a:bodyPr/>
        <a:lstStyle/>
        <a:p>
          <a:pPr algn="ctr"/>
          <a:endParaRPr lang="en-US" sz="1400" dirty="0">
            <a:latin typeface="+mn-lt"/>
          </a:endParaRPr>
        </a:p>
      </dgm:t>
    </dgm:pt>
    <dgm:pt modelId="{6832933F-6BA4-4FD4-90A0-A5A0F0E78739}" type="parTrans" cxnId="{362F6DCC-008F-4192-95AA-F17D3778C554}">
      <dgm:prSet/>
      <dgm:spPr/>
      <dgm:t>
        <a:bodyPr/>
        <a:lstStyle/>
        <a:p>
          <a:endParaRPr lang="en-US"/>
        </a:p>
      </dgm:t>
    </dgm:pt>
    <dgm:pt modelId="{B83CF017-8C59-4248-B4EA-B48249A91D32}" type="sibTrans" cxnId="{362F6DCC-008F-4192-95AA-F17D3778C554}">
      <dgm:prSet/>
      <dgm:spPr/>
      <dgm:t>
        <a:bodyPr/>
        <a:lstStyle/>
        <a:p>
          <a:endParaRPr lang="en-US"/>
        </a:p>
      </dgm:t>
    </dgm:pt>
    <dgm:pt modelId="{11CF5B56-648F-45C7-B650-A85356AF25CB}">
      <dgm:prSet phldrT="[Text]" custT="1"/>
      <dgm:spPr>
        <a:solidFill>
          <a:srgbClr val="FF5B5B"/>
        </a:solidFill>
      </dgm:spPr>
      <dgm:t>
        <a:bodyPr/>
        <a:lstStyle/>
        <a:p>
          <a:pPr algn="ctr"/>
          <a:r>
            <a:rPr lang="en-ID" sz="1400" noProof="0" dirty="0" err="1">
              <a:solidFill>
                <a:schemeClr val="tx2">
                  <a:lumMod val="50000"/>
                </a:schemeClr>
              </a:solidFill>
              <a:latin typeface="+mn-lt"/>
            </a:rPr>
            <a:t>Awalnya</a:t>
          </a:r>
          <a:r>
            <a:rPr lang="en-US" sz="1400" dirty="0">
              <a:solidFill>
                <a:schemeClr val="tx2">
                  <a:lumMod val="50000"/>
                </a:schemeClr>
              </a:solidFill>
              <a:latin typeface="+mn-lt"/>
            </a:rPr>
            <a:t> R </a:t>
          </a:r>
          <a:r>
            <a:rPr lang="en-US" sz="1400" dirty="0" err="1">
              <a:solidFill>
                <a:schemeClr val="tx2">
                  <a:lumMod val="50000"/>
                </a:schemeClr>
              </a:solidFill>
              <a:latin typeface="+mn-lt"/>
            </a:rPr>
            <a:t>dikembangkan</a:t>
          </a:r>
          <a:r>
            <a:rPr lang="en-US" sz="1400" dirty="0">
              <a:solidFill>
                <a:schemeClr val="tx2">
                  <a:lumMod val="50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tx2">
                  <a:lumMod val="50000"/>
                </a:schemeClr>
              </a:solidFill>
              <a:latin typeface="+mn-lt"/>
            </a:rPr>
            <a:t>sebagai</a:t>
          </a:r>
          <a:r>
            <a:rPr lang="en-US" sz="1400" dirty="0">
              <a:solidFill>
                <a:schemeClr val="tx2">
                  <a:lumMod val="50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tx2">
                  <a:lumMod val="50000"/>
                </a:schemeClr>
              </a:solidFill>
              <a:latin typeface="+mn-lt"/>
            </a:rPr>
            <a:t>ekstensi</a:t>
          </a:r>
          <a:r>
            <a:rPr lang="en-US" sz="1400" dirty="0">
              <a:solidFill>
                <a:schemeClr val="tx2">
                  <a:lumMod val="50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tx2">
                  <a:lumMod val="50000"/>
                </a:schemeClr>
              </a:solidFill>
              <a:latin typeface="+mn-lt"/>
            </a:rPr>
            <a:t>serta</a:t>
          </a:r>
          <a:r>
            <a:rPr lang="en-US" sz="1400" dirty="0">
              <a:solidFill>
                <a:schemeClr val="tx2">
                  <a:lumMod val="50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tx2">
                  <a:lumMod val="50000"/>
                </a:schemeClr>
              </a:solidFill>
              <a:latin typeface="+mn-lt"/>
            </a:rPr>
            <a:t>implementasi</a:t>
          </a:r>
          <a:r>
            <a:rPr lang="en-US" sz="1400" dirty="0">
              <a:solidFill>
                <a:schemeClr val="tx2">
                  <a:lumMod val="50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tx2">
                  <a:lumMod val="50000"/>
                </a:schemeClr>
              </a:solidFill>
              <a:latin typeface="+mn-lt"/>
            </a:rPr>
            <a:t>bahasa</a:t>
          </a:r>
          <a:r>
            <a:rPr lang="en-US" sz="1400" dirty="0">
              <a:solidFill>
                <a:schemeClr val="tx2">
                  <a:lumMod val="50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tx2">
                  <a:lumMod val="50000"/>
                </a:schemeClr>
              </a:solidFill>
              <a:latin typeface="+mn-lt"/>
            </a:rPr>
            <a:t>pemrograman</a:t>
          </a:r>
          <a:r>
            <a:rPr lang="en-US" sz="1400" dirty="0">
              <a:solidFill>
                <a:schemeClr val="tx2">
                  <a:lumMod val="50000"/>
                </a:schemeClr>
              </a:solidFill>
              <a:latin typeface="+mn-lt"/>
            </a:rPr>
            <a:t> S oleh John Chambers pada </a:t>
          </a:r>
          <a:r>
            <a:rPr lang="en-US" sz="1400" dirty="0" err="1">
              <a:solidFill>
                <a:schemeClr val="tx2">
                  <a:lumMod val="50000"/>
                </a:schemeClr>
              </a:solidFill>
              <a:latin typeface="+mn-lt"/>
            </a:rPr>
            <a:t>tahun</a:t>
          </a:r>
          <a:r>
            <a:rPr lang="en-US" sz="1400" dirty="0">
              <a:solidFill>
                <a:schemeClr val="tx2">
                  <a:lumMod val="50000"/>
                </a:schemeClr>
              </a:solidFill>
              <a:latin typeface="+mn-lt"/>
            </a:rPr>
            <a:t> 1976 di Bell Laboratories.</a:t>
          </a:r>
        </a:p>
      </dgm:t>
    </dgm:pt>
    <dgm:pt modelId="{C52A361D-2D9C-4CCD-8D7E-A918A1C5EB70}" type="parTrans" cxnId="{58684BD0-F7A2-44A2-BFAA-4999297124A4}">
      <dgm:prSet/>
      <dgm:spPr/>
      <dgm:t>
        <a:bodyPr/>
        <a:lstStyle/>
        <a:p>
          <a:endParaRPr lang="en-US"/>
        </a:p>
      </dgm:t>
    </dgm:pt>
    <dgm:pt modelId="{ED864E78-75E6-4FD5-8B7F-38B68A944B9E}" type="sibTrans" cxnId="{58684BD0-F7A2-44A2-BFAA-4999297124A4}">
      <dgm:prSet/>
      <dgm:spPr/>
      <dgm:t>
        <a:bodyPr/>
        <a:lstStyle/>
        <a:p>
          <a:endParaRPr lang="en-US"/>
        </a:p>
      </dgm:t>
    </dgm:pt>
    <dgm:pt modelId="{83C1C562-E234-4F79-B9DA-84CA268A8B4E}">
      <dgm:prSet phldrT="[Text]" custT="1"/>
      <dgm:spPr/>
      <dgm:t>
        <a:bodyPr/>
        <a:lstStyle/>
        <a:p>
          <a:pPr algn="ctr"/>
          <a:r>
            <a:rPr lang="sv-SE" sz="1400" dirty="0">
              <a:solidFill>
                <a:schemeClr val="bg1">
                  <a:lumMod val="95000"/>
                </a:schemeClr>
              </a:solidFill>
              <a:latin typeface="+mn-lt"/>
            </a:rPr>
            <a:t>R dikembangkan oleh Ross Ihaka dan Robert Gentleman dan dirilis pada tahun 1992, </a:t>
          </a:r>
          <a:r>
            <a:rPr lang="it-IT" sz="1400" dirty="0">
              <a:solidFill>
                <a:schemeClr val="bg1">
                  <a:lumMod val="95000"/>
                </a:schemeClr>
              </a:solidFill>
              <a:latin typeface="+mn-lt"/>
            </a:rPr>
            <a:t>versi pertama 1995 dan versi beta yang stabil pada tahun 2000.</a:t>
          </a:r>
          <a:endParaRPr lang="en-US" sz="1400" dirty="0">
            <a:solidFill>
              <a:schemeClr val="bg1">
                <a:lumMod val="95000"/>
              </a:schemeClr>
            </a:solidFill>
            <a:latin typeface="+mn-lt"/>
          </a:endParaRPr>
        </a:p>
      </dgm:t>
    </dgm:pt>
    <dgm:pt modelId="{79F903AE-DC81-46AD-BE75-5FE53483700C}" type="parTrans" cxnId="{AEFB9D0D-8FA4-4CA8-A9EC-CF5D3F001BCF}">
      <dgm:prSet/>
      <dgm:spPr/>
      <dgm:t>
        <a:bodyPr/>
        <a:lstStyle/>
        <a:p>
          <a:endParaRPr lang="en-US"/>
        </a:p>
      </dgm:t>
    </dgm:pt>
    <dgm:pt modelId="{DEBFD60B-9DD4-40F0-8DB0-7B7D0431CF4F}" type="sibTrans" cxnId="{AEFB9D0D-8FA4-4CA8-A9EC-CF5D3F001BCF}">
      <dgm:prSet/>
      <dgm:spPr/>
      <dgm:t>
        <a:bodyPr/>
        <a:lstStyle/>
        <a:p>
          <a:endParaRPr lang="en-US"/>
        </a:p>
      </dgm:t>
    </dgm:pt>
    <dgm:pt modelId="{4B1AB414-27BB-4D51-900B-D083CE018E14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Selain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Open Source, R programming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sangat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populer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digunakan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oleh para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peneliti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di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bidang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statistik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maupun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 </a:t>
          </a:r>
          <a:r>
            <a:rPr lang="en-US" sz="1400" b="0" i="1" dirty="0">
              <a:solidFill>
                <a:schemeClr val="accent1">
                  <a:lumMod val="50000"/>
                </a:schemeClr>
              </a:solidFill>
              <a:latin typeface="+mn-lt"/>
            </a:rPr>
            <a:t>data science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. </a:t>
          </a:r>
          <a:endParaRPr lang="en-US" sz="1400" dirty="0">
            <a:solidFill>
              <a:schemeClr val="accent1">
                <a:lumMod val="50000"/>
              </a:schemeClr>
            </a:solidFill>
            <a:latin typeface="+mn-lt"/>
          </a:endParaRPr>
        </a:p>
      </dgm:t>
    </dgm:pt>
    <dgm:pt modelId="{37255A90-C25C-4096-9EFD-D46965F93146}" type="parTrans" cxnId="{69136F8D-B55A-4F81-B536-A4F4105A3609}">
      <dgm:prSet/>
      <dgm:spPr/>
      <dgm:t>
        <a:bodyPr/>
        <a:lstStyle/>
        <a:p>
          <a:endParaRPr lang="en-US"/>
        </a:p>
      </dgm:t>
    </dgm:pt>
    <dgm:pt modelId="{DB22FCBB-0189-49D2-A97D-19E18BC136DB}" type="sibTrans" cxnId="{69136F8D-B55A-4F81-B536-A4F4105A3609}">
      <dgm:prSet/>
      <dgm:spPr/>
      <dgm:t>
        <a:bodyPr/>
        <a:lstStyle/>
        <a:p>
          <a:endParaRPr lang="en-US"/>
        </a:p>
      </dgm:t>
    </dgm:pt>
    <dgm:pt modelId="{C1868E9D-D749-4BE7-863E-B040C1587C11}">
      <dgm:prSet phldrT="[Text]" custT="1"/>
      <dgm:spPr/>
      <dgm:t>
        <a:bodyPr/>
        <a:lstStyle/>
        <a:p>
          <a:pPr algn="ctr"/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Berdasarkan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publikasi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yang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dirilis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IEEE </a:t>
          </a:r>
          <a:r>
            <a:rPr lang="en-US" sz="1400" b="0" i="1" dirty="0">
              <a:solidFill>
                <a:schemeClr val="accent1">
                  <a:lumMod val="50000"/>
                </a:schemeClr>
              </a:solidFill>
              <a:latin typeface="+mn-lt"/>
            </a:rPr>
            <a:t>Spectrum Ranks Languages 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pada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tahun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2017,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menempati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posisi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ke-6 di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atas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bahasa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pemrograman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accent1">
                  <a:lumMod val="50000"/>
                </a:schemeClr>
              </a:solidFill>
              <a:latin typeface="+mn-lt"/>
            </a:rPr>
            <a:t>Javascript</a:t>
          </a:r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+mn-lt"/>
            </a:rPr>
            <a:t> dan PHP. </a:t>
          </a:r>
          <a:endParaRPr lang="en-US" sz="1400" dirty="0">
            <a:solidFill>
              <a:schemeClr val="tx2">
                <a:lumMod val="75000"/>
              </a:schemeClr>
            </a:solidFill>
            <a:latin typeface="+mn-lt"/>
          </a:endParaRPr>
        </a:p>
      </dgm:t>
    </dgm:pt>
    <dgm:pt modelId="{5CF65C44-9D1C-4FC2-BCAA-E6BCD470A685}" type="parTrans" cxnId="{F491156C-16C6-47E4-A52A-F88F829D5FAC}">
      <dgm:prSet/>
      <dgm:spPr/>
      <dgm:t>
        <a:bodyPr/>
        <a:lstStyle/>
        <a:p>
          <a:endParaRPr lang="en-US"/>
        </a:p>
      </dgm:t>
    </dgm:pt>
    <dgm:pt modelId="{4D3D5465-5B5E-422C-8F16-46A38CEA1072}" type="sibTrans" cxnId="{F491156C-16C6-47E4-A52A-F88F829D5FAC}">
      <dgm:prSet/>
      <dgm:spPr/>
      <dgm:t>
        <a:bodyPr/>
        <a:lstStyle/>
        <a:p>
          <a:endParaRPr lang="en-US"/>
        </a:p>
      </dgm:t>
    </dgm:pt>
    <dgm:pt modelId="{196AE7C0-C4AE-423A-A252-304BC31F531F}">
      <dgm:prSet phldrT="[Text]" custT="1"/>
      <dgm:spPr/>
      <dgm:t>
        <a:bodyPr/>
        <a:lstStyle/>
        <a:p>
          <a:pPr algn="ctr"/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Saat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ini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R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terus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dikembangkan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Tim inti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terdiri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dari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ahli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statistik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,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ahli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komputer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&amp;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pemrograman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,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geografi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, dan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ekonomi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dari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institusi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yang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berbeda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dari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dirty="0" err="1">
              <a:solidFill>
                <a:schemeClr val="bg1">
                  <a:lumMod val="95000"/>
                </a:schemeClr>
              </a:solidFill>
              <a:latin typeface="+mn-lt"/>
            </a:rPr>
            <a:t>seluruh</a:t>
          </a:r>
          <a:r>
            <a:rPr lang="en-US" sz="1400" dirty="0">
              <a:solidFill>
                <a:schemeClr val="bg1">
                  <a:lumMod val="95000"/>
                </a:schemeClr>
              </a:solidFill>
              <a:latin typeface="+mn-lt"/>
            </a:rPr>
            <a:t> dunia.</a:t>
          </a:r>
        </a:p>
      </dgm:t>
    </dgm:pt>
    <dgm:pt modelId="{A484B119-5A95-4E41-8E1F-F99B8999A9E5}" type="parTrans" cxnId="{05138FBB-7ED3-4845-A74A-60F1273BACAD}">
      <dgm:prSet/>
      <dgm:spPr/>
      <dgm:t>
        <a:bodyPr/>
        <a:lstStyle/>
        <a:p>
          <a:endParaRPr lang="en-US"/>
        </a:p>
      </dgm:t>
    </dgm:pt>
    <dgm:pt modelId="{19315FD6-AEA1-4B88-8158-5045D47E4384}" type="sibTrans" cxnId="{05138FBB-7ED3-4845-A74A-60F1273BACAD}">
      <dgm:prSet/>
      <dgm:spPr/>
      <dgm:t>
        <a:bodyPr/>
        <a:lstStyle/>
        <a:p>
          <a:endParaRPr lang="en-US"/>
        </a:p>
      </dgm:t>
    </dgm:pt>
    <dgm:pt modelId="{4760DF6D-93FD-4D6E-8E64-8E69AF3084A3}">
      <dgm:prSet phldrT="[Text]" custT="1"/>
      <dgm:spPr/>
      <dgm:t>
        <a:bodyPr/>
        <a:lstStyle/>
        <a:p>
          <a:pPr algn="ctr"/>
          <a:r>
            <a:rPr lang="en-US" sz="1400" b="0" i="0" dirty="0" err="1">
              <a:solidFill>
                <a:schemeClr val="bg1"/>
              </a:solidFill>
              <a:latin typeface="+mn-lt"/>
            </a:rPr>
            <a:t>Komunitas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bg1"/>
              </a:solidFill>
              <a:latin typeface="+mn-lt"/>
            </a:rPr>
            <a:t>pengguna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 R </a:t>
          </a:r>
          <a:r>
            <a:rPr lang="en-US" sz="1400" b="0" i="0" dirty="0" err="1">
              <a:solidFill>
                <a:schemeClr val="bg1"/>
              </a:solidFill>
              <a:latin typeface="+mn-lt"/>
            </a:rPr>
            <a:t>terus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bg1"/>
              </a:solidFill>
              <a:latin typeface="+mn-lt"/>
            </a:rPr>
            <a:t>berkembang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, </a:t>
          </a:r>
          <a:r>
            <a:rPr lang="en-US" sz="1400" b="0" i="0" dirty="0" err="1">
              <a:solidFill>
                <a:schemeClr val="bg1"/>
              </a:solidFill>
              <a:latin typeface="+mn-lt"/>
            </a:rPr>
            <a:t>sehingga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bg1"/>
              </a:solidFill>
              <a:latin typeface="+mn-lt"/>
            </a:rPr>
            <a:t>hampir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bg1"/>
              </a:solidFill>
              <a:latin typeface="+mn-lt"/>
            </a:rPr>
            <a:t>setiap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bg1"/>
              </a:solidFill>
              <a:latin typeface="+mn-lt"/>
            </a:rPr>
            <a:t>permasalahan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 yang </a:t>
          </a:r>
          <a:r>
            <a:rPr lang="en-US" sz="1400" b="0" i="0" dirty="0" err="1">
              <a:solidFill>
                <a:schemeClr val="bg1"/>
              </a:solidFill>
              <a:latin typeface="+mn-lt"/>
            </a:rPr>
            <a:t>anda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bg1"/>
              </a:solidFill>
              <a:latin typeface="+mn-lt"/>
            </a:rPr>
            <a:t>temui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bg1"/>
              </a:solidFill>
              <a:latin typeface="+mn-lt"/>
            </a:rPr>
            <a:t>saat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bg1"/>
              </a:solidFill>
              <a:latin typeface="+mn-lt"/>
            </a:rPr>
            <a:t>belajar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  </a:t>
          </a:r>
          <a:r>
            <a:rPr lang="en-US" sz="1400" b="0" i="0" dirty="0" err="1">
              <a:solidFill>
                <a:schemeClr val="bg1"/>
              </a:solidFill>
              <a:latin typeface="+mn-lt"/>
            </a:rPr>
            <a:t>jawabannya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dirty="0" err="1">
              <a:solidFill>
                <a:schemeClr val="bg1"/>
              </a:solidFill>
              <a:latin typeface="+mn-lt"/>
            </a:rPr>
            <a:t>ada</a:t>
          </a:r>
          <a:r>
            <a:rPr lang="en-US" sz="1400" b="0" i="0" dirty="0">
              <a:solidFill>
                <a:schemeClr val="bg1"/>
              </a:solidFill>
              <a:latin typeface="+mn-lt"/>
            </a:rPr>
            <a:t> di website </a:t>
          </a:r>
          <a:r>
            <a:rPr lang="en-US" sz="1400" b="0" i="1" dirty="0" err="1">
              <a:solidFill>
                <a:schemeClr val="bg1"/>
              </a:solidFill>
              <a:latin typeface="+mn-lt"/>
            </a:rPr>
            <a:t>stackoverflow</a:t>
          </a:r>
          <a:r>
            <a:rPr lang="en-US" sz="1400" b="0" i="1" dirty="0">
              <a:solidFill>
                <a:schemeClr val="bg1"/>
              </a:solidFill>
              <a:latin typeface="+mn-lt"/>
            </a:rPr>
            <a:t>.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A088B52-8A3E-4594-902F-A2CC7E258791}" type="sibTrans" cxnId="{208BBA04-4E33-420E-BCED-BCA95CDA09CE}">
      <dgm:prSet/>
      <dgm:spPr/>
      <dgm:t>
        <a:bodyPr/>
        <a:lstStyle/>
        <a:p>
          <a:endParaRPr lang="en-US"/>
        </a:p>
      </dgm:t>
    </dgm:pt>
    <dgm:pt modelId="{06F505DD-BB3C-4312-A9DA-86F5B528DB6C}" type="parTrans" cxnId="{208BBA04-4E33-420E-BCED-BCA95CDA09CE}">
      <dgm:prSet/>
      <dgm:spPr/>
      <dgm:t>
        <a:bodyPr/>
        <a:lstStyle/>
        <a:p>
          <a:endParaRPr lang="en-US"/>
        </a:p>
      </dgm:t>
    </dgm:pt>
    <dgm:pt modelId="{E5332948-BDCB-48C6-9B51-9170697271EB}" type="pres">
      <dgm:prSet presAssocID="{305FA61E-C5B2-4E2E-9BBB-723EE1EA401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47B658D-B93C-4B1B-9DC6-1DC96B8C2AD5}" type="pres">
      <dgm:prSet presAssocID="{CC754FB4-40B6-40E8-8044-6D779D10BB92}" presName="Parent" presStyleLbl="node0" presStyleIdx="0" presStyleCnt="1" custScaleX="111351" custScaleY="107640">
        <dgm:presLayoutVars>
          <dgm:chMax val="6"/>
          <dgm:chPref val="6"/>
        </dgm:presLayoutVars>
      </dgm:prSet>
      <dgm:spPr/>
    </dgm:pt>
    <dgm:pt modelId="{F5B932C0-AF8D-47AE-AC50-733F8764D003}" type="pres">
      <dgm:prSet presAssocID="{11CF5B56-648F-45C7-B650-A85356AF25CB}" presName="Accent1" presStyleCnt="0"/>
      <dgm:spPr/>
    </dgm:pt>
    <dgm:pt modelId="{7C6CAD9B-B493-429E-9C85-F50CE0C360E5}" type="pres">
      <dgm:prSet presAssocID="{11CF5B56-648F-45C7-B650-A85356AF25CB}" presName="Accent" presStyleLbl="bgShp" presStyleIdx="0" presStyleCnt="6"/>
      <dgm:spPr/>
    </dgm:pt>
    <dgm:pt modelId="{4DC78AB6-FCE0-403A-B637-116D3715F827}" type="pres">
      <dgm:prSet presAssocID="{11CF5B56-648F-45C7-B650-A85356AF25CB}" presName="Child1" presStyleLbl="node1" presStyleIdx="0" presStyleCnt="6" custScaleX="111351" custScaleY="107640" custLinFactNeighborX="-213" custLinFactNeighborY="3006">
        <dgm:presLayoutVars>
          <dgm:chMax val="0"/>
          <dgm:chPref val="0"/>
          <dgm:bulletEnabled val="1"/>
        </dgm:presLayoutVars>
      </dgm:prSet>
      <dgm:spPr/>
    </dgm:pt>
    <dgm:pt modelId="{ED5AC49E-F8DF-4AAD-9C51-5569E541DA21}" type="pres">
      <dgm:prSet presAssocID="{83C1C562-E234-4F79-B9DA-84CA268A8B4E}" presName="Accent2" presStyleCnt="0"/>
      <dgm:spPr/>
    </dgm:pt>
    <dgm:pt modelId="{06B2E220-1E2E-4B2A-A3F6-4581BC3F2C3D}" type="pres">
      <dgm:prSet presAssocID="{83C1C562-E234-4F79-B9DA-84CA268A8B4E}" presName="Accent" presStyleLbl="bgShp" presStyleIdx="1" presStyleCnt="6" custScaleX="111351" custScaleY="107639"/>
      <dgm:spPr/>
    </dgm:pt>
    <dgm:pt modelId="{AB28D47D-1216-42A6-81B4-6ECA62234480}" type="pres">
      <dgm:prSet presAssocID="{83C1C562-E234-4F79-B9DA-84CA268A8B4E}" presName="Child2" presStyleLbl="node1" presStyleIdx="1" presStyleCnt="6" custScaleX="111351" custScaleY="107640" custLinFactNeighborX="2229" custLinFactNeighborY="1260">
        <dgm:presLayoutVars>
          <dgm:chMax val="0"/>
          <dgm:chPref val="0"/>
          <dgm:bulletEnabled val="1"/>
        </dgm:presLayoutVars>
      </dgm:prSet>
      <dgm:spPr/>
    </dgm:pt>
    <dgm:pt modelId="{528076D1-B7EC-40C1-A0F0-A9B7BA9FE676}" type="pres">
      <dgm:prSet presAssocID="{4B1AB414-27BB-4D51-900B-D083CE018E14}" presName="Accent3" presStyleCnt="0"/>
      <dgm:spPr/>
    </dgm:pt>
    <dgm:pt modelId="{5D72C006-CC87-4E2B-80C0-64DB4A12819E}" type="pres">
      <dgm:prSet presAssocID="{4B1AB414-27BB-4D51-900B-D083CE018E14}" presName="Accent" presStyleLbl="bgShp" presStyleIdx="2" presStyleCnt="6" custScaleX="111351" custScaleY="107639"/>
      <dgm:spPr/>
    </dgm:pt>
    <dgm:pt modelId="{E71B136A-FCDD-430B-979B-491A1A679182}" type="pres">
      <dgm:prSet presAssocID="{4B1AB414-27BB-4D51-900B-D083CE018E14}" presName="Child3" presStyleLbl="node1" presStyleIdx="2" presStyleCnt="6" custScaleX="111351" custScaleY="107640" custLinFactNeighborX="1486" custLinFactNeighborY="-660">
        <dgm:presLayoutVars>
          <dgm:chMax val="0"/>
          <dgm:chPref val="0"/>
          <dgm:bulletEnabled val="1"/>
        </dgm:presLayoutVars>
      </dgm:prSet>
      <dgm:spPr/>
    </dgm:pt>
    <dgm:pt modelId="{75D8D87C-EF6E-4D06-BF0C-99DD6EC09297}" type="pres">
      <dgm:prSet presAssocID="{4760DF6D-93FD-4D6E-8E64-8E69AF3084A3}" presName="Accent4" presStyleCnt="0"/>
      <dgm:spPr/>
    </dgm:pt>
    <dgm:pt modelId="{ED2AD2DA-BFD8-40E6-9483-C01074875DF7}" type="pres">
      <dgm:prSet presAssocID="{4760DF6D-93FD-4D6E-8E64-8E69AF3084A3}" presName="Accent" presStyleLbl="bgShp" presStyleIdx="3" presStyleCnt="6" custScaleX="111351" custScaleY="107639"/>
      <dgm:spPr/>
    </dgm:pt>
    <dgm:pt modelId="{0CF5BC13-143F-4494-BA12-425CB0536922}" type="pres">
      <dgm:prSet presAssocID="{4760DF6D-93FD-4D6E-8E64-8E69AF3084A3}" presName="Child4" presStyleLbl="node1" presStyleIdx="3" presStyleCnt="6" custScaleX="111351" custScaleY="107640" custLinFactNeighborX="-213" custLinFactNeighborY="-2576">
        <dgm:presLayoutVars>
          <dgm:chMax val="0"/>
          <dgm:chPref val="0"/>
          <dgm:bulletEnabled val="1"/>
        </dgm:presLayoutVars>
      </dgm:prSet>
      <dgm:spPr/>
    </dgm:pt>
    <dgm:pt modelId="{CC2F8843-DCEA-499B-A6B1-0817777C2A67}" type="pres">
      <dgm:prSet presAssocID="{C1868E9D-D749-4BE7-863E-B040C1587C11}" presName="Accent5" presStyleCnt="0"/>
      <dgm:spPr/>
    </dgm:pt>
    <dgm:pt modelId="{A21938E5-5505-4615-8B06-73048BAB9132}" type="pres">
      <dgm:prSet presAssocID="{C1868E9D-D749-4BE7-863E-B040C1587C11}" presName="Accent" presStyleLbl="bgShp" presStyleIdx="4" presStyleCnt="6" custScaleX="111351" custScaleY="107639"/>
      <dgm:spPr/>
    </dgm:pt>
    <dgm:pt modelId="{00AA9221-AF75-49C7-A768-0B81F9ECE020}" type="pres">
      <dgm:prSet presAssocID="{C1868E9D-D749-4BE7-863E-B040C1587C11}" presName="Child5" presStyleLbl="node1" presStyleIdx="4" presStyleCnt="6" custScaleX="111351" custScaleY="107640" custLinFactNeighborX="-1486" custLinFactNeighborY="-728">
        <dgm:presLayoutVars>
          <dgm:chMax val="0"/>
          <dgm:chPref val="0"/>
          <dgm:bulletEnabled val="1"/>
        </dgm:presLayoutVars>
      </dgm:prSet>
      <dgm:spPr/>
    </dgm:pt>
    <dgm:pt modelId="{8F70BDB7-E7B6-4B8C-A36E-ECA510AA1489}" type="pres">
      <dgm:prSet presAssocID="{196AE7C0-C4AE-423A-A252-304BC31F531F}" presName="Accent6" presStyleCnt="0"/>
      <dgm:spPr/>
    </dgm:pt>
    <dgm:pt modelId="{5B16D3B3-0B72-4793-AD27-1E37913592BC}" type="pres">
      <dgm:prSet presAssocID="{196AE7C0-C4AE-423A-A252-304BC31F531F}" presName="Accent" presStyleLbl="bgShp" presStyleIdx="5" presStyleCnt="6" custScaleX="111351" custScaleY="107639"/>
      <dgm:spPr/>
    </dgm:pt>
    <dgm:pt modelId="{802962E7-3328-4706-A28C-C38CBAAF6676}" type="pres">
      <dgm:prSet presAssocID="{196AE7C0-C4AE-423A-A252-304BC31F531F}" presName="Child6" presStyleLbl="node1" presStyleIdx="5" presStyleCnt="6" custScaleX="111351" custScaleY="107640" custLinFactNeighborX="-1486" custLinFactNeighborY="1397">
        <dgm:presLayoutVars>
          <dgm:chMax val="0"/>
          <dgm:chPref val="0"/>
          <dgm:bulletEnabled val="1"/>
        </dgm:presLayoutVars>
      </dgm:prSet>
      <dgm:spPr/>
    </dgm:pt>
  </dgm:ptLst>
  <dgm:cxnLst>
    <dgm:cxn modelId="{208BBA04-4E33-420E-BCED-BCA95CDA09CE}" srcId="{CC754FB4-40B6-40E8-8044-6D779D10BB92}" destId="{4760DF6D-93FD-4D6E-8E64-8E69AF3084A3}" srcOrd="3" destOrd="0" parTransId="{06F505DD-BB3C-4312-A9DA-86F5B528DB6C}" sibTransId="{6A088B52-8A3E-4594-902F-A2CC7E258791}"/>
    <dgm:cxn modelId="{AEFB9D0D-8FA4-4CA8-A9EC-CF5D3F001BCF}" srcId="{CC754FB4-40B6-40E8-8044-6D779D10BB92}" destId="{83C1C562-E234-4F79-B9DA-84CA268A8B4E}" srcOrd="1" destOrd="0" parTransId="{79F903AE-DC81-46AD-BE75-5FE53483700C}" sibTransId="{DEBFD60B-9DD4-40F0-8DB0-7B7D0431CF4F}"/>
    <dgm:cxn modelId="{1A563416-8D9E-4546-8FCA-7879FB007607}" type="presOf" srcId="{CC754FB4-40B6-40E8-8044-6D779D10BB92}" destId="{647B658D-B93C-4B1B-9DC6-1DC96B8C2AD5}" srcOrd="0" destOrd="0" presId="urn:microsoft.com/office/officeart/2011/layout/HexagonRadial"/>
    <dgm:cxn modelId="{99D3233A-5CF9-4390-9BB2-49D0B58AD70D}" type="presOf" srcId="{11CF5B56-648F-45C7-B650-A85356AF25CB}" destId="{4DC78AB6-FCE0-403A-B637-116D3715F827}" srcOrd="0" destOrd="0" presId="urn:microsoft.com/office/officeart/2011/layout/HexagonRadial"/>
    <dgm:cxn modelId="{5184203B-F966-4871-8AF3-280921C3CDAA}" type="presOf" srcId="{196AE7C0-C4AE-423A-A252-304BC31F531F}" destId="{802962E7-3328-4706-A28C-C38CBAAF6676}" srcOrd="0" destOrd="0" presId="urn:microsoft.com/office/officeart/2011/layout/HexagonRadial"/>
    <dgm:cxn modelId="{F491156C-16C6-47E4-A52A-F88F829D5FAC}" srcId="{CC754FB4-40B6-40E8-8044-6D779D10BB92}" destId="{C1868E9D-D749-4BE7-863E-B040C1587C11}" srcOrd="4" destOrd="0" parTransId="{5CF65C44-9D1C-4FC2-BCAA-E6BCD470A685}" sibTransId="{4D3D5465-5B5E-422C-8F16-46A38CEA1072}"/>
    <dgm:cxn modelId="{952F1478-D66B-4F5C-AB81-A63FA8779B1D}" type="presOf" srcId="{83C1C562-E234-4F79-B9DA-84CA268A8B4E}" destId="{AB28D47D-1216-42A6-81B4-6ECA62234480}" srcOrd="0" destOrd="0" presId="urn:microsoft.com/office/officeart/2011/layout/HexagonRadial"/>
    <dgm:cxn modelId="{5DB6E858-2F1E-493A-9DDA-76E856C26369}" type="presOf" srcId="{305FA61E-C5B2-4E2E-9BBB-723EE1EA4011}" destId="{E5332948-BDCB-48C6-9B51-9170697271EB}" srcOrd="0" destOrd="0" presId="urn:microsoft.com/office/officeart/2011/layout/HexagonRadial"/>
    <dgm:cxn modelId="{69136F8D-B55A-4F81-B536-A4F4105A3609}" srcId="{CC754FB4-40B6-40E8-8044-6D779D10BB92}" destId="{4B1AB414-27BB-4D51-900B-D083CE018E14}" srcOrd="2" destOrd="0" parTransId="{37255A90-C25C-4096-9EFD-D46965F93146}" sibTransId="{DB22FCBB-0189-49D2-A97D-19E18BC136DB}"/>
    <dgm:cxn modelId="{F4611AA9-4FCD-4D4C-9F37-2A6C0EA81404}" type="presOf" srcId="{4760DF6D-93FD-4D6E-8E64-8E69AF3084A3}" destId="{0CF5BC13-143F-4494-BA12-425CB0536922}" srcOrd="0" destOrd="0" presId="urn:microsoft.com/office/officeart/2011/layout/HexagonRadial"/>
    <dgm:cxn modelId="{588F29BB-F60E-4BBF-BB44-FBEE0506D73C}" type="presOf" srcId="{C1868E9D-D749-4BE7-863E-B040C1587C11}" destId="{00AA9221-AF75-49C7-A768-0B81F9ECE020}" srcOrd="0" destOrd="0" presId="urn:microsoft.com/office/officeart/2011/layout/HexagonRadial"/>
    <dgm:cxn modelId="{05138FBB-7ED3-4845-A74A-60F1273BACAD}" srcId="{CC754FB4-40B6-40E8-8044-6D779D10BB92}" destId="{196AE7C0-C4AE-423A-A252-304BC31F531F}" srcOrd="5" destOrd="0" parTransId="{A484B119-5A95-4E41-8E1F-F99B8999A9E5}" sibTransId="{19315FD6-AEA1-4B88-8158-5045D47E4384}"/>
    <dgm:cxn modelId="{362F6DCC-008F-4192-95AA-F17D3778C554}" srcId="{305FA61E-C5B2-4E2E-9BBB-723EE1EA4011}" destId="{CC754FB4-40B6-40E8-8044-6D779D10BB92}" srcOrd="0" destOrd="0" parTransId="{6832933F-6BA4-4FD4-90A0-A5A0F0E78739}" sibTransId="{B83CF017-8C59-4248-B4EA-B48249A91D32}"/>
    <dgm:cxn modelId="{58684BD0-F7A2-44A2-BFAA-4999297124A4}" srcId="{CC754FB4-40B6-40E8-8044-6D779D10BB92}" destId="{11CF5B56-648F-45C7-B650-A85356AF25CB}" srcOrd="0" destOrd="0" parTransId="{C52A361D-2D9C-4CCD-8D7E-A918A1C5EB70}" sibTransId="{ED864E78-75E6-4FD5-8B7F-38B68A944B9E}"/>
    <dgm:cxn modelId="{E89DD6D8-1E9E-4F4B-9F0B-AB053BA5D73F}" type="presOf" srcId="{4B1AB414-27BB-4D51-900B-D083CE018E14}" destId="{E71B136A-FCDD-430B-979B-491A1A679182}" srcOrd="0" destOrd="0" presId="urn:microsoft.com/office/officeart/2011/layout/HexagonRadial"/>
    <dgm:cxn modelId="{BE2874EC-F2A0-4915-9E06-CFE380E1075D}" type="presParOf" srcId="{E5332948-BDCB-48C6-9B51-9170697271EB}" destId="{647B658D-B93C-4B1B-9DC6-1DC96B8C2AD5}" srcOrd="0" destOrd="0" presId="urn:microsoft.com/office/officeart/2011/layout/HexagonRadial"/>
    <dgm:cxn modelId="{76D5C0D1-567E-4A2F-8A69-BCA58FBF2C84}" type="presParOf" srcId="{E5332948-BDCB-48C6-9B51-9170697271EB}" destId="{F5B932C0-AF8D-47AE-AC50-733F8764D003}" srcOrd="1" destOrd="0" presId="urn:microsoft.com/office/officeart/2011/layout/HexagonRadial"/>
    <dgm:cxn modelId="{E1112DAF-4164-4DBF-85EB-54ACB4DCC16E}" type="presParOf" srcId="{F5B932C0-AF8D-47AE-AC50-733F8764D003}" destId="{7C6CAD9B-B493-429E-9C85-F50CE0C360E5}" srcOrd="0" destOrd="0" presId="urn:microsoft.com/office/officeart/2011/layout/HexagonRadial"/>
    <dgm:cxn modelId="{4D1B1CDA-0C58-482D-A43C-B0B542A4A5C9}" type="presParOf" srcId="{E5332948-BDCB-48C6-9B51-9170697271EB}" destId="{4DC78AB6-FCE0-403A-B637-116D3715F827}" srcOrd="2" destOrd="0" presId="urn:microsoft.com/office/officeart/2011/layout/HexagonRadial"/>
    <dgm:cxn modelId="{0D5BC03E-1790-45A5-8692-EC2E765C5112}" type="presParOf" srcId="{E5332948-BDCB-48C6-9B51-9170697271EB}" destId="{ED5AC49E-F8DF-4AAD-9C51-5569E541DA21}" srcOrd="3" destOrd="0" presId="urn:microsoft.com/office/officeart/2011/layout/HexagonRadial"/>
    <dgm:cxn modelId="{96D40959-4D28-46EE-A51A-BFEA091FD440}" type="presParOf" srcId="{ED5AC49E-F8DF-4AAD-9C51-5569E541DA21}" destId="{06B2E220-1E2E-4B2A-A3F6-4581BC3F2C3D}" srcOrd="0" destOrd="0" presId="urn:microsoft.com/office/officeart/2011/layout/HexagonRadial"/>
    <dgm:cxn modelId="{499260CF-392D-4337-B0B8-78D8F73589D4}" type="presParOf" srcId="{E5332948-BDCB-48C6-9B51-9170697271EB}" destId="{AB28D47D-1216-42A6-81B4-6ECA62234480}" srcOrd="4" destOrd="0" presId="urn:microsoft.com/office/officeart/2011/layout/HexagonRadial"/>
    <dgm:cxn modelId="{686A1A33-6FEC-4E1E-A26B-FD46AF274012}" type="presParOf" srcId="{E5332948-BDCB-48C6-9B51-9170697271EB}" destId="{528076D1-B7EC-40C1-A0F0-A9B7BA9FE676}" srcOrd="5" destOrd="0" presId="urn:microsoft.com/office/officeart/2011/layout/HexagonRadial"/>
    <dgm:cxn modelId="{5E7667D7-90A7-4B01-98BF-83A43DC53001}" type="presParOf" srcId="{528076D1-B7EC-40C1-A0F0-A9B7BA9FE676}" destId="{5D72C006-CC87-4E2B-80C0-64DB4A12819E}" srcOrd="0" destOrd="0" presId="urn:microsoft.com/office/officeart/2011/layout/HexagonRadial"/>
    <dgm:cxn modelId="{234B326E-A886-4053-AFEC-B7B1A5C088C9}" type="presParOf" srcId="{E5332948-BDCB-48C6-9B51-9170697271EB}" destId="{E71B136A-FCDD-430B-979B-491A1A679182}" srcOrd="6" destOrd="0" presId="urn:microsoft.com/office/officeart/2011/layout/HexagonRadial"/>
    <dgm:cxn modelId="{AAA9C962-9F9D-4EF4-8F4C-644A952E2F5C}" type="presParOf" srcId="{E5332948-BDCB-48C6-9B51-9170697271EB}" destId="{75D8D87C-EF6E-4D06-BF0C-99DD6EC09297}" srcOrd="7" destOrd="0" presId="urn:microsoft.com/office/officeart/2011/layout/HexagonRadial"/>
    <dgm:cxn modelId="{181EEEC5-1746-49CF-9C79-6A57DCD2FF59}" type="presParOf" srcId="{75D8D87C-EF6E-4D06-BF0C-99DD6EC09297}" destId="{ED2AD2DA-BFD8-40E6-9483-C01074875DF7}" srcOrd="0" destOrd="0" presId="urn:microsoft.com/office/officeart/2011/layout/HexagonRadial"/>
    <dgm:cxn modelId="{B25F8F5C-7607-46A5-B31F-2D17B513C6D6}" type="presParOf" srcId="{E5332948-BDCB-48C6-9B51-9170697271EB}" destId="{0CF5BC13-143F-4494-BA12-425CB0536922}" srcOrd="8" destOrd="0" presId="urn:microsoft.com/office/officeart/2011/layout/HexagonRadial"/>
    <dgm:cxn modelId="{3EF88DEC-551D-41D2-8279-43D0D4497BBE}" type="presParOf" srcId="{E5332948-BDCB-48C6-9B51-9170697271EB}" destId="{CC2F8843-DCEA-499B-A6B1-0817777C2A67}" srcOrd="9" destOrd="0" presId="urn:microsoft.com/office/officeart/2011/layout/HexagonRadial"/>
    <dgm:cxn modelId="{D7A2802A-0BE7-4C84-9409-948AB482611E}" type="presParOf" srcId="{CC2F8843-DCEA-499B-A6B1-0817777C2A67}" destId="{A21938E5-5505-4615-8B06-73048BAB9132}" srcOrd="0" destOrd="0" presId="urn:microsoft.com/office/officeart/2011/layout/HexagonRadial"/>
    <dgm:cxn modelId="{B5F89346-7150-4BAF-B62F-7ADBC089EF25}" type="presParOf" srcId="{E5332948-BDCB-48C6-9B51-9170697271EB}" destId="{00AA9221-AF75-49C7-A768-0B81F9ECE020}" srcOrd="10" destOrd="0" presId="urn:microsoft.com/office/officeart/2011/layout/HexagonRadial"/>
    <dgm:cxn modelId="{BE6A8DA3-235A-4EA7-9941-2BC0FD03B436}" type="presParOf" srcId="{E5332948-BDCB-48C6-9B51-9170697271EB}" destId="{8F70BDB7-E7B6-4B8C-A36E-ECA510AA1489}" srcOrd="11" destOrd="0" presId="urn:microsoft.com/office/officeart/2011/layout/HexagonRadial"/>
    <dgm:cxn modelId="{DFE1C2A4-2D0E-41CE-A754-66FABEC05930}" type="presParOf" srcId="{8F70BDB7-E7B6-4B8C-A36E-ECA510AA1489}" destId="{5B16D3B3-0B72-4793-AD27-1E37913592BC}" srcOrd="0" destOrd="0" presId="urn:microsoft.com/office/officeart/2011/layout/HexagonRadial"/>
    <dgm:cxn modelId="{700BACD0-24F7-48C2-B327-530CA3792F90}" type="presParOf" srcId="{E5332948-BDCB-48C6-9B51-9170697271EB}" destId="{802962E7-3328-4706-A28C-C38CBAAF6676}" srcOrd="12" destOrd="0" presId="urn:microsoft.com/office/officeart/2011/layout/HexagonRadial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5DF9F-933A-4C94-9492-D2EE2E4FFDD0}" type="doc">
      <dgm:prSet loTypeId="urn:microsoft.com/office/officeart/2005/8/layout/venn1" loCatId="relationship" qsTypeId="urn:microsoft.com/office/officeart/2005/8/quickstyle/3d1" qsCatId="3D" csTypeId="urn:microsoft.com/office/officeart/2005/8/colors/colorful4" csCatId="colorful" phldr="1"/>
      <dgm:spPr/>
    </dgm:pt>
    <dgm:pt modelId="{A7EC2CC1-2B03-41B3-B29A-75580417CE61}">
      <dgm:prSet phldrT="[Text]"/>
      <dgm:spPr>
        <a:solidFill>
          <a:schemeClr val="accent6">
            <a:alpha val="50000"/>
          </a:schemeClr>
        </a:solidFill>
      </dgm:spPr>
      <dgm:t>
        <a:bodyPr/>
        <a:lstStyle/>
        <a:p>
          <a:endParaRPr lang="en-US" dirty="0">
            <a:solidFill>
              <a:srgbClr val="FFC000"/>
            </a:solidFill>
          </a:endParaRPr>
        </a:p>
      </dgm:t>
    </dgm:pt>
    <dgm:pt modelId="{538293F2-20AA-47BC-86EC-3A70DCDF3257}" type="parTrans" cxnId="{C468F23F-3B63-40D7-A2FF-C746B1B6C0DD}">
      <dgm:prSet/>
      <dgm:spPr/>
      <dgm:t>
        <a:bodyPr/>
        <a:lstStyle/>
        <a:p>
          <a:endParaRPr lang="en-US"/>
        </a:p>
      </dgm:t>
    </dgm:pt>
    <dgm:pt modelId="{72B6006F-6F65-4AA6-94D0-ED19266133C7}" type="sibTrans" cxnId="{C468F23F-3B63-40D7-A2FF-C746B1B6C0DD}">
      <dgm:prSet/>
      <dgm:spPr/>
      <dgm:t>
        <a:bodyPr/>
        <a:lstStyle/>
        <a:p>
          <a:endParaRPr lang="en-US"/>
        </a:p>
      </dgm:t>
    </dgm:pt>
    <dgm:pt modelId="{B310253A-2F20-42CF-8CC8-89957472E232}">
      <dgm:prSet phldrT="[Text]"/>
      <dgm:spPr>
        <a:solidFill>
          <a:srgbClr val="7030A0">
            <a:alpha val="50000"/>
          </a:srgbClr>
        </a:solidFill>
      </dgm:spPr>
      <dgm:t>
        <a:bodyPr/>
        <a:lstStyle/>
        <a:p>
          <a:endParaRPr lang="en-US" dirty="0"/>
        </a:p>
      </dgm:t>
    </dgm:pt>
    <dgm:pt modelId="{EB767034-710C-49FB-A4B7-738A80BA9DC0}" type="parTrans" cxnId="{1A927275-CFF6-4BBF-9DE1-2675EC2D21B7}">
      <dgm:prSet/>
      <dgm:spPr/>
      <dgm:t>
        <a:bodyPr/>
        <a:lstStyle/>
        <a:p>
          <a:endParaRPr lang="en-US"/>
        </a:p>
      </dgm:t>
    </dgm:pt>
    <dgm:pt modelId="{88BEA72B-7E08-45B5-8018-A092D8F07740}" type="sibTrans" cxnId="{1A927275-CFF6-4BBF-9DE1-2675EC2D21B7}">
      <dgm:prSet/>
      <dgm:spPr/>
      <dgm:t>
        <a:bodyPr/>
        <a:lstStyle/>
        <a:p>
          <a:endParaRPr lang="en-US"/>
        </a:p>
      </dgm:t>
    </dgm:pt>
    <dgm:pt modelId="{D492074F-230A-412C-B9F6-AF44F3E87F76}">
      <dgm:prSet phldrT="[Text]"/>
      <dgm:spPr>
        <a:solidFill>
          <a:srgbClr val="FF3B3B">
            <a:alpha val="50000"/>
          </a:srgbClr>
        </a:solidFill>
      </dgm:spPr>
      <dgm:t>
        <a:bodyPr/>
        <a:lstStyle/>
        <a:p>
          <a:endParaRPr 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E0E0D422-AF28-4559-B782-767F50F096D4}" type="sibTrans" cxnId="{7A3D572D-D4C7-4495-B483-3410E20401FE}">
      <dgm:prSet/>
      <dgm:spPr/>
      <dgm:t>
        <a:bodyPr/>
        <a:lstStyle/>
        <a:p>
          <a:endParaRPr lang="en-US"/>
        </a:p>
      </dgm:t>
    </dgm:pt>
    <dgm:pt modelId="{E22E6A5C-23BA-4E60-890F-67A785DBC0B0}" type="parTrans" cxnId="{7A3D572D-D4C7-4495-B483-3410E20401FE}">
      <dgm:prSet/>
      <dgm:spPr/>
      <dgm:t>
        <a:bodyPr/>
        <a:lstStyle/>
        <a:p>
          <a:endParaRPr lang="en-US"/>
        </a:p>
      </dgm:t>
    </dgm:pt>
    <dgm:pt modelId="{E8F1592C-A6EE-483D-AC0E-474F538BD70F}" type="pres">
      <dgm:prSet presAssocID="{3D55DF9F-933A-4C94-9492-D2EE2E4FFDD0}" presName="compositeShape" presStyleCnt="0">
        <dgm:presLayoutVars>
          <dgm:chMax val="7"/>
          <dgm:dir/>
          <dgm:resizeHandles val="exact"/>
        </dgm:presLayoutVars>
      </dgm:prSet>
      <dgm:spPr/>
    </dgm:pt>
    <dgm:pt modelId="{459B03AA-1E85-4A6F-8C30-69251BCA2076}" type="pres">
      <dgm:prSet presAssocID="{A7EC2CC1-2B03-41B3-B29A-75580417CE61}" presName="circ1" presStyleLbl="vennNode1" presStyleIdx="0" presStyleCnt="3" custScaleX="161473" custScaleY="166667" custLinFactNeighborX="-4192" custLinFactNeighborY="-7587"/>
      <dgm:spPr/>
    </dgm:pt>
    <dgm:pt modelId="{52114955-4F32-492D-B311-314444961DD8}" type="pres">
      <dgm:prSet presAssocID="{A7EC2CC1-2B03-41B3-B29A-75580417CE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943903B-7875-46F4-8F35-FBD996FA1919}" type="pres">
      <dgm:prSet presAssocID="{D492074F-230A-412C-B9F6-AF44F3E87F76}" presName="circ2" presStyleLbl="vennNode1" presStyleIdx="1" presStyleCnt="3" custScaleX="161473" custScaleY="166667" custLinFactNeighborX="2817" custLinFactNeighborY="-7587"/>
      <dgm:spPr/>
    </dgm:pt>
    <dgm:pt modelId="{958A55DF-AAB1-4CE5-BC14-5919C072E558}" type="pres">
      <dgm:prSet presAssocID="{D492074F-230A-412C-B9F6-AF44F3E87F7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8253A8E-348A-4360-821B-5EB7CAE3A34A}" type="pres">
      <dgm:prSet presAssocID="{B310253A-2F20-42CF-8CC8-89957472E232}" presName="circ3" presStyleLbl="vennNode1" presStyleIdx="2" presStyleCnt="3" custScaleX="173891" custScaleY="166667" custLinFactNeighborX="-6729" custLinFactNeighborY="-271"/>
      <dgm:spPr/>
    </dgm:pt>
    <dgm:pt modelId="{D6B80643-4F27-4D2E-ADB9-8D48B458F967}" type="pres">
      <dgm:prSet presAssocID="{B310253A-2F20-42CF-8CC8-89957472E23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AFA7123-F56C-4EFD-8AE8-B2633D6D8C26}" type="presOf" srcId="{A7EC2CC1-2B03-41B3-B29A-75580417CE61}" destId="{52114955-4F32-492D-B311-314444961DD8}" srcOrd="1" destOrd="0" presId="urn:microsoft.com/office/officeart/2005/8/layout/venn1"/>
    <dgm:cxn modelId="{7A3D572D-D4C7-4495-B483-3410E20401FE}" srcId="{3D55DF9F-933A-4C94-9492-D2EE2E4FFDD0}" destId="{D492074F-230A-412C-B9F6-AF44F3E87F76}" srcOrd="1" destOrd="0" parTransId="{E22E6A5C-23BA-4E60-890F-67A785DBC0B0}" sibTransId="{E0E0D422-AF28-4559-B782-767F50F096D4}"/>
    <dgm:cxn modelId="{8DA1E32F-6B6E-4AD1-B86F-81A1FE7EAFBE}" type="presOf" srcId="{B310253A-2F20-42CF-8CC8-89957472E232}" destId="{28253A8E-348A-4360-821B-5EB7CAE3A34A}" srcOrd="0" destOrd="0" presId="urn:microsoft.com/office/officeart/2005/8/layout/venn1"/>
    <dgm:cxn modelId="{C468F23F-3B63-40D7-A2FF-C746B1B6C0DD}" srcId="{3D55DF9F-933A-4C94-9492-D2EE2E4FFDD0}" destId="{A7EC2CC1-2B03-41B3-B29A-75580417CE61}" srcOrd="0" destOrd="0" parTransId="{538293F2-20AA-47BC-86EC-3A70DCDF3257}" sibTransId="{72B6006F-6F65-4AA6-94D0-ED19266133C7}"/>
    <dgm:cxn modelId="{441F1366-7118-47B5-9941-FB1442322126}" type="presOf" srcId="{D492074F-230A-412C-B9F6-AF44F3E87F76}" destId="{958A55DF-AAB1-4CE5-BC14-5919C072E558}" srcOrd="1" destOrd="0" presId="urn:microsoft.com/office/officeart/2005/8/layout/venn1"/>
    <dgm:cxn modelId="{1A927275-CFF6-4BBF-9DE1-2675EC2D21B7}" srcId="{3D55DF9F-933A-4C94-9492-D2EE2E4FFDD0}" destId="{B310253A-2F20-42CF-8CC8-89957472E232}" srcOrd="2" destOrd="0" parTransId="{EB767034-710C-49FB-A4B7-738A80BA9DC0}" sibTransId="{88BEA72B-7E08-45B5-8018-A092D8F07740}"/>
    <dgm:cxn modelId="{1E495557-3A66-4692-9E7B-C849604B73FA}" type="presOf" srcId="{A7EC2CC1-2B03-41B3-B29A-75580417CE61}" destId="{459B03AA-1E85-4A6F-8C30-69251BCA2076}" srcOrd="0" destOrd="0" presId="urn:microsoft.com/office/officeart/2005/8/layout/venn1"/>
    <dgm:cxn modelId="{E68ABD85-1AE4-44D9-92C7-4B2CD79BE9D3}" type="presOf" srcId="{D492074F-230A-412C-B9F6-AF44F3E87F76}" destId="{3943903B-7875-46F4-8F35-FBD996FA1919}" srcOrd="0" destOrd="0" presId="urn:microsoft.com/office/officeart/2005/8/layout/venn1"/>
    <dgm:cxn modelId="{DF733AB2-1135-4A2E-BDAC-9F31E7041326}" type="presOf" srcId="{3D55DF9F-933A-4C94-9492-D2EE2E4FFDD0}" destId="{E8F1592C-A6EE-483D-AC0E-474F538BD70F}" srcOrd="0" destOrd="0" presId="urn:microsoft.com/office/officeart/2005/8/layout/venn1"/>
    <dgm:cxn modelId="{C190DCD2-2247-417A-A1A0-F5AAB4B048B2}" type="presOf" srcId="{B310253A-2F20-42CF-8CC8-89957472E232}" destId="{D6B80643-4F27-4D2E-ADB9-8D48B458F967}" srcOrd="1" destOrd="0" presId="urn:microsoft.com/office/officeart/2005/8/layout/venn1"/>
    <dgm:cxn modelId="{8362E51B-1D19-47AF-9F4A-5B3BBE07DAAA}" type="presParOf" srcId="{E8F1592C-A6EE-483D-AC0E-474F538BD70F}" destId="{459B03AA-1E85-4A6F-8C30-69251BCA2076}" srcOrd="0" destOrd="0" presId="urn:microsoft.com/office/officeart/2005/8/layout/venn1"/>
    <dgm:cxn modelId="{DD7B4287-DF34-4512-B251-534B20129D71}" type="presParOf" srcId="{E8F1592C-A6EE-483D-AC0E-474F538BD70F}" destId="{52114955-4F32-492D-B311-314444961DD8}" srcOrd="1" destOrd="0" presId="urn:microsoft.com/office/officeart/2005/8/layout/venn1"/>
    <dgm:cxn modelId="{3BB49F28-8FB8-4BA7-B1F9-CD6F5A67B8DC}" type="presParOf" srcId="{E8F1592C-A6EE-483D-AC0E-474F538BD70F}" destId="{3943903B-7875-46F4-8F35-FBD996FA1919}" srcOrd="2" destOrd="0" presId="urn:microsoft.com/office/officeart/2005/8/layout/venn1"/>
    <dgm:cxn modelId="{71618BAE-1803-4EC1-8E16-EAD3BB37CD6A}" type="presParOf" srcId="{E8F1592C-A6EE-483D-AC0E-474F538BD70F}" destId="{958A55DF-AAB1-4CE5-BC14-5919C072E558}" srcOrd="3" destOrd="0" presId="urn:microsoft.com/office/officeart/2005/8/layout/venn1"/>
    <dgm:cxn modelId="{9F118FEC-EEF4-4562-BEE3-B0FA26CC0656}" type="presParOf" srcId="{E8F1592C-A6EE-483D-AC0E-474F538BD70F}" destId="{28253A8E-348A-4360-821B-5EB7CAE3A34A}" srcOrd="4" destOrd="0" presId="urn:microsoft.com/office/officeart/2005/8/layout/venn1"/>
    <dgm:cxn modelId="{E65D9D2D-BAE4-4F34-9C37-0EB9E04369AE}" type="presParOf" srcId="{E8F1592C-A6EE-483D-AC0E-474F538BD70F}" destId="{D6B80643-4F27-4D2E-ADB9-8D48B458F96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B658D-B93C-4B1B-9DC6-1DC96B8C2AD5}">
      <dsp:nvSpPr>
        <dsp:cNvPr id="0" name=""/>
        <dsp:cNvSpPr/>
      </dsp:nvSpPr>
      <dsp:spPr>
        <a:xfrm>
          <a:off x="2158852" y="2200705"/>
          <a:ext cx="3251258" cy="2718738"/>
        </a:xfrm>
        <a:prstGeom prst="hexagon">
          <a:avLst>
            <a:gd name="adj" fmla="val 2857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+mn-lt"/>
          </a:endParaRPr>
        </a:p>
      </dsp:txBody>
      <dsp:txXfrm>
        <a:off x="2688705" y="2643774"/>
        <a:ext cx="2191552" cy="1832600"/>
      </dsp:txXfrm>
    </dsp:sp>
    <dsp:sp modelId="{06B2E220-1E2E-4B2A-A3F6-4581BC3F2C3D}">
      <dsp:nvSpPr>
        <dsp:cNvPr id="0" name=""/>
        <dsp:cNvSpPr/>
      </dsp:nvSpPr>
      <dsp:spPr>
        <a:xfrm>
          <a:off x="4090417" y="1052524"/>
          <a:ext cx="1226690" cy="102172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78AB6-FCE0-403A-B637-116D3715F827}">
      <dsp:nvSpPr>
        <dsp:cNvPr id="0" name=""/>
        <dsp:cNvSpPr/>
      </dsp:nvSpPr>
      <dsp:spPr>
        <a:xfrm>
          <a:off x="2452626" y="-16850"/>
          <a:ext cx="2664382" cy="2228185"/>
        </a:xfrm>
        <a:prstGeom prst="hexagon">
          <a:avLst>
            <a:gd name="adj" fmla="val 28570"/>
            <a:gd name="vf" fmla="val 115470"/>
          </a:avLst>
        </a:prstGeom>
        <a:solidFill>
          <a:srgbClr val="FF5B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noProof="0" dirty="0" err="1">
              <a:solidFill>
                <a:schemeClr val="tx2">
                  <a:lumMod val="50000"/>
                </a:schemeClr>
              </a:solidFill>
              <a:latin typeface="+mn-lt"/>
            </a:rPr>
            <a:t>Awalnya</a:t>
          </a:r>
          <a:r>
            <a:rPr lang="en-US" sz="1400" kern="1200" dirty="0">
              <a:solidFill>
                <a:schemeClr val="tx2">
                  <a:lumMod val="50000"/>
                </a:schemeClr>
              </a:solidFill>
              <a:latin typeface="+mn-lt"/>
            </a:rPr>
            <a:t> R </a:t>
          </a:r>
          <a:r>
            <a:rPr lang="en-US" sz="1400" kern="1200" dirty="0" err="1">
              <a:solidFill>
                <a:schemeClr val="tx2">
                  <a:lumMod val="50000"/>
                </a:schemeClr>
              </a:solidFill>
              <a:latin typeface="+mn-lt"/>
            </a:rPr>
            <a:t>dikembangkan</a:t>
          </a:r>
          <a:r>
            <a:rPr lang="en-US" sz="1400" kern="1200" dirty="0">
              <a:solidFill>
                <a:schemeClr val="tx2">
                  <a:lumMod val="50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tx2">
                  <a:lumMod val="50000"/>
                </a:schemeClr>
              </a:solidFill>
              <a:latin typeface="+mn-lt"/>
            </a:rPr>
            <a:t>sebagai</a:t>
          </a:r>
          <a:r>
            <a:rPr lang="en-US" sz="1400" kern="1200" dirty="0">
              <a:solidFill>
                <a:schemeClr val="tx2">
                  <a:lumMod val="50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tx2">
                  <a:lumMod val="50000"/>
                </a:schemeClr>
              </a:solidFill>
              <a:latin typeface="+mn-lt"/>
            </a:rPr>
            <a:t>ekstensi</a:t>
          </a:r>
          <a:r>
            <a:rPr lang="en-US" sz="1400" kern="1200" dirty="0">
              <a:solidFill>
                <a:schemeClr val="tx2">
                  <a:lumMod val="50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tx2">
                  <a:lumMod val="50000"/>
                </a:schemeClr>
              </a:solidFill>
              <a:latin typeface="+mn-lt"/>
            </a:rPr>
            <a:t>serta</a:t>
          </a:r>
          <a:r>
            <a:rPr lang="en-US" sz="1400" kern="1200" dirty="0">
              <a:solidFill>
                <a:schemeClr val="tx2">
                  <a:lumMod val="50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tx2">
                  <a:lumMod val="50000"/>
                </a:schemeClr>
              </a:solidFill>
              <a:latin typeface="+mn-lt"/>
            </a:rPr>
            <a:t>implementasi</a:t>
          </a:r>
          <a:r>
            <a:rPr lang="en-US" sz="1400" kern="1200" dirty="0">
              <a:solidFill>
                <a:schemeClr val="tx2">
                  <a:lumMod val="50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tx2">
                  <a:lumMod val="50000"/>
                </a:schemeClr>
              </a:solidFill>
              <a:latin typeface="+mn-lt"/>
            </a:rPr>
            <a:t>bahasa</a:t>
          </a:r>
          <a:r>
            <a:rPr lang="en-US" sz="1400" kern="1200" dirty="0">
              <a:solidFill>
                <a:schemeClr val="tx2">
                  <a:lumMod val="50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tx2">
                  <a:lumMod val="50000"/>
                </a:schemeClr>
              </a:solidFill>
              <a:latin typeface="+mn-lt"/>
            </a:rPr>
            <a:t>pemrograman</a:t>
          </a:r>
          <a:r>
            <a:rPr lang="en-US" sz="1400" kern="1200" dirty="0">
              <a:solidFill>
                <a:schemeClr val="tx2">
                  <a:lumMod val="50000"/>
                </a:schemeClr>
              </a:solidFill>
              <a:latin typeface="+mn-lt"/>
            </a:rPr>
            <a:t> S oleh John Chambers pada </a:t>
          </a:r>
          <a:r>
            <a:rPr lang="en-US" sz="1400" kern="1200" dirty="0" err="1">
              <a:solidFill>
                <a:schemeClr val="tx2">
                  <a:lumMod val="50000"/>
                </a:schemeClr>
              </a:solidFill>
              <a:latin typeface="+mn-lt"/>
            </a:rPr>
            <a:t>tahun</a:t>
          </a:r>
          <a:r>
            <a:rPr lang="en-US" sz="1400" kern="1200" dirty="0">
              <a:solidFill>
                <a:schemeClr val="tx2">
                  <a:lumMod val="50000"/>
                </a:schemeClr>
              </a:solidFill>
              <a:latin typeface="+mn-lt"/>
            </a:rPr>
            <a:t> 1976 di Bell Laboratories.</a:t>
          </a:r>
        </a:p>
      </dsp:txBody>
      <dsp:txXfrm>
        <a:off x="2886855" y="346290"/>
        <a:ext cx="1795924" cy="1501905"/>
      </dsp:txXfrm>
    </dsp:sp>
    <dsp:sp modelId="{5D72C006-CC87-4E2B-80C0-64DB4A12819E}">
      <dsp:nvSpPr>
        <dsp:cNvPr id="0" name=""/>
        <dsp:cNvSpPr/>
      </dsp:nvSpPr>
      <dsp:spPr>
        <a:xfrm>
          <a:off x="5376119" y="2827043"/>
          <a:ext cx="1226690" cy="102172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8D47D-1216-42A6-81B4-6ECA62234480}">
      <dsp:nvSpPr>
        <dsp:cNvPr id="0" name=""/>
        <dsp:cNvSpPr/>
      </dsp:nvSpPr>
      <dsp:spPr>
        <a:xfrm>
          <a:off x="4705514" y="1220217"/>
          <a:ext cx="2664382" cy="2228185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R dikembangkan oleh Ross Ihaka dan Robert Gentleman dan dirilis pada tahun 1992, </a:t>
          </a:r>
          <a:r>
            <a:rPr lang="it-IT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versi pertama 1995 dan versi beta yang stabil pada tahun 2000.</a:t>
          </a:r>
          <a:endParaRPr lang="en-US" sz="1400" kern="1200" dirty="0">
            <a:solidFill>
              <a:schemeClr val="bg1">
                <a:lumMod val="95000"/>
              </a:schemeClr>
            </a:solidFill>
            <a:latin typeface="+mn-lt"/>
          </a:endParaRPr>
        </a:p>
      </dsp:txBody>
      <dsp:txXfrm>
        <a:off x="5139743" y="1583357"/>
        <a:ext cx="1795924" cy="1501905"/>
      </dsp:txXfrm>
    </dsp:sp>
    <dsp:sp modelId="{ED2AD2DA-BFD8-40E6-9483-C01074875DF7}">
      <dsp:nvSpPr>
        <dsp:cNvPr id="0" name=""/>
        <dsp:cNvSpPr/>
      </dsp:nvSpPr>
      <dsp:spPr>
        <a:xfrm>
          <a:off x="4482987" y="4830141"/>
          <a:ext cx="1226690" cy="102172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B136A-FCDD-430B-979B-491A1A679182}">
      <dsp:nvSpPr>
        <dsp:cNvPr id="0" name=""/>
        <dsp:cNvSpPr/>
      </dsp:nvSpPr>
      <dsp:spPr>
        <a:xfrm>
          <a:off x="4687735" y="3683455"/>
          <a:ext cx="2664382" cy="222818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Selain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Open Source, R programming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sangat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populer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digunakan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oleh para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peneliti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di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bidang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statistik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maupun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 </a:t>
          </a:r>
          <a:r>
            <a:rPr lang="en-US" sz="1400" b="0" i="1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data science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. </a:t>
          </a:r>
          <a:endParaRPr lang="en-US" sz="1400" kern="1200" dirty="0">
            <a:solidFill>
              <a:schemeClr val="accent1">
                <a:lumMod val="50000"/>
              </a:schemeClr>
            </a:solidFill>
            <a:latin typeface="+mn-lt"/>
          </a:endParaRPr>
        </a:p>
      </dsp:txBody>
      <dsp:txXfrm>
        <a:off x="5121964" y="4046595"/>
        <a:ext cx="1795924" cy="1501905"/>
      </dsp:txXfrm>
    </dsp:sp>
    <dsp:sp modelId="{A21938E5-5505-4615-8B06-73048BAB9132}">
      <dsp:nvSpPr>
        <dsp:cNvPr id="0" name=""/>
        <dsp:cNvSpPr/>
      </dsp:nvSpPr>
      <dsp:spPr>
        <a:xfrm>
          <a:off x="2267476" y="5038071"/>
          <a:ext cx="1226690" cy="102172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5BC13-143F-4494-BA12-425CB0536922}">
      <dsp:nvSpPr>
        <dsp:cNvPr id="0" name=""/>
        <dsp:cNvSpPr/>
      </dsp:nvSpPr>
      <dsp:spPr>
        <a:xfrm>
          <a:off x="2452626" y="4918428"/>
          <a:ext cx="2664382" cy="222818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Komunitas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pengguna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 R </a:t>
          </a: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terus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berkembang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, </a:t>
          </a: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sehingga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hampir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setiap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permasalahan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 yang </a:t>
          </a: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anda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temui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saat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belajar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  </a:t>
          </a: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jawabannya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bg1"/>
              </a:solidFill>
              <a:latin typeface="+mn-lt"/>
            </a:rPr>
            <a:t>ada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 di website </a:t>
          </a:r>
          <a:r>
            <a:rPr lang="en-US" sz="1400" b="0" i="1" kern="1200" dirty="0" err="1">
              <a:solidFill>
                <a:schemeClr val="bg1"/>
              </a:solidFill>
              <a:latin typeface="+mn-lt"/>
            </a:rPr>
            <a:t>stackoverflow</a:t>
          </a:r>
          <a:r>
            <a:rPr lang="en-US" sz="1400" b="0" i="1" kern="1200" dirty="0">
              <a:solidFill>
                <a:schemeClr val="bg1"/>
              </a:solidFill>
              <a:latin typeface="+mn-lt"/>
            </a:rPr>
            <a:t>.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2886855" y="5281568"/>
        <a:ext cx="1795924" cy="1501905"/>
      </dsp:txXfrm>
    </dsp:sp>
    <dsp:sp modelId="{5B16D3B3-0B72-4793-AD27-1E37913592BC}">
      <dsp:nvSpPr>
        <dsp:cNvPr id="0" name=""/>
        <dsp:cNvSpPr/>
      </dsp:nvSpPr>
      <dsp:spPr>
        <a:xfrm>
          <a:off x="960719" y="3264264"/>
          <a:ext cx="1226690" cy="102172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A9221-AF75-49C7-A768-0B81F9ECE020}">
      <dsp:nvSpPr>
        <dsp:cNvPr id="0" name=""/>
        <dsp:cNvSpPr/>
      </dsp:nvSpPr>
      <dsp:spPr>
        <a:xfrm>
          <a:off x="217523" y="3683472"/>
          <a:ext cx="2664382" cy="2228185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Berdasarkan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publikasi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yang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dirilis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IEEE </a:t>
          </a:r>
          <a:r>
            <a:rPr lang="en-US" sz="1400" b="0" i="1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Spectrum Ranks Languages 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pada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tahun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2017,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menempati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posisi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ke-6 di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atas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bahasa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pemrograman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US" sz="1400" b="0" i="0" kern="1200" dirty="0" err="1">
              <a:solidFill>
                <a:schemeClr val="accent1">
                  <a:lumMod val="50000"/>
                </a:schemeClr>
              </a:solidFill>
              <a:latin typeface="+mn-lt"/>
            </a:rPr>
            <a:t>Javascript</a:t>
          </a: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dan PHP. </a:t>
          </a:r>
          <a:endParaRPr lang="en-US" sz="1400" kern="1200" dirty="0">
            <a:solidFill>
              <a:schemeClr val="tx2">
                <a:lumMod val="75000"/>
              </a:schemeClr>
            </a:solidFill>
            <a:latin typeface="+mn-lt"/>
          </a:endParaRPr>
        </a:p>
      </dsp:txBody>
      <dsp:txXfrm>
        <a:off x="651752" y="4046612"/>
        <a:ext cx="1795924" cy="1501905"/>
      </dsp:txXfrm>
    </dsp:sp>
    <dsp:sp modelId="{802962E7-3328-4706-A28C-C38CBAAF6676}">
      <dsp:nvSpPr>
        <dsp:cNvPr id="0" name=""/>
        <dsp:cNvSpPr/>
      </dsp:nvSpPr>
      <dsp:spPr>
        <a:xfrm>
          <a:off x="217523" y="1220204"/>
          <a:ext cx="2664382" cy="222818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Saat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ini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R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terus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dikembangkan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Tim inti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terdiri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dari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ahli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statistik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,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ahli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komputer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&amp;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pemrograman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,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geografi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, dan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ekonomi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dari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institusi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yang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berbeda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dari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</a:t>
          </a:r>
          <a:r>
            <a:rPr lang="en-US" sz="1400" kern="1200" dirty="0" err="1">
              <a:solidFill>
                <a:schemeClr val="bg1">
                  <a:lumMod val="95000"/>
                </a:schemeClr>
              </a:solidFill>
              <a:latin typeface="+mn-lt"/>
            </a:rPr>
            <a:t>seluruh</a:t>
          </a:r>
          <a:r>
            <a:rPr lang="en-US" sz="1400" kern="1200" dirty="0">
              <a:solidFill>
                <a:schemeClr val="bg1">
                  <a:lumMod val="95000"/>
                </a:schemeClr>
              </a:solidFill>
              <a:latin typeface="+mn-lt"/>
            </a:rPr>
            <a:t> dunia.</a:t>
          </a:r>
        </a:p>
      </dsp:txBody>
      <dsp:txXfrm>
        <a:off x="651752" y="1583344"/>
        <a:ext cx="1795924" cy="1501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B03AA-1E85-4A6F-8C30-69251BCA2076}">
      <dsp:nvSpPr>
        <dsp:cNvPr id="0" name=""/>
        <dsp:cNvSpPr/>
      </dsp:nvSpPr>
      <dsp:spPr>
        <a:xfrm>
          <a:off x="1500041" y="-917013"/>
          <a:ext cx="4738309" cy="4890723"/>
        </a:xfrm>
        <a:prstGeom prst="ellipse">
          <a:avLst/>
        </a:prstGeom>
        <a:solidFill>
          <a:schemeClr val="accent6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rgbClr val="FFC000"/>
            </a:solidFill>
          </a:endParaRPr>
        </a:p>
      </dsp:txBody>
      <dsp:txXfrm>
        <a:off x="2131816" y="-61137"/>
        <a:ext cx="3474760" cy="2200825"/>
      </dsp:txXfrm>
    </dsp:sp>
    <dsp:sp modelId="{3943903B-7875-46F4-8F35-FBD996FA1919}">
      <dsp:nvSpPr>
        <dsp:cNvPr id="0" name=""/>
        <dsp:cNvSpPr/>
      </dsp:nvSpPr>
      <dsp:spPr>
        <a:xfrm>
          <a:off x="2764555" y="694368"/>
          <a:ext cx="4738309" cy="4890723"/>
        </a:xfrm>
        <a:prstGeom prst="ellipse">
          <a:avLst/>
        </a:prstGeom>
        <a:solidFill>
          <a:srgbClr val="FF3B3B">
            <a:alpha val="50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4213688" y="1957805"/>
        <a:ext cx="2842985" cy="2689898"/>
      </dsp:txXfrm>
    </dsp:sp>
    <dsp:sp modelId="{28253A8E-348A-4360-821B-5EB7CAE3A34A}">
      <dsp:nvSpPr>
        <dsp:cNvPr id="0" name=""/>
        <dsp:cNvSpPr/>
      </dsp:nvSpPr>
      <dsp:spPr>
        <a:xfrm>
          <a:off x="184557" y="909051"/>
          <a:ext cx="5102706" cy="4890723"/>
        </a:xfrm>
        <a:prstGeom prst="ellipse">
          <a:avLst/>
        </a:prstGeom>
        <a:solidFill>
          <a:srgbClr val="7030A0">
            <a:alpha val="50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665062" y="2172488"/>
        <a:ext cx="3061624" cy="2689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2985-DD79-4D0F-AFE1-00C0C342C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74E58-DAA7-4A1D-84A9-FA07417B5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8D20-1C23-45A6-A208-E7728900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35C0-7B80-4F20-8272-B16DE3C5427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81A0-A6AD-4E38-B4FA-9F61E1C7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2C7D-422A-4A70-A2AE-BDE97550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3A-4237-46C3-858C-D9FE39E4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0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339B-1FAA-4B61-A3E1-B6006867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3D941-F8F3-4F34-8DE6-DC1FAA9F0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C3F8-BDD5-42FE-83BC-3F42A7A5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35C0-7B80-4F20-8272-B16DE3C5427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1409-687F-497D-A10B-9B4E0CD6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3F579-899B-41C3-BBC8-FD88EB6D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3A-4237-46C3-858C-D9FE39E4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CF5A0-BB16-4FC6-B751-8072E52D1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D3DE-6CE2-471B-8438-F4FF70594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6FFD-1B7D-4EEC-9378-5D5EF17A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35C0-7B80-4F20-8272-B16DE3C5427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960B-F521-4DF7-A7E0-4323CC66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9F59-B9F2-4B8F-A0CA-D4FBF336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3A-4237-46C3-858C-D9FE39E4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3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C339-1F8A-4672-9D26-C46B5CC1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54B5-C3FB-4773-9439-FE3877DC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7963-3594-43DE-BEEE-8C1284FB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35C0-7B80-4F20-8272-B16DE3C5427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9F4E-1FD9-4367-8699-7CAB10EC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F8E8-05F8-4FBD-8780-D7288842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3A-4237-46C3-858C-D9FE39E4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2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3EF1-AA3E-443C-AF6B-372089F9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49146-F40D-4B6A-845B-0AF5DC7C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EA68-9D51-481E-9018-1D9926F7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35C0-7B80-4F20-8272-B16DE3C5427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C51E-28B3-4A85-BCB7-35D2A129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DCBE-7969-41D5-BF36-1D83F7B9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3A-4237-46C3-858C-D9FE39E4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E208-ACE4-4229-AFA4-321DDAD0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D9F8C-EB23-419D-B7AB-07B25CAC4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91C35-64E8-43A2-A5D2-DF035450C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52D9A-E450-403C-B1C4-4FE5141C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35C0-7B80-4F20-8272-B16DE3C5427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0BC9-C0C8-4024-B7FA-15C8DE16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551F5-8361-4471-B157-533EABE6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3A-4237-46C3-858C-D9FE39E4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4396-E205-4BF7-BB79-658750CC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C1E37-E7EE-421F-91CE-4B108BB65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4FC39-EC5C-4E76-B817-5A776E3DF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DE0FF-46B7-4EC1-B51A-A1050C315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C09B0-8280-4C80-BC21-9DE6AA676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AF974-F9F4-416F-8373-BF0EAB58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35C0-7B80-4F20-8272-B16DE3C5427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9870B-8DC6-470B-8DF0-9360C138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C709F-0BE0-47C4-804E-8B4CC42E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3A-4237-46C3-858C-D9FE39E4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5C78-4D4C-4B2C-8966-EFCDEB31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9AEA9-3251-4045-8EA2-BE79541F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35C0-7B80-4F20-8272-B16DE3C5427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5E161-776F-4B18-B8BB-656114E7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DE244-D57F-46FC-AD69-8807F3DF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3A-4237-46C3-858C-D9FE39E4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48E15-B353-4624-B631-F7952365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35C0-7B80-4F20-8272-B16DE3C5427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8856-0D7E-4A82-A30B-78402129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27093-C72F-40A6-A1FA-BC555D67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3A-4237-46C3-858C-D9FE39E4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E2A2-AD08-4C3E-AD0C-B4281FB1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0C9E-8263-49F7-84D8-0046013C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DD89B-3312-497E-8376-F8B705AAF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67B9-2265-47DE-89FE-0E2B6405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35C0-7B80-4F20-8272-B16DE3C5427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DB190-6DDE-4FB0-8D1D-9D63417F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38A63-13AA-43F6-9706-4501AACD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3A-4237-46C3-858C-D9FE39E4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EF7E-9409-424A-9579-2A42FE7B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CD546-7865-409E-8F1F-6FB24D201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276A8-A9F2-4F86-BCC3-583537F8E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2AA03-FAE3-40E9-B3A0-1360AA5F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35C0-7B80-4F20-8272-B16DE3C5427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A5B53-7A8C-48A3-BA34-5CF856E5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38CCE-3A00-4403-BB36-EFC91F6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3A-4237-46C3-858C-D9FE39E4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B88F8-18E5-49AB-93B0-31D7E792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55890-0382-472F-B376-6A0EFE2A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E3E3-E7A5-40D4-B188-2F5308116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35C0-7B80-4F20-8272-B16DE3C5427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79FE-ED06-44E6-99A7-D793CACF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18A3-3077-439D-A0E3-A04DAF246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B13A-4237-46C3-858C-D9FE39E4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46CCD8F-8C6C-4EB6-AAE4-30E0B48AEF2D}"/>
              </a:ext>
            </a:extLst>
          </p:cNvPr>
          <p:cNvSpPr/>
          <p:nvPr/>
        </p:nvSpPr>
        <p:spPr>
          <a:xfrm>
            <a:off x="319494" y="206935"/>
            <a:ext cx="2091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C3E080D7-0642-4A9E-84E0-A572BE5827AC}"/>
              </a:ext>
            </a:extLst>
          </p:cNvPr>
          <p:cNvGrpSpPr/>
          <p:nvPr/>
        </p:nvGrpSpPr>
        <p:grpSpPr>
          <a:xfrm>
            <a:off x="1271957" y="1441175"/>
            <a:ext cx="6242026" cy="1240231"/>
            <a:chOff x="1271957" y="1441175"/>
            <a:chExt cx="6242026" cy="1240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5D84D6B-283E-4E9A-B1E1-F36C723D9815}"/>
                    </a:ext>
                  </a:extLst>
                </p:cNvPr>
                <p:cNvSpPr/>
                <p:nvPr/>
              </p:nvSpPr>
              <p:spPr>
                <a:xfrm>
                  <a:off x="3079172" y="1441175"/>
                  <a:ext cx="3417044" cy="5965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3200" dirty="0">
                      <a:solidFill>
                        <a:schemeClr val="accent1"/>
                      </a:solidFill>
                      <a:latin typeface="+mj-lt"/>
                    </a:rPr>
                    <a:t>    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  {</m:t>
                          </m:r>
                          <m:r>
                            <a:rPr lang="en-US" sz="32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sz="3200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5D84D6B-283E-4E9A-B1E1-F36C723D9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9172" y="1441175"/>
                  <a:ext cx="3417044" cy="596510"/>
                </a:xfrm>
                <a:prstGeom prst="rect">
                  <a:avLst/>
                </a:prstGeom>
                <a:blipFill>
                  <a:blip r:embed="rId2"/>
                  <a:stretch>
                    <a:fillRect t="-10204" b="-336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37645E6A-C818-4E11-9ABD-5AE965F9A0F3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rot="5400000" flipH="1" flipV="1">
              <a:off x="2247064" y="1430728"/>
              <a:ext cx="640654" cy="1258066"/>
            </a:xfrm>
            <a:prstGeom prst="curved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C3F364F-BA81-472A-9C14-DF10627E87AC}"/>
                </a:ext>
              </a:extLst>
            </p:cNvPr>
            <p:cNvSpPr/>
            <p:nvPr/>
          </p:nvSpPr>
          <p:spPr>
            <a:xfrm>
              <a:off x="1271957" y="2373629"/>
              <a:ext cx="13328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+mj-lt"/>
                </a:rPr>
                <a:t>nama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fungsinya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E6B535F-F114-4CD4-BE46-45AF7AF0DF12}"/>
                </a:ext>
              </a:extLst>
            </p:cNvPr>
            <p:cNvSpPr/>
            <p:nvPr/>
          </p:nvSpPr>
          <p:spPr>
            <a:xfrm>
              <a:off x="3079172" y="2370570"/>
              <a:ext cx="13328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+mj-lt"/>
                </a:rPr>
                <a:t>Input/</a:t>
              </a:r>
              <a:r>
                <a:rPr lang="en-US" sz="1400" dirty="0" err="1">
                  <a:latin typeface="+mj-lt"/>
                </a:rPr>
                <a:t>masukan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031ACE03-9944-43EF-B355-A72097152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5185" y="1940118"/>
              <a:ext cx="0" cy="4335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539A1BD-82B0-440E-BD6D-EC8CC2515830}"/>
                </a:ext>
              </a:extLst>
            </p:cNvPr>
            <p:cNvSpPr/>
            <p:nvPr/>
          </p:nvSpPr>
          <p:spPr>
            <a:xfrm>
              <a:off x="4505028" y="2373629"/>
              <a:ext cx="30089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+mj-lt"/>
                </a:rPr>
                <a:t>contoh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keluaran</a:t>
              </a:r>
              <a:r>
                <a:rPr lang="en-US" sz="1400" dirty="0">
                  <a:latin typeface="+mj-lt"/>
                </a:rPr>
                <a:t> yang </a:t>
              </a:r>
              <a:r>
                <a:rPr lang="en-US" sz="1400" dirty="0" err="1">
                  <a:latin typeface="+mj-lt"/>
                </a:rPr>
                <a:t>diharapkan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E2DCF669-503E-4A34-ADE9-DCC563598DD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381522" y="1833106"/>
              <a:ext cx="433508" cy="695244"/>
            </a:xfrm>
            <a:prstGeom prst="curved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68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36445B1-E60E-4D31-9AC4-5462CAB6A2AE}"/>
              </a:ext>
            </a:extLst>
          </p:cNvPr>
          <p:cNvGrpSpPr/>
          <p:nvPr/>
        </p:nvGrpSpPr>
        <p:grpSpPr>
          <a:xfrm>
            <a:off x="3629771" y="1622084"/>
            <a:ext cx="4116491" cy="3100991"/>
            <a:chOff x="2548394" y="829058"/>
            <a:chExt cx="4192476" cy="31167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331DB5-FE6F-49C1-BBDD-2CCACA584D13}"/>
                </a:ext>
              </a:extLst>
            </p:cNvPr>
            <p:cNvSpPr/>
            <p:nvPr/>
          </p:nvSpPr>
          <p:spPr>
            <a:xfrm>
              <a:off x="3151700" y="829058"/>
              <a:ext cx="267237" cy="23641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+mj-lt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1B00750-0A5E-4C80-9F62-CAAAA24E663F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3285319" y="1065476"/>
              <a:ext cx="14472" cy="1097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E64BDEB-92E8-4EAB-8096-68BB5B7DCA1F}"/>
                </a:ext>
              </a:extLst>
            </p:cNvPr>
            <p:cNvSpPr/>
            <p:nvPr/>
          </p:nvSpPr>
          <p:spPr>
            <a:xfrm>
              <a:off x="2548394" y="2178657"/>
              <a:ext cx="1502794" cy="652008"/>
            </a:xfrm>
            <a:prstGeom prst="diamond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Kondisi</a:t>
              </a:r>
              <a:endParaRPr lang="en-US" sz="1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05E8B1A-770A-45B4-883E-220C755DD78E}"/>
                </a:ext>
              </a:extLst>
            </p:cNvPr>
            <p:cNvCxnSpPr>
              <a:cxnSpLocks/>
            </p:cNvCxnSpPr>
            <p:nvPr/>
          </p:nvCxnSpPr>
          <p:spPr>
            <a:xfrm>
              <a:off x="3299791" y="2848556"/>
              <a:ext cx="7951" cy="10972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10D010-B787-4FF9-B1A9-24F4FD9399B8}"/>
                </a:ext>
              </a:extLst>
            </p:cNvPr>
            <p:cNvSpPr/>
            <p:nvPr/>
          </p:nvSpPr>
          <p:spPr>
            <a:xfrm>
              <a:off x="3307740" y="3059668"/>
              <a:ext cx="1017931" cy="309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>
                  <a:latin typeface="+mj-lt"/>
                  <a:cs typeface="Times New Roman" panose="02020603050405020304" pitchFamily="18" charset="0"/>
                </a:rPr>
                <a:t>Jika</a:t>
              </a:r>
              <a:r>
                <a:rPr lang="en-US" sz="1400" dirty="0">
                  <a:latin typeface="+mj-lt"/>
                  <a:cs typeface="Times New Roman" panose="02020603050405020304" pitchFamily="18" charset="0"/>
                </a:rPr>
                <a:t> Salah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DEC8D7F-ADF9-48E7-A911-0BC5D2F6C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069" y="2067339"/>
              <a:ext cx="1713836" cy="437323"/>
            </a:xfrm>
            <a:prstGeom prst="bentConnector3">
              <a:avLst>
                <a:gd name="adj1" fmla="val 10010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424ACC-0CB5-49CA-8E75-588A7EE02CC5}"/>
                </a:ext>
              </a:extLst>
            </p:cNvPr>
            <p:cNvSpPr/>
            <p:nvPr/>
          </p:nvSpPr>
          <p:spPr>
            <a:xfrm>
              <a:off x="4949471" y="1677725"/>
              <a:ext cx="1791399" cy="373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  <a:latin typeface="+mj-lt"/>
                </a:rPr>
                <a:t>kode</a:t>
              </a: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+mj-lt"/>
                </a:rPr>
                <a:t>kondisional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802A3A-04B6-4C61-B44D-51D7CECE4DEE}"/>
                </a:ext>
              </a:extLst>
            </p:cNvPr>
            <p:cNvSpPr/>
            <p:nvPr/>
          </p:nvSpPr>
          <p:spPr>
            <a:xfrm>
              <a:off x="4325672" y="2162755"/>
              <a:ext cx="10972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>
                  <a:latin typeface="+mj-lt"/>
                  <a:cs typeface="Times New Roman" panose="02020603050405020304" pitchFamily="18" charset="0"/>
                </a:rPr>
                <a:t>Jika</a:t>
              </a:r>
              <a:r>
                <a:rPr lang="en-US" sz="1400" dirty="0"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+mj-lt"/>
                  <a:cs typeface="Times New Roman" panose="02020603050405020304" pitchFamily="18" charset="0"/>
                </a:rPr>
                <a:t>Benar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EACB85A-9655-4255-BAA0-2A2FDFAB32D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946813" y="823730"/>
              <a:ext cx="375820" cy="130036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AD8457A-A000-481B-8D5D-FCB3C074A304}"/>
                </a:ext>
              </a:extLst>
            </p:cNvPr>
            <p:cNvCxnSpPr>
              <a:cxnSpLocks/>
            </p:cNvCxnSpPr>
            <p:nvPr/>
          </p:nvCxnSpPr>
          <p:spPr>
            <a:xfrm>
              <a:off x="3291840" y="1286003"/>
              <a:ext cx="12086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46CCD8F-8C6C-4EB6-AAE4-30E0B48AEF2D}"/>
              </a:ext>
            </a:extLst>
          </p:cNvPr>
          <p:cNvSpPr/>
          <p:nvPr/>
        </p:nvSpPr>
        <p:spPr>
          <a:xfrm>
            <a:off x="319494" y="206935"/>
            <a:ext cx="265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(loop)</a:t>
            </a:r>
          </a:p>
        </p:txBody>
      </p:sp>
    </p:spTree>
    <p:extLst>
      <p:ext uri="{BB962C8B-B14F-4D97-AF65-F5344CB8AC3E}">
        <p14:creationId xmlns:p14="http://schemas.microsoft.com/office/powerpoint/2010/main" val="143747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B8E97ED-555C-4990-B63F-EC071789D97F}"/>
              </a:ext>
            </a:extLst>
          </p:cNvPr>
          <p:cNvGrpSpPr/>
          <p:nvPr/>
        </p:nvGrpSpPr>
        <p:grpSpPr>
          <a:xfrm>
            <a:off x="4147133" y="1097297"/>
            <a:ext cx="3897736" cy="3061244"/>
            <a:chOff x="652008" y="1463058"/>
            <a:chExt cx="3897736" cy="306124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36445B1-E60E-4D31-9AC4-5462CAB6A2AE}"/>
                </a:ext>
              </a:extLst>
            </p:cNvPr>
            <p:cNvGrpSpPr/>
            <p:nvPr/>
          </p:nvGrpSpPr>
          <p:grpSpPr>
            <a:xfrm>
              <a:off x="1164868" y="1463058"/>
              <a:ext cx="2452977" cy="2345617"/>
              <a:chOff x="2548394" y="829058"/>
              <a:chExt cx="2398419" cy="311677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8331DB5-FE6F-49C1-BBDD-2CCACA584D13}"/>
                  </a:ext>
                </a:extLst>
              </p:cNvPr>
              <p:cNvSpPr/>
              <p:nvPr/>
            </p:nvSpPr>
            <p:spPr>
              <a:xfrm>
                <a:off x="3151700" y="829058"/>
                <a:ext cx="267237" cy="236418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j-lt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1B00750-0A5E-4C80-9F62-CAAAA24E663F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3285319" y="1065476"/>
                <a:ext cx="14472" cy="109727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CE64BDEB-92E8-4EAB-8096-68BB5B7DCA1F}"/>
                  </a:ext>
                </a:extLst>
              </p:cNvPr>
              <p:cNvSpPr/>
              <p:nvPr/>
            </p:nvSpPr>
            <p:spPr>
              <a:xfrm>
                <a:off x="2548394" y="2178657"/>
                <a:ext cx="1502794" cy="652008"/>
              </a:xfrm>
              <a:prstGeom prst="diamond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Kondisi</a:t>
                </a:r>
                <a:endParaRPr lang="en-US" sz="14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05E8B1A-770A-45B4-883E-220C755DD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9791" y="2848556"/>
                <a:ext cx="7951" cy="10972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10D010-B787-4FF9-B1A9-24F4FD9399B8}"/>
                  </a:ext>
                </a:extLst>
              </p:cNvPr>
              <p:cNvSpPr/>
              <p:nvPr/>
            </p:nvSpPr>
            <p:spPr>
              <a:xfrm>
                <a:off x="3307741" y="3059668"/>
                <a:ext cx="883004" cy="40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err="1">
                    <a:latin typeface="+mj-lt"/>
                    <a:cs typeface="Times New Roman" panose="02020603050405020304" pitchFamily="18" charset="0"/>
                  </a:rPr>
                  <a:t>Jika</a:t>
                </a:r>
                <a:r>
                  <a:rPr lang="en-US" sz="14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+mj-lt"/>
                    <a:cs typeface="Times New Roman" panose="02020603050405020304" pitchFamily="18" charset="0"/>
                  </a:rPr>
                  <a:t>Benar</a:t>
                </a:r>
                <a:endParaRPr lang="en-US" sz="1400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B802A3A-04B6-4C61-B44D-51D7CECE4DEE}"/>
                  </a:ext>
                </a:extLst>
              </p:cNvPr>
              <p:cNvSpPr/>
              <p:nvPr/>
            </p:nvSpPr>
            <p:spPr>
              <a:xfrm>
                <a:off x="3129395" y="1419546"/>
                <a:ext cx="1817418" cy="40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Times New Roman" panose="02020603050405020304" pitchFamily="18" charset="0"/>
                  </a:rPr>
                  <a:t>while { Uji </a:t>
                </a:r>
                <a:r>
                  <a:rPr lang="en-US" sz="1400" dirty="0" err="1">
                    <a:latin typeface="+mj-lt"/>
                    <a:cs typeface="Times New Roman" panose="02020603050405020304" pitchFamily="18" charset="0"/>
                  </a:rPr>
                  <a:t>kondisi</a:t>
                </a:r>
                <a:r>
                  <a:rPr lang="en-US" sz="1400" dirty="0">
                    <a:latin typeface="+mj-lt"/>
                    <a:cs typeface="Times New Roman" panose="02020603050405020304" pitchFamily="18" charset="0"/>
                  </a:rPr>
                  <a:t>}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55FEAE-4E47-4EE9-AC4A-0B7E805CF639}"/>
                </a:ext>
              </a:extLst>
            </p:cNvPr>
            <p:cNvSpPr/>
            <p:nvPr/>
          </p:nvSpPr>
          <p:spPr>
            <a:xfrm>
              <a:off x="1062021" y="3822139"/>
              <a:ext cx="1758931" cy="37181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  <a:latin typeface="+mj-lt"/>
                </a:rPr>
                <a:t>Perintah</a:t>
              </a: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+mj-lt"/>
                </a:rPr>
                <a:t>Pengulangan</a:t>
              </a: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 dan </a:t>
              </a:r>
              <a:r>
                <a:rPr lang="en-US" sz="1400" dirty="0" err="1">
                  <a:solidFill>
                    <a:schemeClr val="bg1"/>
                  </a:solidFill>
                  <a:latin typeface="+mj-lt"/>
                </a:rPr>
                <a:t>Keluaran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4065913-E067-4F06-A428-8079DF836EAF}"/>
                </a:ext>
              </a:extLst>
            </p:cNvPr>
            <p:cNvCxnSpPr>
              <a:cxnSpLocks/>
            </p:cNvCxnSpPr>
            <p:nvPr/>
          </p:nvCxnSpPr>
          <p:spPr>
            <a:xfrm>
              <a:off x="2721863" y="2724079"/>
              <a:ext cx="9039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9550C504-A5B2-40ED-B3E8-AFB052A7C0B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31579" y="3714387"/>
              <a:ext cx="330337" cy="12894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7F04929-7530-49D6-8714-FD2F66CBC84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139" y="3369620"/>
              <a:ext cx="1800221" cy="4932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5B029E-B391-4829-A6AA-5D28B19CE518}"/>
                </a:ext>
              </a:extLst>
            </p:cNvPr>
            <p:cNvSpPr/>
            <p:nvPr/>
          </p:nvSpPr>
          <p:spPr>
            <a:xfrm>
              <a:off x="3645811" y="2562240"/>
              <a:ext cx="9039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>
                  <a:latin typeface="+mj-lt"/>
                  <a:cs typeface="Times New Roman" panose="02020603050405020304" pitchFamily="18" charset="0"/>
                </a:rPr>
                <a:t>Jika</a:t>
              </a:r>
              <a:r>
                <a:rPr lang="en-US" sz="1400" dirty="0">
                  <a:latin typeface="+mj-lt"/>
                  <a:cs typeface="Times New Roman" panose="02020603050405020304" pitchFamily="18" charset="0"/>
                </a:rPr>
                <a:t> Salah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DE1F59D7-3EDC-4124-895B-7CA252607E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31579" y="3714388"/>
              <a:ext cx="330337" cy="128948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BF2D5D2-D91B-460E-BA0F-7BF8198A760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188" y="3377572"/>
              <a:ext cx="1800221" cy="49324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60C5068-15FD-4BFC-968E-0BD9159BD0D7}"/>
              </a:ext>
            </a:extLst>
          </p:cNvPr>
          <p:cNvSpPr/>
          <p:nvPr/>
        </p:nvSpPr>
        <p:spPr>
          <a:xfrm>
            <a:off x="319494" y="206935"/>
            <a:ext cx="321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(loop while)</a:t>
            </a:r>
          </a:p>
        </p:txBody>
      </p:sp>
    </p:spTree>
    <p:extLst>
      <p:ext uri="{BB962C8B-B14F-4D97-AF65-F5344CB8AC3E}">
        <p14:creationId xmlns:p14="http://schemas.microsoft.com/office/powerpoint/2010/main" val="83155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60C5068-15FD-4BFC-968E-0BD9159BD0D7}"/>
              </a:ext>
            </a:extLst>
          </p:cNvPr>
          <p:cNvSpPr/>
          <p:nvPr/>
        </p:nvSpPr>
        <p:spPr>
          <a:xfrm>
            <a:off x="317015" y="290714"/>
            <a:ext cx="321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(loop for)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B77F013-0652-41DA-801C-F1DD126EA816}"/>
              </a:ext>
            </a:extLst>
          </p:cNvPr>
          <p:cNvGrpSpPr/>
          <p:nvPr/>
        </p:nvGrpSpPr>
        <p:grpSpPr>
          <a:xfrm>
            <a:off x="1470492" y="1123153"/>
            <a:ext cx="3885999" cy="3824843"/>
            <a:chOff x="1470492" y="1123153"/>
            <a:chExt cx="3885999" cy="382484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2EC906-6738-4590-8148-851033F4F7E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74425" y="3682071"/>
              <a:ext cx="56725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E0020E-E842-476E-82BA-500D0E81CA05}"/>
                </a:ext>
              </a:extLst>
            </p:cNvPr>
            <p:cNvGrpSpPr/>
            <p:nvPr/>
          </p:nvGrpSpPr>
          <p:grpSpPr>
            <a:xfrm>
              <a:off x="1470492" y="1123153"/>
              <a:ext cx="3885999" cy="3824843"/>
              <a:chOff x="1470492" y="1123153"/>
              <a:chExt cx="3885999" cy="382484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B8E97ED-555C-4990-B63F-EC071789D97F}"/>
                  </a:ext>
                </a:extLst>
              </p:cNvPr>
              <p:cNvGrpSpPr/>
              <p:nvPr/>
            </p:nvGrpSpPr>
            <p:grpSpPr>
              <a:xfrm>
                <a:off x="1470492" y="1123153"/>
                <a:ext cx="3885999" cy="3501882"/>
                <a:chOff x="-164027" y="1759259"/>
                <a:chExt cx="3885999" cy="3501882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C36445B1-E60E-4D31-9AC4-5462CAB6A2AE}"/>
                    </a:ext>
                  </a:extLst>
                </p:cNvPr>
                <p:cNvGrpSpPr/>
                <p:nvPr/>
              </p:nvGrpSpPr>
              <p:grpSpPr>
                <a:xfrm>
                  <a:off x="1307158" y="1759259"/>
                  <a:ext cx="2414814" cy="3501882"/>
                  <a:chOff x="2687520" y="1222642"/>
                  <a:chExt cx="2361105" cy="4653183"/>
                </a:xfrm>
              </p:grpSpPr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51B00750-0A5E-4C80-9F62-CAAAA24E66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96895" y="1222642"/>
                    <a:ext cx="0" cy="107441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Diamond 9">
                    <a:extLst>
                      <a:ext uri="{FF2B5EF4-FFF2-40B4-BE49-F238E27FC236}">
                        <a16:creationId xmlns:a16="http://schemas.microsoft.com/office/drawing/2014/main" id="{CE64BDEB-92E8-4EAB-8096-68BB5B7DCA1F}"/>
                      </a:ext>
                    </a:extLst>
                  </p:cNvPr>
                  <p:cNvSpPr/>
                  <p:nvPr/>
                </p:nvSpPr>
                <p:spPr>
                  <a:xfrm>
                    <a:off x="2687520" y="3989739"/>
                    <a:ext cx="1618753" cy="1266214"/>
                  </a:xfrm>
                  <a:prstGeom prst="diamond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rPr>
                      <a:t>Elemen</a:t>
                    </a:r>
                    <a:r>
                      <a:rPr lang="en-US" sz="14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400" dirty="0" err="1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rPr>
                      <a:t>terakhir</a:t>
                    </a:r>
                    <a:r>
                      <a:rPr lang="en-US" sz="14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400" dirty="0" err="1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rPr>
                      <a:t>tercapai</a:t>
                    </a:r>
                    <a:endParaRPr lang="en-US" sz="1400" dirty="0">
                      <a:solidFill>
                        <a:schemeClr val="bg1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205E8B1A-770A-45B4-883E-220C755DD7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96895" y="2858793"/>
                    <a:ext cx="7951" cy="109727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C10D010-B787-4FF9-B1A9-24F4FD9399B8}"/>
                      </a:ext>
                    </a:extLst>
                  </p:cNvPr>
                  <p:cNvSpPr/>
                  <p:nvPr/>
                </p:nvSpPr>
                <p:spPr>
                  <a:xfrm>
                    <a:off x="3496895" y="5466861"/>
                    <a:ext cx="883004" cy="4089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err="1">
                        <a:latin typeface="+mj-lt"/>
                        <a:cs typeface="Times New Roman" panose="02020603050405020304" pitchFamily="18" charset="0"/>
                      </a:rPr>
                      <a:t>Jika</a:t>
                    </a:r>
                    <a:r>
                      <a:rPr lang="en-US" sz="1400" dirty="0">
                        <a:latin typeface="+mj-lt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400" dirty="0" err="1">
                        <a:latin typeface="+mj-lt"/>
                        <a:cs typeface="Times New Roman" panose="02020603050405020304" pitchFamily="18" charset="0"/>
                      </a:rPr>
                      <a:t>Benar</a:t>
                    </a:r>
                    <a:endParaRPr lang="en-US" sz="1400" dirty="0"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3B802A3A-04B6-4C61-B44D-51D7CECE4DEE}"/>
                      </a:ext>
                    </a:extLst>
                  </p:cNvPr>
                  <p:cNvSpPr/>
                  <p:nvPr/>
                </p:nvSpPr>
                <p:spPr>
                  <a:xfrm>
                    <a:off x="3493835" y="1578155"/>
                    <a:ext cx="1554790" cy="4089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+mj-lt"/>
                        <a:cs typeface="Times New Roman" panose="02020603050405020304" pitchFamily="18" charset="0"/>
                      </a:rPr>
                      <a:t>Proses </a:t>
                    </a:r>
                    <a:r>
                      <a:rPr lang="en-US" sz="1400" dirty="0" err="1">
                        <a:latin typeface="+mj-lt"/>
                        <a:cs typeface="Times New Roman" panose="02020603050405020304" pitchFamily="18" charset="0"/>
                      </a:rPr>
                      <a:t>pernyataan</a:t>
                    </a:r>
                    <a:endParaRPr lang="en-US" sz="1400" dirty="0"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E55FEAE-4E47-4EE9-AC4A-0B7E805CF639}"/>
                    </a:ext>
                  </a:extLst>
                </p:cNvPr>
                <p:cNvSpPr/>
                <p:nvPr/>
              </p:nvSpPr>
              <p:spPr>
                <a:xfrm>
                  <a:off x="1249077" y="2567838"/>
                  <a:ext cx="1771733" cy="3718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bg1"/>
                      </a:solidFill>
                      <a:latin typeface="+mj-lt"/>
                    </a:rPr>
                    <a:t>Perintah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+mj-lt"/>
                    </a:rPr>
                    <a:t> </a:t>
                  </a:r>
                  <a:r>
                    <a:rPr lang="en-US" sz="1400" dirty="0" err="1">
                      <a:solidFill>
                        <a:schemeClr val="bg1"/>
                      </a:solidFill>
                      <a:latin typeface="+mj-lt"/>
                    </a:rPr>
                    <a:t>Pengulangan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+mj-lt"/>
                    </a:rPr>
                    <a:t> dan </a:t>
                  </a:r>
                  <a:r>
                    <a:rPr lang="en-US" sz="1400" dirty="0" err="1">
                      <a:solidFill>
                        <a:schemeClr val="bg1"/>
                      </a:solidFill>
                      <a:latin typeface="+mj-lt"/>
                    </a:rPr>
                    <a:t>Keluaran</a:t>
                  </a:r>
                  <a:endParaRPr lang="en-US" sz="14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F5B029E-B391-4829-A6AA-5D28B19CE518}"/>
                    </a:ext>
                  </a:extLst>
                </p:cNvPr>
                <p:cNvSpPr/>
                <p:nvPr/>
              </p:nvSpPr>
              <p:spPr>
                <a:xfrm>
                  <a:off x="-164027" y="3200953"/>
                  <a:ext cx="90393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 err="1">
                      <a:latin typeface="+mj-lt"/>
                      <a:cs typeface="Times New Roman" panose="02020603050405020304" pitchFamily="18" charset="0"/>
                    </a:rPr>
                    <a:t>Jika</a:t>
                  </a:r>
                  <a:r>
                    <a:rPr lang="en-US" sz="1400" dirty="0">
                      <a:latin typeface="+mj-lt"/>
                      <a:cs typeface="Times New Roman" panose="02020603050405020304" pitchFamily="18" charset="0"/>
                    </a:rPr>
                    <a:t> Salah</a:t>
                  </a:r>
                </a:p>
              </p:txBody>
            </p:sp>
            <p:cxnSp>
              <p:nvCxnSpPr>
                <p:cNvPr id="34" name="Connector: Elbow 33">
                  <a:extLst>
                    <a:ext uri="{FF2B5EF4-FFF2-40B4-BE49-F238E27FC236}">
                      <a16:creationId xmlns:a16="http://schemas.microsoft.com/office/drawing/2014/main" id="{42F2D22F-74CC-47A2-97BB-23209CBFC72A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rot="5400000" flipH="1" flipV="1">
                  <a:off x="212277" y="3281378"/>
                  <a:ext cx="1564430" cy="509170"/>
                </a:xfrm>
                <a:prstGeom prst="bentConnector2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04F99AE-A37E-4127-A6F8-47D0FB852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9463" y="4158533"/>
                <a:ext cx="0" cy="5683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2046F2F-BE99-47EF-9978-218DF0026189}"/>
                  </a:ext>
                </a:extLst>
              </p:cNvPr>
              <p:cNvSpPr/>
              <p:nvPr/>
            </p:nvSpPr>
            <p:spPr>
              <a:xfrm>
                <a:off x="3644434" y="4726901"/>
                <a:ext cx="250057" cy="221095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9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60C5068-15FD-4BFC-968E-0BD9159BD0D7}"/>
              </a:ext>
            </a:extLst>
          </p:cNvPr>
          <p:cNvSpPr/>
          <p:nvPr/>
        </p:nvSpPr>
        <p:spPr>
          <a:xfrm>
            <a:off x="310101" y="266518"/>
            <a:ext cx="366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(loop repeat)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3A939D5-CB16-4CC8-9043-EDAB159FEFA6}"/>
              </a:ext>
            </a:extLst>
          </p:cNvPr>
          <p:cNvGrpSpPr/>
          <p:nvPr/>
        </p:nvGrpSpPr>
        <p:grpSpPr>
          <a:xfrm>
            <a:off x="2493002" y="1114135"/>
            <a:ext cx="4873543" cy="3996726"/>
            <a:chOff x="1634261" y="1145940"/>
            <a:chExt cx="4873543" cy="399672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BCB511B5-0ED9-4966-A1B0-7DC2333751B5}"/>
                </a:ext>
              </a:extLst>
            </p:cNvPr>
            <p:cNvCxnSpPr>
              <a:cxnSpLocks/>
            </p:cNvCxnSpPr>
            <p:nvPr/>
          </p:nvCxnSpPr>
          <p:spPr>
            <a:xfrm>
              <a:off x="4824134" y="2316922"/>
              <a:ext cx="1078364" cy="1235976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EBF3849-BE5A-47B8-A93E-E09590455281}"/>
                </a:ext>
              </a:extLst>
            </p:cNvPr>
            <p:cNvGrpSpPr/>
            <p:nvPr/>
          </p:nvGrpSpPr>
          <p:grpSpPr>
            <a:xfrm>
              <a:off x="1634261" y="1145940"/>
              <a:ext cx="4873543" cy="3996726"/>
              <a:chOff x="6607035" y="1259557"/>
              <a:chExt cx="4873543" cy="3996726"/>
            </a:xfrm>
          </p:grpSpPr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id="{EA660B6F-88A3-40C3-A4A1-A8B284C6EA3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45623" y="3826005"/>
                <a:ext cx="822042" cy="1843087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29195560-0E03-4947-967A-67BA379380D1}"/>
                  </a:ext>
                </a:extLst>
              </p:cNvPr>
              <p:cNvGrpSpPr/>
              <p:nvPr/>
            </p:nvGrpSpPr>
            <p:grpSpPr>
              <a:xfrm>
                <a:off x="6607035" y="1259557"/>
                <a:ext cx="4873543" cy="3996726"/>
                <a:chOff x="1470492" y="933553"/>
                <a:chExt cx="4873543" cy="3996726"/>
              </a:xfrm>
            </p:grpSpPr>
            <p:sp>
              <p:nvSpPr>
                <p:cNvPr id="80" name="Circle: Hollow 79">
                  <a:extLst>
                    <a:ext uri="{FF2B5EF4-FFF2-40B4-BE49-F238E27FC236}">
                      <a16:creationId xmlns:a16="http://schemas.microsoft.com/office/drawing/2014/main" id="{701D6657-0513-4C2F-8901-65EC0BB63D4E}"/>
                    </a:ext>
                  </a:extLst>
                </p:cNvPr>
                <p:cNvSpPr/>
                <p:nvPr/>
              </p:nvSpPr>
              <p:spPr>
                <a:xfrm>
                  <a:off x="3640548" y="4734852"/>
                  <a:ext cx="250058" cy="195427"/>
                </a:xfrm>
                <a:prstGeom prst="don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21E8EA26-E69B-4F27-A602-D7F6A665C7D5}"/>
                    </a:ext>
                  </a:extLst>
                </p:cNvPr>
                <p:cNvGrpSpPr/>
                <p:nvPr/>
              </p:nvGrpSpPr>
              <p:grpSpPr>
                <a:xfrm>
                  <a:off x="1470492" y="933553"/>
                  <a:ext cx="4873543" cy="3793348"/>
                  <a:chOff x="1470492" y="933553"/>
                  <a:chExt cx="4873543" cy="3793348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CEC1F3B0-B60C-42BD-AA4C-4BF10FC548D7}"/>
                      </a:ext>
                    </a:extLst>
                  </p:cNvPr>
                  <p:cNvGrpSpPr/>
                  <p:nvPr/>
                </p:nvGrpSpPr>
                <p:grpSpPr>
                  <a:xfrm>
                    <a:off x="1470492" y="933553"/>
                    <a:ext cx="3202061" cy="3793348"/>
                    <a:chOff x="1470492" y="933553"/>
                    <a:chExt cx="3202061" cy="3793348"/>
                  </a:xfrm>
                </p:grpSpPr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83845622-FCE5-451C-A0CA-11C78762F38E}"/>
                        </a:ext>
                      </a:extLst>
                    </p:cNvPr>
                    <p:cNvCxnSpPr>
                      <a:cxnSpLocks/>
                      <a:endCxn id="94" idx="1"/>
                    </p:cNvCxnSpPr>
                    <p:nvPr/>
                  </p:nvCxnSpPr>
                  <p:spPr>
                    <a:xfrm>
                      <a:off x="2374425" y="3682071"/>
                      <a:ext cx="567253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5" name="Group 84">
                      <a:extLst>
                        <a:ext uri="{FF2B5EF4-FFF2-40B4-BE49-F238E27FC236}">
                          <a16:creationId xmlns:a16="http://schemas.microsoft.com/office/drawing/2014/main" id="{7FDE9B38-B7D2-41FD-99DF-A2C1450C95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70492" y="933553"/>
                      <a:ext cx="3202061" cy="3793348"/>
                      <a:chOff x="1470492" y="933553"/>
                      <a:chExt cx="3202061" cy="3793348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A8F84B77-16B1-416F-8B43-E1F5714589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70492" y="1123153"/>
                        <a:ext cx="3202061" cy="3501882"/>
                        <a:chOff x="-164027" y="1759259"/>
                        <a:chExt cx="3202061" cy="3501882"/>
                      </a:xfrm>
                    </p:grpSpPr>
                    <p:grpSp>
                      <p:nvGrpSpPr>
                        <p:cNvPr id="89" name="Group 88">
                          <a:extLst>
                            <a:ext uri="{FF2B5EF4-FFF2-40B4-BE49-F238E27FC236}">
                              <a16:creationId xmlns:a16="http://schemas.microsoft.com/office/drawing/2014/main" id="{D1779C28-0D84-49ED-9187-632149609C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07159" y="1759259"/>
                          <a:ext cx="1730875" cy="3501882"/>
                          <a:chOff x="2687521" y="1222642"/>
                          <a:chExt cx="1692378" cy="4653183"/>
                        </a:xfrm>
                      </p:grpSpPr>
                      <p:cxnSp>
                        <p:nvCxnSpPr>
                          <p:cNvPr id="93" name="Straight Arrow Connector 92">
                            <a:extLst>
                              <a:ext uri="{FF2B5EF4-FFF2-40B4-BE49-F238E27FC236}">
                                <a16:creationId xmlns:a16="http://schemas.microsoft.com/office/drawing/2014/main" id="{11C01694-4562-4CDB-B302-F97074C8ED6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96895" y="1222642"/>
                            <a:ext cx="0" cy="1074413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94" name="Diamond 93">
                            <a:extLst>
                              <a:ext uri="{FF2B5EF4-FFF2-40B4-BE49-F238E27FC236}">
                                <a16:creationId xmlns:a16="http://schemas.microsoft.com/office/drawing/2014/main" id="{633F1398-6BC3-4B6F-9218-CF755F94D1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87521" y="3989739"/>
                            <a:ext cx="1578513" cy="1266213"/>
                          </a:xfrm>
                          <a:prstGeom prst="diamond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accent4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400" dirty="0" err="1">
                                <a:solidFill>
                                  <a:schemeClr val="bg1"/>
                                </a:solidFill>
                                <a:latin typeface="+mj-lt"/>
                                <a:cs typeface="Times New Roman" panose="02020603050405020304" pitchFamily="18" charset="0"/>
                              </a:rPr>
                              <a:t>Kondisi</a:t>
                            </a:r>
                            <a:endParaRPr lang="en-US" sz="1400" dirty="0">
                              <a:solidFill>
                                <a:schemeClr val="bg1"/>
                              </a:solidFill>
                              <a:latin typeface="+mj-lt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95" name="Straight Arrow Connector 94">
                            <a:extLst>
                              <a:ext uri="{FF2B5EF4-FFF2-40B4-BE49-F238E27FC236}">
                                <a16:creationId xmlns:a16="http://schemas.microsoft.com/office/drawing/2014/main" id="{9492A5D9-5574-4336-9C83-5C6D7173BF5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96895" y="2858793"/>
                            <a:ext cx="7951" cy="1097279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96" name="Rectangle 95">
                            <a:extLst>
                              <a:ext uri="{FF2B5EF4-FFF2-40B4-BE49-F238E27FC236}">
                                <a16:creationId xmlns:a16="http://schemas.microsoft.com/office/drawing/2014/main" id="{44C683E0-C8D1-404B-9959-950FFE8650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96895" y="5466861"/>
                            <a:ext cx="883004" cy="408964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err="1">
                                <a:latin typeface="+mj-lt"/>
                                <a:cs typeface="Times New Roman" panose="02020603050405020304" pitchFamily="18" charset="0"/>
                              </a:rPr>
                              <a:t>Jika</a:t>
                            </a:r>
                            <a:r>
                              <a:rPr lang="en-US" sz="1400" dirty="0">
                                <a:latin typeface="+mj-lt"/>
                                <a:cs typeface="Times New Roman" panose="02020603050405020304" pitchFamily="18" charset="0"/>
                              </a:rPr>
                              <a:t> Salah</a:t>
                            </a:r>
                          </a:p>
                        </p:txBody>
                      </p:sp>
                    </p:grpSp>
                    <p:sp>
                      <p:nvSpPr>
                        <p:cNvPr id="90" name="Rectangle 89">
                          <a:extLst>
                            <a:ext uri="{FF2B5EF4-FFF2-40B4-BE49-F238E27FC236}">
                              <a16:creationId xmlns:a16="http://schemas.microsoft.com/office/drawing/2014/main" id="{71A16539-AF60-4A72-9367-4A3390135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49077" y="2567838"/>
                          <a:ext cx="1771733" cy="371819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chemeClr val="bg1"/>
                              </a:solidFill>
                              <a:latin typeface="+mj-lt"/>
                            </a:rPr>
                            <a:t>kode</a:t>
                          </a: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chemeClr val="bg1"/>
                              </a:solidFill>
                              <a:latin typeface="+mj-lt"/>
                            </a:rPr>
                            <a:t>kondisional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p:txBody>
                    </p:sp>
                    <p:sp>
                      <p:nvSpPr>
                        <p:cNvPr id="91" name="Rectangle 90">
                          <a:extLst>
                            <a:ext uri="{FF2B5EF4-FFF2-40B4-BE49-F238E27FC236}">
                              <a16:creationId xmlns:a16="http://schemas.microsoft.com/office/drawing/2014/main" id="{2CCB186A-DECD-48EF-93FB-3A42D40297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164027" y="3200953"/>
                          <a:ext cx="903933" cy="30777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 err="1">
                              <a:latin typeface="+mj-lt"/>
                              <a:cs typeface="Times New Roman" panose="02020603050405020304" pitchFamily="18" charset="0"/>
                            </a:rPr>
                            <a:t>Jika</a:t>
                          </a:r>
                          <a:r>
                            <a:rPr lang="en-US" sz="1400" dirty="0">
                              <a:latin typeface="+mj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+mj-lt"/>
                              <a:cs typeface="Times New Roman" panose="02020603050405020304" pitchFamily="18" charset="0"/>
                            </a:rPr>
                            <a:t>Benar</a:t>
                          </a:r>
                          <a:endParaRPr lang="en-US" sz="1400" dirty="0">
                            <a:latin typeface="+mj-lt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92" name="Connector: Elbow 91">
                          <a:extLst>
                            <a:ext uri="{FF2B5EF4-FFF2-40B4-BE49-F238E27FC236}">
                              <a16:creationId xmlns:a16="http://schemas.microsoft.com/office/drawing/2014/main" id="{94D7E636-66E6-42EB-8193-093054E18080}"/>
                            </a:ext>
                          </a:extLst>
                        </p:cNvPr>
                        <p:cNvCxnSpPr>
                          <a:cxnSpLocks/>
                          <a:endCxn id="90" idx="1"/>
                        </p:cNvCxnSpPr>
                        <p:nvPr/>
                      </p:nvCxnSpPr>
                      <p:spPr>
                        <a:xfrm rot="5400000" flipH="1" flipV="1">
                          <a:off x="212277" y="3281378"/>
                          <a:ext cx="1564430" cy="509170"/>
                        </a:xfrm>
                        <a:prstGeom prst="bentConnector2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7" name="Straight Arrow Connector 86">
                        <a:extLst>
                          <a:ext uri="{FF2B5EF4-FFF2-40B4-BE49-F238E27FC236}">
                            <a16:creationId xmlns:a16="http://schemas.microsoft.com/office/drawing/2014/main" id="{AEB2546D-9767-46C9-A951-FE014931B24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69463" y="4158533"/>
                        <a:ext cx="0" cy="56836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1B2F4A4E-6442-4D3A-A599-E0156BE19E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8500" y="933553"/>
                        <a:ext cx="250057" cy="221095"/>
                      </a:xfrm>
                      <a:prstGeom prst="ellipse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>
                          <a:latin typeface="+mj-lt"/>
                        </a:endParaRPr>
                      </a:p>
                    </p:txBody>
                  </p:sp>
                </p:grpSp>
              </p:grpSp>
              <p:sp>
                <p:nvSpPr>
                  <p:cNvPr id="83" name="Diamond 82">
                    <a:extLst>
                      <a:ext uri="{FF2B5EF4-FFF2-40B4-BE49-F238E27FC236}">
                        <a16:creationId xmlns:a16="http://schemas.microsoft.com/office/drawing/2014/main" id="{E35407BA-4CD8-49D3-88A2-FE60D0834041}"/>
                      </a:ext>
                    </a:extLst>
                  </p:cNvPr>
                  <p:cNvSpPr/>
                  <p:nvPr/>
                </p:nvSpPr>
                <p:spPr>
                  <a:xfrm>
                    <a:off x="5123351" y="3353618"/>
                    <a:ext cx="1220684" cy="656906"/>
                  </a:xfrm>
                  <a:prstGeom prst="diamond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rPr>
                      <a:t>break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9664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62A564-5133-40BC-8F4B-A3F7B5E1589F}"/>
              </a:ext>
            </a:extLst>
          </p:cNvPr>
          <p:cNvGrpSpPr/>
          <p:nvPr/>
        </p:nvGrpSpPr>
        <p:grpSpPr>
          <a:xfrm>
            <a:off x="2806810" y="-198783"/>
            <a:ext cx="7569642" cy="7120862"/>
            <a:chOff x="2806810" y="-55659"/>
            <a:chExt cx="7537837" cy="6977738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88C411EC-10E7-47CB-9C44-553539E6459B}"/>
                </a:ext>
              </a:extLst>
            </p:cNvPr>
            <p:cNvGraphicFramePr/>
            <p:nvPr/>
          </p:nvGraphicFramePr>
          <p:xfrm>
            <a:off x="2806810" y="-55659"/>
            <a:ext cx="7537837" cy="69777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F5E2FDC-649A-4F4D-A4BE-79F0157D4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5015" y="2206238"/>
              <a:ext cx="2445524" cy="244552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3D5A29B-DE82-4AAD-ADB7-D54550D96F12}"/>
              </a:ext>
            </a:extLst>
          </p:cNvPr>
          <p:cNvSpPr/>
          <p:nvPr/>
        </p:nvSpPr>
        <p:spPr>
          <a:xfrm>
            <a:off x="310101" y="266518"/>
            <a:ext cx="366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Sejarah R</a:t>
            </a:r>
          </a:p>
        </p:txBody>
      </p:sp>
    </p:spTree>
    <p:extLst>
      <p:ext uri="{BB962C8B-B14F-4D97-AF65-F5344CB8AC3E}">
        <p14:creationId xmlns:p14="http://schemas.microsoft.com/office/powerpoint/2010/main" val="256724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C631EF-4996-42D1-90B8-D6D841BD5AEF}"/>
              </a:ext>
            </a:extLst>
          </p:cNvPr>
          <p:cNvGrpSpPr/>
          <p:nvPr/>
        </p:nvGrpSpPr>
        <p:grpSpPr>
          <a:xfrm>
            <a:off x="30148" y="2849"/>
            <a:ext cx="11889400" cy="6951228"/>
            <a:chOff x="30148" y="2849"/>
            <a:chExt cx="11889400" cy="6951228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89F92765-E405-4356-A9DB-B0063B980072}"/>
                </a:ext>
              </a:extLst>
            </p:cNvPr>
            <p:cNvGraphicFramePr/>
            <p:nvPr/>
          </p:nvGraphicFramePr>
          <p:xfrm>
            <a:off x="1417651" y="983643"/>
            <a:ext cx="7802217" cy="48907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89B37DA-3CDB-493C-9122-9AA789FFB443}"/>
                </a:ext>
              </a:extLst>
            </p:cNvPr>
            <p:cNvSpPr/>
            <p:nvPr/>
          </p:nvSpPr>
          <p:spPr>
            <a:xfrm>
              <a:off x="4640116" y="2858960"/>
              <a:ext cx="1478943" cy="19480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Data Science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E245AC-7B7F-4974-BBED-B28B289ADEE7}"/>
                </a:ext>
              </a:extLst>
            </p:cNvPr>
            <p:cNvSpPr/>
            <p:nvPr/>
          </p:nvSpPr>
          <p:spPr>
            <a:xfrm>
              <a:off x="6818240" y="4040587"/>
              <a:ext cx="1869217" cy="19480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Bakat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Matematika</a:t>
              </a:r>
              <a:r>
                <a:rPr lang="en-US" dirty="0">
                  <a:solidFill>
                    <a:schemeClr val="tx1"/>
                  </a:solidFill>
                </a:rPr>
                <a:t> &amp; 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Statistika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3A107B-3858-4FB9-958C-2DD3C3B91EB4}"/>
                </a:ext>
              </a:extLst>
            </p:cNvPr>
            <p:cNvSpPr/>
            <p:nvPr/>
          </p:nvSpPr>
          <p:spPr>
            <a:xfrm>
              <a:off x="2355573" y="4024685"/>
              <a:ext cx="1671098" cy="19480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Ilmu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C63584A-E292-427E-AF69-D5F9A3A296FC}"/>
                </a:ext>
              </a:extLst>
            </p:cNvPr>
            <p:cNvSpPr/>
            <p:nvPr/>
          </p:nvSpPr>
          <p:spPr>
            <a:xfrm>
              <a:off x="4455771" y="216342"/>
              <a:ext cx="1981203" cy="19480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Pemahaman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Bisnis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B60617-BB2A-480C-A9B6-7EA3FDE94E39}"/>
                </a:ext>
              </a:extLst>
            </p:cNvPr>
            <p:cNvSpPr/>
            <p:nvPr/>
          </p:nvSpPr>
          <p:spPr>
            <a:xfrm>
              <a:off x="3123540" y="1881476"/>
              <a:ext cx="1478943" cy="19480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Engineer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A6B716-0AED-4E14-8FB8-298117157D6A}"/>
                </a:ext>
              </a:extLst>
            </p:cNvPr>
            <p:cNvSpPr/>
            <p:nvPr/>
          </p:nvSpPr>
          <p:spPr>
            <a:xfrm>
              <a:off x="6216585" y="1761811"/>
              <a:ext cx="1478943" cy="19480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Meneliti</a:t>
              </a:r>
              <a:r>
                <a:rPr lang="en-US" dirty="0">
                  <a:solidFill>
                    <a:schemeClr val="tx1"/>
                  </a:solidFill>
                </a:rPr>
                <a:t> &amp; </a:t>
              </a:r>
              <a:r>
                <a:rPr lang="en-US" dirty="0" err="1">
                  <a:solidFill>
                    <a:schemeClr val="tx1"/>
                  </a:solidFill>
                </a:rPr>
                <a:t>Analisis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26C443-6770-4815-84F2-3D11A8293F6F}"/>
                </a:ext>
              </a:extLst>
            </p:cNvPr>
            <p:cNvSpPr/>
            <p:nvPr/>
          </p:nvSpPr>
          <p:spPr>
            <a:xfrm>
              <a:off x="4666485" y="4568616"/>
              <a:ext cx="1478943" cy="19480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5" name="Scroll: Horizontal 14">
              <a:extLst>
                <a:ext uri="{FF2B5EF4-FFF2-40B4-BE49-F238E27FC236}">
                  <a16:creationId xmlns:a16="http://schemas.microsoft.com/office/drawing/2014/main" id="{33722F7D-B7BC-4E83-9183-06FEDA9E0EF2}"/>
                </a:ext>
              </a:extLst>
            </p:cNvPr>
            <p:cNvSpPr/>
            <p:nvPr/>
          </p:nvSpPr>
          <p:spPr>
            <a:xfrm>
              <a:off x="30148" y="787477"/>
              <a:ext cx="2775006" cy="1661823"/>
            </a:xfrm>
            <a:prstGeom prst="horizontalScroll">
              <a:avLst/>
            </a:prstGeom>
            <a:solidFill>
              <a:srgbClr val="F4ED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Sistem</a:t>
              </a:r>
              <a:r>
                <a:rPr lang="en-US" sz="1400" dirty="0">
                  <a:solidFill>
                    <a:schemeClr val="tx1"/>
                  </a:solidFill>
                </a:rPr>
                <a:t> Database (SQL, Hadoop)</a:t>
              </a: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Infrastrukture</a:t>
              </a:r>
              <a:r>
                <a:rPr lang="en-US" sz="1400" dirty="0">
                  <a:solidFill>
                    <a:schemeClr val="tx1"/>
                  </a:solidFill>
                </a:rPr>
                <a:t> ,</a:t>
              </a: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Mengelola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Validasi</a:t>
              </a:r>
              <a:r>
                <a:rPr lang="en-US" sz="1400" dirty="0">
                  <a:solidFill>
                    <a:schemeClr val="tx1"/>
                  </a:solidFill>
                </a:rPr>
                <a:t>, &amp; </a:t>
              </a:r>
              <a:r>
                <a:rPr lang="en-US" sz="1400" dirty="0" err="1">
                  <a:solidFill>
                    <a:schemeClr val="tx1"/>
                  </a:solidFill>
                </a:rPr>
                <a:t>Penyimpanan</a:t>
              </a:r>
              <a:r>
                <a:rPr lang="en-US" sz="1400" dirty="0">
                  <a:solidFill>
                    <a:schemeClr val="tx1"/>
                  </a:solidFill>
                </a:rPr>
                <a:t> Data</a:t>
              </a:r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7" name="Scroll: Horizontal 16">
              <a:extLst>
                <a:ext uri="{FF2B5EF4-FFF2-40B4-BE49-F238E27FC236}">
                  <a16:creationId xmlns:a16="http://schemas.microsoft.com/office/drawing/2014/main" id="{C1642455-5A61-4E6C-89A1-A4B98A5C30DE}"/>
                </a:ext>
              </a:extLst>
            </p:cNvPr>
            <p:cNvSpPr/>
            <p:nvPr/>
          </p:nvSpPr>
          <p:spPr>
            <a:xfrm>
              <a:off x="7515027" y="2849"/>
              <a:ext cx="3146800" cy="1661823"/>
            </a:xfrm>
            <a:prstGeom prst="horizontalScroll">
              <a:avLst/>
            </a:prstGeom>
            <a:solidFill>
              <a:srgbClr val="F2F8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Memahami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kebutuhan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klien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fi-FI" sz="1400" dirty="0">
                  <a:solidFill>
                    <a:schemeClr val="tx1"/>
                  </a:solidFill>
                </a:rPr>
                <a:t>memetakan masalah dan menghasilkan solusi tepat untuk perusahaan.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Scroll: Horizontal 17">
              <a:extLst>
                <a:ext uri="{FF2B5EF4-FFF2-40B4-BE49-F238E27FC236}">
                  <a16:creationId xmlns:a16="http://schemas.microsoft.com/office/drawing/2014/main" id="{1610C9D5-1565-477F-9DB9-EC23B4FB75AB}"/>
                </a:ext>
              </a:extLst>
            </p:cNvPr>
            <p:cNvSpPr/>
            <p:nvPr/>
          </p:nvSpPr>
          <p:spPr>
            <a:xfrm>
              <a:off x="8772748" y="5128592"/>
              <a:ext cx="3146800" cy="1825485"/>
            </a:xfrm>
            <a:prstGeom prst="horizontalScroll">
              <a:avLst/>
            </a:prstGeom>
            <a:solidFill>
              <a:srgbClr val="FF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Pemodelan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matematika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Optimisasi</a:t>
              </a:r>
              <a:r>
                <a:rPr lang="en-US" sz="1400" dirty="0">
                  <a:solidFill>
                    <a:schemeClr val="tx1"/>
                  </a:solidFill>
                </a:rPr>
                <a:t>, dan </a:t>
              </a:r>
              <a:r>
                <a:rPr lang="en-US" sz="1400" dirty="0" err="1">
                  <a:solidFill>
                    <a:schemeClr val="tx1"/>
                  </a:solidFill>
                </a:rPr>
                <a:t>Membuat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Algoritmanya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7AE50-7573-4E64-842F-5B4DDADA6B84}"/>
              </a:ext>
            </a:extLst>
          </p:cNvPr>
          <p:cNvSpPr/>
          <p:nvPr/>
        </p:nvSpPr>
        <p:spPr>
          <a:xfrm>
            <a:off x="310101" y="266518"/>
            <a:ext cx="366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81455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rol Structures in R Programming">
            <a:extLst>
              <a:ext uri="{FF2B5EF4-FFF2-40B4-BE49-F238E27FC236}">
                <a16:creationId xmlns:a16="http://schemas.microsoft.com/office/drawing/2014/main" id="{6826A375-F077-4221-99CB-87AA4602A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1" y="898498"/>
            <a:ext cx="4688763" cy="245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80B127-9216-457D-A4A0-106961EA45EE}"/>
              </a:ext>
            </a:extLst>
          </p:cNvPr>
          <p:cNvSpPr/>
          <p:nvPr/>
        </p:nvSpPr>
        <p:spPr>
          <a:xfrm>
            <a:off x="310101" y="266518"/>
            <a:ext cx="366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Stuktur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ADEAD12-B15F-44FA-A125-E7CACF616505}"/>
              </a:ext>
            </a:extLst>
          </p:cNvPr>
          <p:cNvSpPr/>
          <p:nvPr/>
        </p:nvSpPr>
        <p:spPr>
          <a:xfrm>
            <a:off x="6766560" y="2325756"/>
            <a:ext cx="2226365" cy="4492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di 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A7B8E2-B25E-436F-9DC1-3D49A0DB1429}"/>
              </a:ext>
            </a:extLst>
          </p:cNvPr>
          <p:cNvSpPr/>
          <p:nvPr/>
        </p:nvSpPr>
        <p:spPr>
          <a:xfrm>
            <a:off x="9986838" y="2325756"/>
            <a:ext cx="1065475" cy="449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Pernyataan</a:t>
            </a:r>
            <a:r>
              <a:rPr lang="en-US" sz="1400" dirty="0"/>
              <a:t> Repeat</a:t>
            </a:r>
          </a:p>
        </p:txBody>
      </p:sp>
    </p:spTree>
    <p:extLst>
      <p:ext uri="{BB962C8B-B14F-4D97-AF65-F5344CB8AC3E}">
        <p14:creationId xmlns:p14="http://schemas.microsoft.com/office/powerpoint/2010/main" val="320044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EC0B101-ED25-415D-BE86-4302F3D05D15}"/>
              </a:ext>
            </a:extLst>
          </p:cNvPr>
          <p:cNvGrpSpPr/>
          <p:nvPr/>
        </p:nvGrpSpPr>
        <p:grpSpPr>
          <a:xfrm>
            <a:off x="1389738" y="413468"/>
            <a:ext cx="8644808" cy="5351225"/>
            <a:chOff x="1389738" y="413468"/>
            <a:chExt cx="8644808" cy="5351225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CEAB24D7-AB4C-4300-A21E-8434CD5E0A55}"/>
                </a:ext>
              </a:extLst>
            </p:cNvPr>
            <p:cNvSpPr/>
            <p:nvPr/>
          </p:nvSpPr>
          <p:spPr>
            <a:xfrm>
              <a:off x="1389738" y="1932168"/>
              <a:ext cx="3541136" cy="3474720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3B541C9-B01E-45CA-903B-A0509DF6D741}"/>
                </a:ext>
              </a:extLst>
            </p:cNvPr>
            <p:cNvGrpSpPr/>
            <p:nvPr/>
          </p:nvGrpSpPr>
          <p:grpSpPr>
            <a:xfrm>
              <a:off x="1916264" y="413468"/>
              <a:ext cx="8118282" cy="5351225"/>
              <a:chOff x="2000804" y="173798"/>
              <a:chExt cx="7940416" cy="54779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C2E23E3-50C3-4838-B678-32E5A170621F}"/>
                  </a:ext>
                </a:extLst>
              </p:cNvPr>
              <p:cNvGrpSpPr/>
              <p:nvPr/>
            </p:nvGrpSpPr>
            <p:grpSpPr>
              <a:xfrm>
                <a:off x="2000804" y="437275"/>
                <a:ext cx="7827020" cy="5214451"/>
                <a:chOff x="251518" y="129086"/>
                <a:chExt cx="7800063" cy="5139742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C4CEAF7-C1F5-419D-8474-82229551D2D7}"/>
                    </a:ext>
                  </a:extLst>
                </p:cNvPr>
                <p:cNvSpPr/>
                <p:nvPr/>
              </p:nvSpPr>
              <p:spPr>
                <a:xfrm>
                  <a:off x="323507" y="129086"/>
                  <a:ext cx="1517955" cy="341604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Mind Map</a:t>
                  </a:r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C4520C58-99AC-45B8-B167-05C75ACFECCE}"/>
                    </a:ext>
                  </a:extLst>
                </p:cNvPr>
                <p:cNvSpPr/>
                <p:nvPr/>
              </p:nvSpPr>
              <p:spPr>
                <a:xfrm>
                  <a:off x="251519" y="2354976"/>
                  <a:ext cx="1110285" cy="461665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Calibri" panose="020F0502020204030204" pitchFamily="34" charset="0"/>
                    </a:rPr>
                    <a:t>File CSV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30D936-D114-4822-9A2B-AEF471612C80}"/>
                    </a:ext>
                  </a:extLst>
                </p:cNvPr>
                <p:cNvSpPr/>
                <p:nvPr/>
              </p:nvSpPr>
              <p:spPr>
                <a:xfrm>
                  <a:off x="2994077" y="1138026"/>
                  <a:ext cx="1667982" cy="36512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cs typeface="Calibri" panose="020F0502020204030204" pitchFamily="34" charset="0"/>
                    </a:rPr>
                    <a:t>Interface Data</a:t>
                  </a:r>
                  <a:endParaRPr lang="en-US" sz="1400" dirty="0">
                    <a:solidFill>
                      <a:schemeClr val="bg1"/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1FC576DE-CDB1-4211-BDA2-5EAC02984461}"/>
                    </a:ext>
                  </a:extLst>
                </p:cNvPr>
                <p:cNvSpPr/>
                <p:nvPr/>
              </p:nvSpPr>
              <p:spPr>
                <a:xfrm>
                  <a:off x="1685406" y="2356698"/>
                  <a:ext cx="1110285" cy="461665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Calibri" panose="020F0502020204030204" pitchFamily="34" charset="0"/>
                    </a:rPr>
                    <a:t>File </a:t>
                  </a:r>
                  <a:r>
                    <a:rPr lang="en-US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Calibri" panose="020F0502020204030204" pitchFamily="34" charset="0"/>
                    </a:rPr>
                    <a:t>Exel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87EAEE2C-4E42-44AD-9C56-8093F931C4E7}"/>
                    </a:ext>
                  </a:extLst>
                </p:cNvPr>
                <p:cNvSpPr/>
                <p:nvPr/>
              </p:nvSpPr>
              <p:spPr>
                <a:xfrm>
                  <a:off x="4865363" y="2359981"/>
                  <a:ext cx="1267402" cy="461665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Calibri" panose="020F0502020204030204" pitchFamily="34" charset="0"/>
                    </a:rPr>
                    <a:t>File JSON</a:t>
                  </a: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D5F6E241-608D-47C1-9147-BE2459B59784}"/>
                    </a:ext>
                  </a:extLst>
                </p:cNvPr>
                <p:cNvSpPr/>
                <p:nvPr/>
              </p:nvSpPr>
              <p:spPr>
                <a:xfrm>
                  <a:off x="3238143" y="2339607"/>
                  <a:ext cx="1142786" cy="461665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Calibri" panose="020F0502020204030204" pitchFamily="34" charset="0"/>
                    </a:rPr>
                    <a:t>File XML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A983F3B-B993-4043-A99B-1328958E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64" y="1930114"/>
                  <a:ext cx="638532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B8F833CD-947E-4BEF-B538-A34879C84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64" y="1930114"/>
                  <a:ext cx="0" cy="36004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A80DCE1-3F9E-4CAA-83BF-0CECA9560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2891" y="1930114"/>
                  <a:ext cx="0" cy="36004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CF3B872B-7B37-4418-B36E-4D5FD06DC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4940" y="1930114"/>
                  <a:ext cx="0" cy="36004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B4CE2B0-446D-44C8-B4C1-C749943F1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6647" y="1930114"/>
                  <a:ext cx="0" cy="36004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AE78C0B-9FA9-42E7-AA39-F955F4229AE7}"/>
                    </a:ext>
                  </a:extLst>
                </p:cNvPr>
                <p:cNvSpPr/>
                <p:nvPr/>
              </p:nvSpPr>
              <p:spPr>
                <a:xfrm>
                  <a:off x="323507" y="3379535"/>
                  <a:ext cx="1110283" cy="1089286"/>
                </a:xfrm>
                <a:prstGeom prst="roundRect">
                  <a:avLst/>
                </a:prstGeom>
                <a:solidFill>
                  <a:srgbClr val="9ED56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</a:t>
                  </a:r>
                  <a:r>
                    <a:rPr lang="en-US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getwd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</a:t>
                  </a:r>
                  <a:r>
                    <a:rPr lang="en-US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setwd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read.csv</a:t>
                  </a:r>
                </a:p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subset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75020B8-F527-433E-80C7-BB6731BCA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90" y="2951510"/>
                  <a:ext cx="0" cy="36004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F8384971-9CF0-4049-918B-6A57FF039A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2463" y="1320588"/>
                  <a:ext cx="1346328" cy="10755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87C12DD-CC93-4C27-A312-2C3183A762E2}"/>
                    </a:ext>
                  </a:extLst>
                </p:cNvPr>
                <p:cNvSpPr/>
                <p:nvPr/>
              </p:nvSpPr>
              <p:spPr>
                <a:xfrm>
                  <a:off x="4661308" y="907942"/>
                  <a:ext cx="162758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solidFill>
                        <a:srgbClr val="FF0000"/>
                      </a:solidFill>
                    </a:rPr>
                    <a:t>Data Science </a:t>
                  </a:r>
                  <a:r>
                    <a:rPr lang="en-US" sz="1400" dirty="0" err="1">
                      <a:solidFill>
                        <a:srgbClr val="FF0000"/>
                      </a:solidFill>
                    </a:rPr>
                    <a:t>Lanjut</a:t>
                  </a:r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D2EADE34-E145-433D-A4C0-5AD64A509351}"/>
                    </a:ext>
                  </a:extLst>
                </p:cNvPr>
                <p:cNvSpPr/>
                <p:nvPr/>
              </p:nvSpPr>
              <p:spPr>
                <a:xfrm>
                  <a:off x="6703883" y="2351857"/>
                  <a:ext cx="1161480" cy="461665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Calibri" panose="020F0502020204030204" pitchFamily="34" charset="0"/>
                    </a:rPr>
                    <a:t>File Web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DF08F674-9E80-4768-B7CB-8EDA35BA0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7360" y="1930114"/>
                  <a:ext cx="0" cy="36004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1C57DBF-9FF2-4C69-9F3A-88F1E067F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7355" y="1642082"/>
                  <a:ext cx="0" cy="288032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18746D40-0FDC-425A-A430-C2AAA2B103EA}"/>
                    </a:ext>
                  </a:extLst>
                </p:cNvPr>
                <p:cNvSpPr/>
                <p:nvPr/>
              </p:nvSpPr>
              <p:spPr>
                <a:xfrm>
                  <a:off x="1621007" y="3429000"/>
                  <a:ext cx="1296599" cy="748707"/>
                </a:xfrm>
                <a:prstGeom prst="roundRect">
                  <a:avLst/>
                </a:prstGeom>
                <a:solidFill>
                  <a:srgbClr val="9ED56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Install “xlsx”</a:t>
                  </a:r>
                </a:p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read.xlsx</a:t>
                  </a:r>
                </a:p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cleansing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2248EBA-7A40-49B0-BCDC-49985A7C59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8433" y="2942798"/>
                  <a:ext cx="0" cy="36004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7F8757E0-C799-456D-9D4F-43C91C8B6E86}"/>
                    </a:ext>
                  </a:extLst>
                </p:cNvPr>
                <p:cNvSpPr/>
                <p:nvPr/>
              </p:nvSpPr>
              <p:spPr>
                <a:xfrm>
                  <a:off x="3189929" y="3429000"/>
                  <a:ext cx="1471379" cy="1039823"/>
                </a:xfrm>
                <a:prstGeom prst="roundRect">
                  <a:avLst/>
                </a:prstGeom>
                <a:solidFill>
                  <a:srgbClr val="9ED56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Install “XML”</a:t>
                  </a:r>
                </a:p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Read XML File</a:t>
                  </a:r>
                </a:p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XML </a:t>
                  </a:r>
                  <a:r>
                    <a:rPr lang="en-US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ke</a:t>
                  </a: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Data Frame</a:t>
                  </a:r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831CAF9A-A9D2-405E-B4D9-C2B741784277}"/>
                    </a:ext>
                  </a:extLst>
                </p:cNvPr>
                <p:cNvSpPr/>
                <p:nvPr/>
              </p:nvSpPr>
              <p:spPr>
                <a:xfrm>
                  <a:off x="4865362" y="3428999"/>
                  <a:ext cx="1471829" cy="1039823"/>
                </a:xfrm>
                <a:prstGeom prst="roundRect">
                  <a:avLst/>
                </a:prstGeom>
                <a:solidFill>
                  <a:srgbClr val="9ED56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Install “</a:t>
                  </a:r>
                  <a:r>
                    <a:rPr lang="en-US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rjson</a:t>
                  </a: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”</a:t>
                  </a:r>
                </a:p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Read JSON File</a:t>
                  </a:r>
                </a:p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XML </a:t>
                  </a:r>
                  <a:r>
                    <a:rPr lang="en-US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ke</a:t>
                  </a: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Data Frame</a:t>
                  </a: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F2296B26-C494-4277-A1A2-6F94A56CE7CE}"/>
                    </a:ext>
                  </a:extLst>
                </p:cNvPr>
                <p:cNvSpPr/>
                <p:nvPr/>
              </p:nvSpPr>
              <p:spPr>
                <a:xfrm>
                  <a:off x="6519121" y="3428998"/>
                  <a:ext cx="1532460" cy="1039823"/>
                </a:xfrm>
                <a:prstGeom prst="roundRect">
                  <a:avLst/>
                </a:prstGeom>
                <a:solidFill>
                  <a:srgbClr val="9ED56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Install “</a:t>
                  </a:r>
                  <a:r>
                    <a:rPr lang="en-US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RCurl</a:t>
                  </a: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”</a:t>
                  </a:r>
                </a:p>
                <a:p>
                  <a:pPr algn="just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- Read Data Web</a:t>
                  </a:r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46A5409B-4402-45B5-A10B-33EB904ED5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7355" y="2921363"/>
                  <a:ext cx="0" cy="36004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4E4FA25B-458A-4C79-A36F-40706C42E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1144" y="2942107"/>
                  <a:ext cx="0" cy="36004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82A2BA0-6E51-474C-AA61-D6C5C9923E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2893" y="2942107"/>
                  <a:ext cx="0" cy="36004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55F4813-8AE2-4221-85F6-228303B12314}"/>
                    </a:ext>
                  </a:extLst>
                </p:cNvPr>
                <p:cNvSpPr/>
                <p:nvPr/>
              </p:nvSpPr>
              <p:spPr>
                <a:xfrm>
                  <a:off x="251518" y="4961052"/>
                  <a:ext cx="6610141" cy="307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1400" dirty="0" err="1">
                      <a:solidFill>
                        <a:srgbClr val="FF0000"/>
                      </a:solidFill>
                      <a:cs typeface="Calibri" panose="020F0502020204030204" pitchFamily="34" charset="0"/>
                    </a:rPr>
                    <a:t>Catatan</a:t>
                  </a:r>
                  <a:r>
                    <a:rPr lang="en-US" sz="1400" dirty="0">
                      <a:solidFill>
                        <a:srgbClr val="FF0000"/>
                      </a:solidFill>
                      <a:cs typeface="Calibri" panose="020F0502020204030204" pitchFamily="34" charset="0"/>
                    </a:rPr>
                    <a:t>: </a:t>
                  </a:r>
                  <a:r>
                    <a:rPr lang="en-US" sz="1400" dirty="0">
                      <a:cs typeface="Calibri" panose="020F0502020204030204" pitchFamily="34" charset="0"/>
                    </a:rPr>
                    <a:t>Anda </a:t>
                  </a:r>
                  <a:r>
                    <a:rPr lang="en-US" sz="1400" dirty="0" err="1">
                      <a:cs typeface="Calibri" panose="020F0502020204030204" pitchFamily="34" charset="0"/>
                    </a:rPr>
                    <a:t>bisa</a:t>
                  </a:r>
                  <a:r>
                    <a:rPr lang="en-US" sz="1400" dirty="0">
                      <a:cs typeface="Calibri" panose="020F0502020204030204" pitchFamily="34" charset="0"/>
                    </a:rPr>
                    <a:t> </a:t>
                  </a:r>
                  <a:r>
                    <a:rPr lang="en-US" sz="1400" dirty="0" err="1">
                      <a:cs typeface="Calibri" panose="020F0502020204030204" pitchFamily="34" charset="0"/>
                    </a:rPr>
                    <a:t>mendapatkan</a:t>
                  </a:r>
                  <a:r>
                    <a:rPr lang="en-US" sz="1400" dirty="0">
                      <a:cs typeface="Calibri" panose="020F0502020204030204" pitchFamily="34" charset="0"/>
                    </a:rPr>
                    <a:t> data </a:t>
                  </a:r>
                  <a:r>
                    <a:rPr lang="en-US" sz="1400" dirty="0" err="1">
                      <a:cs typeface="Calibri" panose="020F0502020204030204" pitchFamily="34" charset="0"/>
                    </a:rPr>
                    <a:t>dari</a:t>
                  </a:r>
                  <a:r>
                    <a:rPr lang="en-US" sz="1400" dirty="0">
                      <a:cs typeface="Calibri" panose="020F0502020204030204" pitchFamily="34" charset="0"/>
                    </a:rPr>
                    <a:t> </a:t>
                  </a:r>
                  <a:r>
                    <a:rPr lang="en-US" sz="1400" dirty="0" err="1">
                      <a:cs typeface="Calibri" panose="020F0502020204030204" pitchFamily="34" charset="0"/>
                    </a:rPr>
                    <a:t>jaringan</a:t>
                  </a:r>
                  <a:r>
                    <a:rPr lang="en-US" sz="1400" dirty="0">
                      <a:cs typeface="Calibri" panose="020F0502020204030204" pitchFamily="34" charset="0"/>
                    </a:rPr>
                    <a:t> </a:t>
                  </a:r>
                  <a:r>
                    <a:rPr lang="en-US" sz="1400" dirty="0" err="1">
                      <a:cs typeface="Calibri" panose="020F0502020204030204" pitchFamily="34" charset="0"/>
                    </a:rPr>
                    <a:t>lokal</a:t>
                  </a:r>
                  <a:r>
                    <a:rPr lang="en-US" sz="1400" dirty="0">
                      <a:cs typeface="Calibri" panose="020F0502020204030204" pitchFamily="34" charset="0"/>
                    </a:rPr>
                    <a:t> </a:t>
                  </a:r>
                  <a:r>
                    <a:rPr lang="en-US" sz="1400" dirty="0" err="1">
                      <a:cs typeface="Calibri" panose="020F0502020204030204" pitchFamily="34" charset="0"/>
                    </a:rPr>
                    <a:t>maupun</a:t>
                  </a:r>
                  <a:r>
                    <a:rPr lang="en-US" sz="1400" dirty="0">
                      <a:cs typeface="Calibri" panose="020F0502020204030204" pitchFamily="34" charset="0"/>
                    </a:rPr>
                    <a:t> web</a:t>
                  </a:r>
                </a:p>
              </p:txBody>
            </p:sp>
          </p:grpSp>
          <p:pic>
            <p:nvPicPr>
              <p:cNvPr id="1026" name="Picture 2" descr="database integration solution">
                <a:extLst>
                  <a:ext uri="{FF2B5EF4-FFF2-40B4-BE49-F238E27FC236}">
                    <a16:creationId xmlns:a16="http://schemas.microsoft.com/office/drawing/2014/main" id="{8296CFB1-385D-4FAD-B0F2-3D425A1404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4333" y="173798"/>
                <a:ext cx="1966887" cy="2075155"/>
              </a:xfrm>
              <a:prstGeom prst="flowChartConnector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067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377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Bakti</dc:creator>
  <cp:lastModifiedBy>Bakti</cp:lastModifiedBy>
  <cp:revision>37</cp:revision>
  <dcterms:created xsi:type="dcterms:W3CDTF">2020-01-08T03:24:45Z</dcterms:created>
  <dcterms:modified xsi:type="dcterms:W3CDTF">2020-01-25T11:14:55Z</dcterms:modified>
</cp:coreProperties>
</file>