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9"/>
  </p:notesMasterIdLst>
  <p:sldIdLst>
    <p:sldId id="256" r:id="rId2"/>
    <p:sldId id="302" r:id="rId3"/>
    <p:sldId id="297" r:id="rId4"/>
    <p:sldId id="298" r:id="rId5"/>
    <p:sldId id="299" r:id="rId6"/>
    <p:sldId id="301" r:id="rId7"/>
    <p:sldId id="300" r:id="rId8"/>
  </p:sldIdLst>
  <p:sldSz cx="9144000" cy="5143500" type="screen16x9"/>
  <p:notesSz cx="6858000" cy="9144000"/>
  <p:embeddedFontLst>
    <p:embeddedFont>
      <p:font typeface="Maven Pro" panose="020B0604020202020204" charset="0"/>
      <p:regular r:id="rId10"/>
      <p:bold r:id="rId11"/>
    </p:embeddedFont>
    <p:embeddedFont>
      <p:font typeface="Share Tech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777D76-E101-4B14-9AA5-68762CB163D4}">
  <a:tblStyle styleId="{8D777D76-E101-4B14-9AA5-68762CB163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" userId="87b40359f66ca81d" providerId="LiveId" clId="{4E98CBFB-80DC-4929-8FBD-3A91B2A78C6B}"/>
    <pc:docChg chg="modSld">
      <pc:chgData name="Eli" userId="87b40359f66ca81d" providerId="LiveId" clId="{4E98CBFB-80DC-4929-8FBD-3A91B2A78C6B}" dt="2023-06-22T19:02:39.351" v="0" actId="20577"/>
      <pc:docMkLst>
        <pc:docMk/>
      </pc:docMkLst>
      <pc:sldChg chg="modSp mod">
        <pc:chgData name="Eli" userId="87b40359f66ca81d" providerId="LiveId" clId="{4E98CBFB-80DC-4929-8FBD-3A91B2A78C6B}" dt="2023-06-22T19:02:39.351" v="0" actId="20577"/>
        <pc:sldMkLst>
          <pc:docMk/>
          <pc:sldMk cId="613128365" sldId="300"/>
        </pc:sldMkLst>
        <pc:spChg chg="mod">
          <ac:chgData name="Eli" userId="87b40359f66ca81d" providerId="LiveId" clId="{4E98CBFB-80DC-4929-8FBD-3A91B2A78C6B}" dt="2023-06-22T19:02:39.351" v="0" actId="20577"/>
          <ac:spMkLst>
            <pc:docMk/>
            <pc:sldMk cId="613128365" sldId="300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67" r:id="rId3"/>
    <p:sldLayoutId id="214748366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1444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Teacher: Yusif Yusifov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Student: Said Gulizada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49" y="751888"/>
            <a:ext cx="6214467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OOP Final: E Commerce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6221"/>
            <a:ext cx="4045200" cy="14823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2800" dirty="0"/>
              <a:t>Inheritance</a:t>
            </a:r>
          </a:p>
          <a:p>
            <a:endParaRPr lang="en-US" sz="2800" dirty="0"/>
          </a:p>
          <a:p>
            <a:r>
              <a:rPr lang="en-US" sz="2800" dirty="0"/>
              <a:t>Interface</a:t>
            </a:r>
          </a:p>
          <a:p>
            <a:endParaRPr lang="en-US" sz="2800" dirty="0"/>
          </a:p>
          <a:p>
            <a:r>
              <a:rPr lang="en-US" sz="2800" dirty="0"/>
              <a:t>Polymorphism</a:t>
            </a:r>
          </a:p>
          <a:p>
            <a:endParaRPr lang="en-US" sz="2800" dirty="0"/>
          </a:p>
          <a:p>
            <a:r>
              <a:rPr lang="en-US" sz="2800" dirty="0"/>
              <a:t>Interactivity</a:t>
            </a:r>
          </a:p>
          <a:p>
            <a:endParaRPr lang="en-US" dirty="0"/>
          </a:p>
        </p:txBody>
      </p:sp>
      <p:pic>
        <p:nvPicPr>
          <p:cNvPr id="1026" name="Picture 2" descr="https://blog.ipleaders.in/wp-content/uploads/2021/07/E-Commerce.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48" y="1236079"/>
            <a:ext cx="4757854" cy="293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72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97" y="126379"/>
            <a:ext cx="4080242" cy="701715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236" y="607045"/>
            <a:ext cx="8966947" cy="745765"/>
          </a:xfrm>
        </p:spPr>
        <p:txBody>
          <a:bodyPr/>
          <a:lstStyle/>
          <a:p>
            <a:pPr algn="l"/>
            <a:r>
              <a:rPr lang="en-US" sz="1400" dirty="0"/>
              <a:t>Inheritance is one of the key concepts in object-oriented programing. It involves avoiding code-repetition, especially where different classes have common features and all the classes belong to the same type.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8467" y="4462580"/>
            <a:ext cx="8985533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ven Pro"/>
              <a:buNone/>
              <a:defRPr sz="21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ven Pro"/>
              <a:buNone/>
              <a:defRPr sz="21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ven Pro"/>
              <a:buNone/>
              <a:defRPr sz="21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ven Pro"/>
              <a:buNone/>
              <a:defRPr sz="21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ven Pro"/>
              <a:buNone/>
              <a:defRPr sz="21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ven Pro"/>
              <a:buNone/>
              <a:defRPr sz="21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ven Pro"/>
              <a:buNone/>
              <a:defRPr sz="21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ven Pro"/>
              <a:buNone/>
              <a:defRPr sz="21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ven Pro"/>
              <a:buNone/>
              <a:defRPr sz="21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l"/>
            <a:r>
              <a:rPr lang="en-US" sz="1400" dirty="0"/>
              <a:t>The “ElectronicsCategory”, “ClothingCategory”, and “HomeGoodsCategory” classes now inherit from the Category class in my project.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89" y="1308760"/>
            <a:ext cx="6522700" cy="307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16" y="90160"/>
            <a:ext cx="4045200" cy="648782"/>
          </a:xfrm>
        </p:spPr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422" y="582825"/>
            <a:ext cx="8982578" cy="4041213"/>
          </a:xfrm>
        </p:spPr>
        <p:txBody>
          <a:bodyPr/>
          <a:lstStyle/>
          <a:p>
            <a:pPr algn="l"/>
            <a:r>
              <a:rPr lang="en-US" sz="1400" dirty="0"/>
              <a:t>The interface is a construct that defines a contract for classes to adhere to. It specifies a set of methods and properties that a class implementing the interface must provide.</a:t>
            </a:r>
          </a:p>
          <a:p>
            <a:pPr algn="l"/>
            <a:r>
              <a:rPr lang="en-US" sz="1400" dirty="0"/>
              <a:t>An interface can contain method declarations, property declarations, and default implementations of methods. However, it cannot contain state (fields or properties with backing fields).</a:t>
            </a:r>
          </a:p>
          <a:p>
            <a:pPr algn="l"/>
            <a:r>
              <a:rPr lang="en-US" sz="1400" dirty="0"/>
              <a:t>The Shippable interface defines a contract for products that can be shipped. It declares a single method getShippingCost() that calculates the cost of shipping the product.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12" y="1971442"/>
            <a:ext cx="5538490" cy="314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9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461" y="192395"/>
            <a:ext cx="4045200" cy="610493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78" y="605129"/>
            <a:ext cx="8906772" cy="4219632"/>
          </a:xfrm>
        </p:spPr>
        <p:txBody>
          <a:bodyPr/>
          <a:lstStyle/>
          <a:p>
            <a:pPr algn="l"/>
            <a:r>
              <a:rPr lang="en-US" sz="1400" dirty="0"/>
              <a:t>Polymorphism is a fundamental concept in object-oriented programming that allows objects of different types to be treated as objects of a common superclass or interface. It enables the same code to be used with different types of objects, providing flexibility and extensibility in your code.</a:t>
            </a:r>
          </a:p>
          <a:p>
            <a:pPr algn="l"/>
            <a:r>
              <a:rPr lang="en-US" sz="1400" dirty="0"/>
              <a:t>Polymorphism promotes code reusability, modularity, and flexibility in object-oriented systems. It allows you to write generic code that can work with objects of different types, making your code more adaptable to changes and easier to maintain.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666" y="1952826"/>
            <a:ext cx="5680549" cy="31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5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1535" y="104077"/>
            <a:ext cx="4045200" cy="693387"/>
          </a:xfrm>
        </p:spPr>
        <p:txBody>
          <a:bodyPr/>
          <a:lstStyle/>
          <a:p>
            <a:r>
              <a:rPr lang="en-US" dirty="0"/>
              <a:t>Interactivity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01" y="3678917"/>
            <a:ext cx="4045200" cy="1235100"/>
          </a:xfrm>
        </p:spPr>
        <p:txBody>
          <a:bodyPr/>
          <a:lstStyle/>
          <a:p>
            <a:pPr algn="l"/>
            <a:r>
              <a:rPr lang="en-US" sz="1400" dirty="0"/>
              <a:t>Firstly customers do shopping and get receipt.</a:t>
            </a:r>
          </a:p>
          <a:p>
            <a:pPr algn="l"/>
            <a:r>
              <a:rPr lang="en-US" sz="1400" dirty="0"/>
              <a:t>Then they see menu which it is consist of finish, add and remove.</a:t>
            </a:r>
          </a:p>
          <a:p>
            <a:pPr algn="l"/>
            <a:r>
              <a:rPr lang="en-US" sz="1400" dirty="0"/>
              <a:t> The user selects what they want and completes the purchase.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1" y="669073"/>
            <a:ext cx="4173933" cy="2942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097" y="104077"/>
            <a:ext cx="4012118" cy="28901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317" y="3265284"/>
            <a:ext cx="4649678" cy="16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6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3083" y="1761893"/>
            <a:ext cx="6980663" cy="1300976"/>
          </a:xfrm>
        </p:spPr>
        <p:txBody>
          <a:bodyPr/>
          <a:lstStyle/>
          <a:p>
            <a:r>
              <a:rPr lang="en" sz="6600" dirty="0"/>
              <a:t>Thanks for attention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1312836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295</Words>
  <Application>Microsoft Office PowerPoint</Application>
  <PresentationFormat>Ekran Gösterisi (16:9)</PresentationFormat>
  <Paragraphs>26</Paragraphs>
  <Slides>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Share Tech</vt:lpstr>
      <vt:lpstr>Arial</vt:lpstr>
      <vt:lpstr>Maven Pro</vt:lpstr>
      <vt:lpstr>Data Science Consulting by Slidesgo</vt:lpstr>
      <vt:lpstr>OOP Final: E Commerce</vt:lpstr>
      <vt:lpstr>Contents</vt:lpstr>
      <vt:lpstr>Inheritance</vt:lpstr>
      <vt:lpstr>Interface</vt:lpstr>
      <vt:lpstr>Polymorphism</vt:lpstr>
      <vt:lpstr>Interactivity </vt:lpstr>
      <vt:lpstr>Thanks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Final: E Commerce</dc:title>
  <cp:lastModifiedBy>Eli</cp:lastModifiedBy>
  <cp:revision>10</cp:revision>
  <dcterms:modified xsi:type="dcterms:W3CDTF">2023-06-22T19:02:43Z</dcterms:modified>
</cp:coreProperties>
</file>