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1" r:id="rId7"/>
    <p:sldId id="282" r:id="rId8"/>
    <p:sldId id="284" r:id="rId9"/>
    <p:sldId id="285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ulanmol@outlook.com" userId="7c590f9b0c418eb5" providerId="LiveId" clId="{2FA813D4-4F7D-4983-955A-FCBB62F83097}"/>
    <pc:docChg chg="custSel addSld delSld modSld">
      <pc:chgData name="bakulanmol@outlook.com" userId="7c590f9b0c418eb5" providerId="LiveId" clId="{2FA813D4-4F7D-4983-955A-FCBB62F83097}" dt="2022-02-06T05:14:50.240" v="1601" actId="20577"/>
      <pc:docMkLst>
        <pc:docMk/>
      </pc:docMkLst>
      <pc:sldChg chg="addSp delSp modSp mod">
        <pc:chgData name="bakulanmol@outlook.com" userId="7c590f9b0c418eb5" providerId="LiveId" clId="{2FA813D4-4F7D-4983-955A-FCBB62F83097}" dt="2022-02-06T04:24:48.575" v="45" actId="14100"/>
        <pc:sldMkLst>
          <pc:docMk/>
          <pc:sldMk cId="3572900807" sldId="282"/>
        </pc:sldMkLst>
        <pc:spChg chg="del mod">
          <ac:chgData name="bakulanmol@outlook.com" userId="7c590f9b0c418eb5" providerId="LiveId" clId="{2FA813D4-4F7D-4983-955A-FCBB62F83097}" dt="2022-02-06T04:23:24.450" v="39" actId="478"/>
          <ac:spMkLst>
            <pc:docMk/>
            <pc:sldMk cId="3572900807" sldId="282"/>
            <ac:spMk id="3" creationId="{319B6906-A0D2-4628-B17F-CB76C9179E62}"/>
          </ac:spMkLst>
        </pc:spChg>
        <pc:spChg chg="add mod">
          <ac:chgData name="bakulanmol@outlook.com" userId="7c590f9b0c418eb5" providerId="LiveId" clId="{2FA813D4-4F7D-4983-955A-FCBB62F83097}" dt="2022-02-06T04:23:43.438" v="40" actId="1076"/>
          <ac:spMkLst>
            <pc:docMk/>
            <pc:sldMk cId="3572900807" sldId="282"/>
            <ac:spMk id="4" creationId="{F4FC75F3-AA99-40AF-BDB6-CEAFF7542F0B}"/>
          </ac:spMkLst>
        </pc:spChg>
        <pc:picChg chg="add mod">
          <ac:chgData name="bakulanmol@outlook.com" userId="7c590f9b0c418eb5" providerId="LiveId" clId="{2FA813D4-4F7D-4983-955A-FCBB62F83097}" dt="2022-02-06T04:24:48.575" v="45" actId="14100"/>
          <ac:picMkLst>
            <pc:docMk/>
            <pc:sldMk cId="3572900807" sldId="282"/>
            <ac:picMk id="6" creationId="{F966FCB7-8B78-4643-8066-7F560C99BF39}"/>
          </ac:picMkLst>
        </pc:picChg>
      </pc:sldChg>
      <pc:sldChg chg="delSp modSp add del mod">
        <pc:chgData name="bakulanmol@outlook.com" userId="7c590f9b0c418eb5" providerId="LiveId" clId="{2FA813D4-4F7D-4983-955A-FCBB62F83097}" dt="2022-02-06T04:26:57.306" v="151" actId="2696"/>
        <pc:sldMkLst>
          <pc:docMk/>
          <pc:sldMk cId="3545327279" sldId="283"/>
        </pc:sldMkLst>
        <pc:spChg chg="mod">
          <ac:chgData name="bakulanmol@outlook.com" userId="7c590f9b0c418eb5" providerId="LiveId" clId="{2FA813D4-4F7D-4983-955A-FCBB62F83097}" dt="2022-02-06T04:26:17.940" v="147" actId="20577"/>
          <ac:spMkLst>
            <pc:docMk/>
            <pc:sldMk cId="3545327279" sldId="283"/>
            <ac:spMk id="2" creationId="{50ADE671-33E7-4259-9295-ED75FCF383A9}"/>
          </ac:spMkLst>
        </pc:spChg>
        <pc:spChg chg="del mod">
          <ac:chgData name="bakulanmol@outlook.com" userId="7c590f9b0c418eb5" providerId="LiveId" clId="{2FA813D4-4F7D-4983-955A-FCBB62F83097}" dt="2022-02-06T04:25:19.431" v="69"/>
          <ac:spMkLst>
            <pc:docMk/>
            <pc:sldMk cId="3545327279" sldId="283"/>
            <ac:spMk id="4" creationId="{F4FC75F3-AA99-40AF-BDB6-CEAFF7542F0B}"/>
          </ac:spMkLst>
        </pc:spChg>
        <pc:picChg chg="del">
          <ac:chgData name="bakulanmol@outlook.com" userId="7c590f9b0c418eb5" providerId="LiveId" clId="{2FA813D4-4F7D-4983-955A-FCBB62F83097}" dt="2022-02-06T04:25:02.634" v="47" actId="478"/>
          <ac:picMkLst>
            <pc:docMk/>
            <pc:sldMk cId="3545327279" sldId="283"/>
            <ac:picMk id="6" creationId="{F966FCB7-8B78-4643-8066-7F560C99BF39}"/>
          </ac:picMkLst>
        </pc:picChg>
      </pc:sldChg>
      <pc:sldChg chg="add del">
        <pc:chgData name="bakulanmol@outlook.com" userId="7c590f9b0c418eb5" providerId="LiveId" clId="{2FA813D4-4F7D-4983-955A-FCBB62F83097}" dt="2022-02-06T04:26:42.350" v="149" actId="2696"/>
        <pc:sldMkLst>
          <pc:docMk/>
          <pc:sldMk cId="3698980029" sldId="284"/>
        </pc:sldMkLst>
      </pc:sldChg>
      <pc:sldChg chg="modSp add mod">
        <pc:chgData name="bakulanmol@outlook.com" userId="7c590f9b0c418eb5" providerId="LiveId" clId="{2FA813D4-4F7D-4983-955A-FCBB62F83097}" dt="2022-02-06T04:28:57.199" v="393" actId="20577"/>
        <pc:sldMkLst>
          <pc:docMk/>
          <pc:sldMk cId="4022402221" sldId="284"/>
        </pc:sldMkLst>
        <pc:spChg chg="mod">
          <ac:chgData name="bakulanmol@outlook.com" userId="7c590f9b0c418eb5" providerId="LiveId" clId="{2FA813D4-4F7D-4983-955A-FCBB62F83097}" dt="2022-02-06T04:27:17.316" v="212" actId="20577"/>
          <ac:spMkLst>
            <pc:docMk/>
            <pc:sldMk cId="4022402221" sldId="284"/>
            <ac:spMk id="2" creationId="{89559F60-4CE1-4E2F-86EA-1B60679F1F4A}"/>
          </ac:spMkLst>
        </pc:spChg>
        <pc:spChg chg="mod">
          <ac:chgData name="bakulanmol@outlook.com" userId="7c590f9b0c418eb5" providerId="LiveId" clId="{2FA813D4-4F7D-4983-955A-FCBB62F83097}" dt="2022-02-06T04:28:57.199" v="393" actId="20577"/>
          <ac:spMkLst>
            <pc:docMk/>
            <pc:sldMk cId="4022402221" sldId="284"/>
            <ac:spMk id="24" creationId="{F260476B-CCA6-412B-A9C5-399C34AE6F05}"/>
          </ac:spMkLst>
        </pc:spChg>
      </pc:sldChg>
      <pc:sldChg chg="modSp add mod">
        <pc:chgData name="bakulanmol@outlook.com" userId="7c590f9b0c418eb5" providerId="LiveId" clId="{2FA813D4-4F7D-4983-955A-FCBB62F83097}" dt="2022-02-06T04:44:11.250" v="834" actId="20577"/>
        <pc:sldMkLst>
          <pc:docMk/>
          <pc:sldMk cId="1633932375" sldId="285"/>
        </pc:sldMkLst>
        <pc:spChg chg="mod">
          <ac:chgData name="bakulanmol@outlook.com" userId="7c590f9b0c418eb5" providerId="LiveId" clId="{2FA813D4-4F7D-4983-955A-FCBB62F83097}" dt="2022-02-06T04:29:36.268" v="426" actId="20577"/>
          <ac:spMkLst>
            <pc:docMk/>
            <pc:sldMk cId="1633932375" sldId="285"/>
            <ac:spMk id="2" creationId="{89559F60-4CE1-4E2F-86EA-1B60679F1F4A}"/>
          </ac:spMkLst>
        </pc:spChg>
        <pc:spChg chg="mod">
          <ac:chgData name="bakulanmol@outlook.com" userId="7c590f9b0c418eb5" providerId="LiveId" clId="{2FA813D4-4F7D-4983-955A-FCBB62F83097}" dt="2022-02-06T04:44:11.250" v="834" actId="20577"/>
          <ac:spMkLst>
            <pc:docMk/>
            <pc:sldMk cId="1633932375" sldId="285"/>
            <ac:spMk id="24" creationId="{F260476B-CCA6-412B-A9C5-399C34AE6F05}"/>
          </ac:spMkLst>
        </pc:spChg>
        <pc:picChg chg="mod">
          <ac:chgData name="bakulanmol@outlook.com" userId="7c590f9b0c418eb5" providerId="LiveId" clId="{2FA813D4-4F7D-4983-955A-FCBB62F83097}" dt="2022-02-06T04:33:55.129" v="677" actId="1076"/>
          <ac:picMkLst>
            <pc:docMk/>
            <pc:sldMk cId="1633932375" sldId="285"/>
            <ac:picMk id="3" creationId="{72B2D6DE-C9B5-4678-91EF-77E85F2350DA}"/>
          </ac:picMkLst>
        </pc:picChg>
      </pc:sldChg>
      <pc:sldChg chg="modSp add del mod">
        <pc:chgData name="bakulanmol@outlook.com" userId="7c590f9b0c418eb5" providerId="LiveId" clId="{2FA813D4-4F7D-4983-955A-FCBB62F83097}" dt="2022-02-06T04:40:46.657" v="711" actId="2696"/>
        <pc:sldMkLst>
          <pc:docMk/>
          <pc:sldMk cId="366646782" sldId="286"/>
        </pc:sldMkLst>
        <pc:spChg chg="mod">
          <ac:chgData name="bakulanmol@outlook.com" userId="7c590f9b0c418eb5" providerId="LiveId" clId="{2FA813D4-4F7D-4983-955A-FCBB62F83097}" dt="2022-02-06T04:38:01.324" v="695" actId="20577"/>
          <ac:spMkLst>
            <pc:docMk/>
            <pc:sldMk cId="366646782" sldId="286"/>
            <ac:spMk id="2" creationId="{89559F60-4CE1-4E2F-86EA-1B60679F1F4A}"/>
          </ac:spMkLst>
        </pc:spChg>
        <pc:spChg chg="mod">
          <ac:chgData name="bakulanmol@outlook.com" userId="7c590f9b0c418eb5" providerId="LiveId" clId="{2FA813D4-4F7D-4983-955A-FCBB62F83097}" dt="2022-02-06T04:37:29.843" v="691" actId="27636"/>
          <ac:spMkLst>
            <pc:docMk/>
            <pc:sldMk cId="366646782" sldId="286"/>
            <ac:spMk id="24" creationId="{F260476B-CCA6-412B-A9C5-399C34AE6F05}"/>
          </ac:spMkLst>
        </pc:spChg>
      </pc:sldChg>
      <pc:sldChg chg="modSp add mod">
        <pc:chgData name="bakulanmol@outlook.com" userId="7c590f9b0c418eb5" providerId="LiveId" clId="{2FA813D4-4F7D-4983-955A-FCBB62F83097}" dt="2022-02-06T04:39:48.575" v="710" actId="20577"/>
        <pc:sldMkLst>
          <pc:docMk/>
          <pc:sldMk cId="2735095468" sldId="287"/>
        </pc:sldMkLst>
        <pc:spChg chg="mod">
          <ac:chgData name="bakulanmol@outlook.com" userId="7c590f9b0c418eb5" providerId="LiveId" clId="{2FA813D4-4F7D-4983-955A-FCBB62F83097}" dt="2022-02-06T04:39:04.172" v="705" actId="1076"/>
          <ac:spMkLst>
            <pc:docMk/>
            <pc:sldMk cId="2735095468" sldId="287"/>
            <ac:spMk id="2" creationId="{89559F60-4CE1-4E2F-86EA-1B60679F1F4A}"/>
          </ac:spMkLst>
        </pc:spChg>
        <pc:spChg chg="mod">
          <ac:chgData name="bakulanmol@outlook.com" userId="7c590f9b0c418eb5" providerId="LiveId" clId="{2FA813D4-4F7D-4983-955A-FCBB62F83097}" dt="2022-02-06T04:39:48.575" v="710" actId="20577"/>
          <ac:spMkLst>
            <pc:docMk/>
            <pc:sldMk cId="2735095468" sldId="287"/>
            <ac:spMk id="24" creationId="{F260476B-CCA6-412B-A9C5-399C34AE6F05}"/>
          </ac:spMkLst>
        </pc:spChg>
      </pc:sldChg>
      <pc:sldChg chg="new del">
        <pc:chgData name="bakulanmol@outlook.com" userId="7c590f9b0c418eb5" providerId="LiveId" clId="{2FA813D4-4F7D-4983-955A-FCBB62F83097}" dt="2022-02-06T04:42:08.767" v="716" actId="2696"/>
        <pc:sldMkLst>
          <pc:docMk/>
          <pc:sldMk cId="826020775" sldId="288"/>
        </pc:sldMkLst>
      </pc:sldChg>
      <pc:sldChg chg="modSp new del mod">
        <pc:chgData name="bakulanmol@outlook.com" userId="7c590f9b0c418eb5" providerId="LiveId" clId="{2FA813D4-4F7D-4983-955A-FCBB62F83097}" dt="2022-02-06T04:41:59.341" v="714" actId="2696"/>
        <pc:sldMkLst>
          <pc:docMk/>
          <pc:sldMk cId="2326693577" sldId="288"/>
        </pc:sldMkLst>
        <pc:spChg chg="mod">
          <ac:chgData name="bakulanmol@outlook.com" userId="7c590f9b0c418eb5" providerId="LiveId" clId="{2FA813D4-4F7D-4983-955A-FCBB62F83097}" dt="2022-02-06T04:41:46.959" v="713" actId="5793"/>
          <ac:spMkLst>
            <pc:docMk/>
            <pc:sldMk cId="2326693577" sldId="288"/>
            <ac:spMk id="3" creationId="{212ED63B-8C5A-498E-B3A3-4F1E3453A883}"/>
          </ac:spMkLst>
        </pc:spChg>
      </pc:sldChg>
      <pc:sldChg chg="addSp modSp new mod">
        <pc:chgData name="bakulanmol@outlook.com" userId="7c590f9b0c418eb5" providerId="LiveId" clId="{2FA813D4-4F7D-4983-955A-FCBB62F83097}" dt="2022-02-06T05:14:50.240" v="1601" actId="20577"/>
        <pc:sldMkLst>
          <pc:docMk/>
          <pc:sldMk cId="2752274074" sldId="288"/>
        </pc:sldMkLst>
        <pc:spChg chg="mod">
          <ac:chgData name="bakulanmol@outlook.com" userId="7c590f9b0c418eb5" providerId="LiveId" clId="{2FA813D4-4F7D-4983-955A-FCBB62F83097}" dt="2022-02-06T04:45:53.842" v="900" actId="1076"/>
          <ac:spMkLst>
            <pc:docMk/>
            <pc:sldMk cId="2752274074" sldId="288"/>
            <ac:spMk id="2" creationId="{F6F22147-D99B-4810-9C2F-CAD5724BB6BE}"/>
          </ac:spMkLst>
        </pc:spChg>
        <pc:spChg chg="mod">
          <ac:chgData name="bakulanmol@outlook.com" userId="7c590f9b0c418eb5" providerId="LiveId" clId="{2FA813D4-4F7D-4983-955A-FCBB62F83097}" dt="2022-02-06T05:14:50.240" v="1601" actId="20577"/>
          <ac:spMkLst>
            <pc:docMk/>
            <pc:sldMk cId="2752274074" sldId="288"/>
            <ac:spMk id="3" creationId="{1FB933F4-B0D1-44AC-8FE9-2502BAB0D2A3}"/>
          </ac:spMkLst>
        </pc:spChg>
        <pc:spChg chg="add mod">
          <ac:chgData name="bakulanmol@outlook.com" userId="7c590f9b0c418eb5" providerId="LiveId" clId="{2FA813D4-4F7D-4983-955A-FCBB62F83097}" dt="2022-02-06T04:46:03.133" v="902" actId="207"/>
          <ac:spMkLst>
            <pc:docMk/>
            <pc:sldMk cId="2752274074" sldId="288"/>
            <ac:spMk id="4" creationId="{06FE7855-7A18-42B3-AD92-B32C4FECD2D3}"/>
          </ac:spMkLst>
        </pc:spChg>
      </pc:sldChg>
      <pc:sldChg chg="addSp delSp modSp new mod">
        <pc:chgData name="bakulanmol@outlook.com" userId="7c590f9b0c418eb5" providerId="LiveId" clId="{2FA813D4-4F7D-4983-955A-FCBB62F83097}" dt="2022-02-06T05:13:04.826" v="1488" actId="14100"/>
        <pc:sldMkLst>
          <pc:docMk/>
          <pc:sldMk cId="1492731728" sldId="289"/>
        </pc:sldMkLst>
        <pc:spChg chg="mod">
          <ac:chgData name="bakulanmol@outlook.com" userId="7c590f9b0c418eb5" providerId="LiveId" clId="{2FA813D4-4F7D-4983-955A-FCBB62F83097}" dt="2022-02-06T05:09:11.909" v="1472" actId="20577"/>
          <ac:spMkLst>
            <pc:docMk/>
            <pc:sldMk cId="1492731728" sldId="289"/>
            <ac:spMk id="2" creationId="{BE355BB5-D08A-4435-BE85-778CA45D74D2}"/>
          </ac:spMkLst>
        </pc:spChg>
        <pc:spChg chg="del">
          <ac:chgData name="bakulanmol@outlook.com" userId="7c590f9b0c418eb5" providerId="LiveId" clId="{2FA813D4-4F7D-4983-955A-FCBB62F83097}" dt="2022-02-06T05:08:02.383" v="1452"/>
          <ac:spMkLst>
            <pc:docMk/>
            <pc:sldMk cId="1492731728" sldId="289"/>
            <ac:spMk id="3" creationId="{C08F306C-FFB3-44F0-BB93-16B8A25CBC1C}"/>
          </ac:spMkLst>
        </pc:spChg>
        <pc:picChg chg="add mod">
          <ac:chgData name="bakulanmol@outlook.com" userId="7c590f9b0c418eb5" providerId="LiveId" clId="{2FA813D4-4F7D-4983-955A-FCBB62F83097}" dt="2022-02-06T05:08:16.851" v="1457" actId="14100"/>
          <ac:picMkLst>
            <pc:docMk/>
            <pc:sldMk cId="1492731728" sldId="289"/>
            <ac:picMk id="5" creationId="{F2D20242-3A6A-4109-83C9-D10EA02B4BBE}"/>
          </ac:picMkLst>
        </pc:picChg>
        <pc:picChg chg="add del mod">
          <ac:chgData name="bakulanmol@outlook.com" userId="7c590f9b0c418eb5" providerId="LiveId" clId="{2FA813D4-4F7D-4983-955A-FCBB62F83097}" dt="2022-02-06T05:12:38.171" v="1481" actId="21"/>
          <ac:picMkLst>
            <pc:docMk/>
            <pc:sldMk cId="1492731728" sldId="289"/>
            <ac:picMk id="7" creationId="{3278C065-9DD9-4003-8C7D-B5CCB3A0FDB8}"/>
          </ac:picMkLst>
        </pc:picChg>
        <pc:picChg chg="add del mod">
          <ac:chgData name="bakulanmol@outlook.com" userId="7c590f9b0c418eb5" providerId="LiveId" clId="{2FA813D4-4F7D-4983-955A-FCBB62F83097}" dt="2022-02-06T05:12:43.411" v="1483" actId="478"/>
          <ac:picMkLst>
            <pc:docMk/>
            <pc:sldMk cId="1492731728" sldId="289"/>
            <ac:picMk id="9" creationId="{F22A1522-5BC0-4A13-82A4-F847CBA93240}"/>
          </ac:picMkLst>
        </pc:picChg>
        <pc:picChg chg="add del mod">
          <ac:chgData name="bakulanmol@outlook.com" userId="7c590f9b0c418eb5" providerId="LiveId" clId="{2FA813D4-4F7D-4983-955A-FCBB62F83097}" dt="2022-02-06T05:12:43.411" v="1483" actId="478"/>
          <ac:picMkLst>
            <pc:docMk/>
            <pc:sldMk cId="1492731728" sldId="289"/>
            <ac:picMk id="10" creationId="{5E5F411B-57D6-4168-AAF0-F56EA663C71E}"/>
          </ac:picMkLst>
        </pc:picChg>
        <pc:picChg chg="add del mod">
          <ac:chgData name="bakulanmol@outlook.com" userId="7c590f9b0c418eb5" providerId="LiveId" clId="{2FA813D4-4F7D-4983-955A-FCBB62F83097}" dt="2022-02-06T05:12:38.171" v="1481" actId="21"/>
          <ac:picMkLst>
            <pc:docMk/>
            <pc:sldMk cId="1492731728" sldId="289"/>
            <ac:picMk id="1026" creationId="{2570D0DE-4EE9-4D33-9502-FF9E1EBE65F0}"/>
          </ac:picMkLst>
        </pc:picChg>
        <pc:picChg chg="add mod">
          <ac:chgData name="bakulanmol@outlook.com" userId="7c590f9b0c418eb5" providerId="LiveId" clId="{2FA813D4-4F7D-4983-955A-FCBB62F83097}" dt="2022-02-06T05:13:04.826" v="1488" actId="14100"/>
          <ac:picMkLst>
            <pc:docMk/>
            <pc:sldMk cId="1492731728" sldId="289"/>
            <ac:picMk id="1028" creationId="{4CB0575D-76D9-4C0D-9A7A-C076A8801823}"/>
          </ac:picMkLst>
        </pc:picChg>
      </pc:sldChg>
    </pc:docChg>
  </pc:docChgLst>
  <pc:docChgLst>
    <pc:chgData name="bakulanmol@outlook.com" userId="7c590f9b0c418eb5" providerId="LiveId" clId="{37FAEA68-6C85-42C8-B1E4-FE48F97EF7CF}"/>
    <pc:docChg chg="custSel modSld">
      <pc:chgData name="bakulanmol@outlook.com" userId="7c590f9b0c418eb5" providerId="LiveId" clId="{37FAEA68-6C85-42C8-B1E4-FE48F97EF7CF}" dt="2022-02-06T06:45:33.033" v="105" actId="20577"/>
      <pc:docMkLst>
        <pc:docMk/>
      </pc:docMkLst>
      <pc:sldChg chg="modSp mod">
        <pc:chgData name="bakulanmol@outlook.com" userId="7c590f9b0c418eb5" providerId="LiveId" clId="{37FAEA68-6C85-42C8-B1E4-FE48F97EF7CF}" dt="2022-02-06T06:45:33.033" v="105" actId="20577"/>
        <pc:sldMkLst>
          <pc:docMk/>
          <pc:sldMk cId="4167884232" sldId="278"/>
        </pc:sldMkLst>
        <pc:spChg chg="mod">
          <ac:chgData name="bakulanmol@outlook.com" userId="7c590f9b0c418eb5" providerId="LiveId" clId="{37FAEA68-6C85-42C8-B1E4-FE48F97EF7CF}" dt="2022-02-06T06:45:33.033" v="105" actId="20577"/>
          <ac:spMkLst>
            <pc:docMk/>
            <pc:sldMk cId="4167884232" sldId="278"/>
            <ac:spMk id="2" creationId="{0D1F047C-C727-42A7-85C5-68C5AA1B1A93}"/>
          </ac:spMkLst>
        </pc:spChg>
      </pc:sldChg>
      <pc:sldChg chg="modSp mod">
        <pc:chgData name="bakulanmol@outlook.com" userId="7c590f9b0c418eb5" providerId="LiveId" clId="{37FAEA68-6C85-42C8-B1E4-FE48F97EF7CF}" dt="2022-02-06T06:39:58.566" v="52" actId="20577"/>
        <pc:sldMkLst>
          <pc:docMk/>
          <pc:sldMk cId="2735095468" sldId="287"/>
        </pc:sldMkLst>
        <pc:spChg chg="mod">
          <ac:chgData name="bakulanmol@outlook.com" userId="7c590f9b0c418eb5" providerId="LiveId" clId="{37FAEA68-6C85-42C8-B1E4-FE48F97EF7CF}" dt="2022-02-06T06:39:58.566" v="52" actId="20577"/>
          <ac:spMkLst>
            <pc:docMk/>
            <pc:sldMk cId="2735095468" sldId="287"/>
            <ac:spMk id="24" creationId="{F260476B-CCA6-412B-A9C5-399C34AE6F05}"/>
          </ac:spMkLst>
        </pc:spChg>
      </pc:sldChg>
      <pc:sldChg chg="modSp mod">
        <pc:chgData name="bakulanmol@outlook.com" userId="7c590f9b0c418eb5" providerId="LiveId" clId="{37FAEA68-6C85-42C8-B1E4-FE48F97EF7CF}" dt="2022-02-06T06:44:40.159" v="77" actId="113"/>
        <pc:sldMkLst>
          <pc:docMk/>
          <pc:sldMk cId="2752274074" sldId="288"/>
        </pc:sldMkLst>
        <pc:spChg chg="mod">
          <ac:chgData name="bakulanmol@outlook.com" userId="7c590f9b0c418eb5" providerId="LiveId" clId="{37FAEA68-6C85-42C8-B1E4-FE48F97EF7CF}" dt="2022-02-06T06:44:40.159" v="77" actId="113"/>
          <ac:spMkLst>
            <pc:docMk/>
            <pc:sldMk cId="2752274074" sldId="288"/>
            <ac:spMk id="3" creationId="{1FB933F4-B0D1-44AC-8FE9-2502BAB0D2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66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57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29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06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673523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Abhilasha Showroom</a:t>
            </a:r>
            <a:br>
              <a:rPr lang="en-US" sz="4000" dirty="0"/>
            </a:br>
            <a:br>
              <a:rPr lang="en-US" sz="4000" dirty="0"/>
            </a:br>
            <a:r>
              <a:rPr lang="en-US" sz="1800" dirty="0"/>
              <a:t>“</a:t>
            </a:r>
            <a:r>
              <a:rPr lang="en-US" sz="1800" i="1" dirty="0"/>
              <a:t>Your dreams, fulfilling them…is our</a:t>
            </a:r>
            <a:br>
              <a:rPr lang="en-US" sz="1800" i="1" dirty="0"/>
            </a:br>
            <a:r>
              <a:rPr lang="en-US" sz="1800" i="1" dirty="0"/>
              <a:t>aim…..”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Catalog as per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Your preferences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50"/>
            <a:ext cx="4403596" cy="2679752"/>
          </a:xfrm>
        </p:spPr>
        <p:txBody>
          <a:bodyPr anchor="t">
            <a:normAutofit/>
          </a:bodyPr>
          <a:lstStyle/>
          <a:p>
            <a:r>
              <a:rPr lang="en-US" sz="2400" dirty="0"/>
              <a:t>Budget friendly.</a:t>
            </a:r>
          </a:p>
          <a:p>
            <a:r>
              <a:rPr lang="en-US" sz="2400" dirty="0"/>
              <a:t>Safety (The universal one ).</a:t>
            </a:r>
          </a:p>
          <a:p>
            <a:r>
              <a:rPr lang="en-US" sz="2400" dirty="0"/>
              <a:t>Compact SUV and Compact Sedan.</a:t>
            </a:r>
          </a:p>
          <a:p>
            <a:pPr marL="369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Our preferences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50"/>
            <a:ext cx="4403596" cy="2679752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Give you the super best experience.</a:t>
            </a:r>
          </a:p>
          <a:p>
            <a:r>
              <a:rPr lang="en-US" sz="2400" dirty="0"/>
              <a:t>Make you feel that the car you purchased was made for you only.</a:t>
            </a:r>
          </a:p>
          <a:p>
            <a:r>
              <a:rPr lang="en-US" sz="2400" dirty="0"/>
              <a:t>We value your money, so will offer the best.</a:t>
            </a:r>
          </a:p>
          <a:p>
            <a:pPr marL="369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E671-33E7-4259-9295-ED75FCF3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SUV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C75F3-AA99-40AF-BDB6-CEAFF7542F0B}"/>
              </a:ext>
            </a:extLst>
          </p:cNvPr>
          <p:cNvSpPr/>
          <p:nvPr/>
        </p:nvSpPr>
        <p:spPr>
          <a:xfrm>
            <a:off x="3576076" y="609600"/>
            <a:ext cx="5029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TATA punch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6FCB7-8B78-4643-8066-7F560C99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2615184"/>
            <a:ext cx="5431536" cy="31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0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This is your car if: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50"/>
            <a:ext cx="4403596" cy="267975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Budget and safety matter to you.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want a car that gives you a smooth ride so that you can make memorable moments.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40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50"/>
            <a:ext cx="4403596" cy="5125550"/>
          </a:xfrm>
        </p:spPr>
        <p:txBody>
          <a:bodyPr anchor="t">
            <a:normAutofit fontScale="55000" lnSpcReduction="20000"/>
          </a:bodyPr>
          <a:lstStyle/>
          <a:p>
            <a:r>
              <a:rPr lang="en-US" sz="2900" dirty="0"/>
              <a:t>India’s safest car.</a:t>
            </a:r>
          </a:p>
          <a:p>
            <a:r>
              <a:rPr lang="en-US" sz="2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Very High On Safety Standards The Tata Punch is absolutely top-notch when it comes to safety standards. This is also justified by the Global NCAP results. The Tata Punch has achieved a</a:t>
            </a:r>
            <a:r>
              <a:rPr lang="en-US" sz="2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5-star</a:t>
            </a:r>
            <a:r>
              <a:rPr lang="en-US" sz="2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safety rating for adult occupant protection and a 4-star safety rating for child occupant protection in Global NCAP's latest crash tests</a:t>
            </a:r>
            <a:r>
              <a:rPr lang="en-US" sz="29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900" dirty="0"/>
          </a:p>
          <a:p>
            <a:r>
              <a:rPr lang="en-US" sz="2900" dirty="0"/>
              <a:t>Good ground clearance.</a:t>
            </a:r>
          </a:p>
          <a:p>
            <a:r>
              <a:rPr lang="en-US" sz="2900" dirty="0"/>
              <a:t>Great car if you live in the city.</a:t>
            </a:r>
          </a:p>
          <a:p>
            <a:r>
              <a:rPr lang="en-US" sz="2900" dirty="0"/>
              <a:t>Provide smooth turn.</a:t>
            </a:r>
          </a:p>
          <a:p>
            <a:r>
              <a:rPr lang="en-US" sz="2900" dirty="0"/>
              <a:t>Back camera for parking.</a:t>
            </a:r>
          </a:p>
          <a:p>
            <a:r>
              <a:rPr lang="en-US" sz="2900" dirty="0"/>
              <a:t>Great legroom for heavy people.</a:t>
            </a:r>
          </a:p>
          <a:p>
            <a:r>
              <a:rPr lang="en-US" sz="2900" dirty="0"/>
              <a:t>Great customer feedback and statements.</a:t>
            </a:r>
          </a:p>
          <a:p>
            <a:r>
              <a:rPr lang="en-US" sz="2900" dirty="0"/>
              <a:t>All at just rupees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₹ 7,84,900 .</a:t>
            </a:r>
            <a:endParaRPr lang="en-US" sz="29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93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70450"/>
            <a:ext cx="5835588" cy="5887550"/>
          </a:xfrm>
        </p:spPr>
        <p:txBody>
          <a:bodyPr anchor="t">
            <a:normAutofit fontScale="2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Airbags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Passenger Airbags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ABS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Electronic Brakeforce Distribution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Brake Sway Control (hilly area)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Anti glare IRVM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16" Diamond Cut Alloys</a:t>
            </a:r>
          </a:p>
          <a:p>
            <a:pPr algn="ctr" fontAlgn="base"/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Comfort &amp; Convenience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Air Conditioner - Auto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Steering Adjustment - Tilt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Power Outlets 12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Central Remote Locking With Flip Key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Follow-me-home headlamps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One-touch-down Door Window</a:t>
            </a:r>
          </a:p>
          <a:p>
            <a:pPr algn="ctr" fontAlgn="base"/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Lights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Light Type - Halogen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Front Fog Lamps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5600" b="1" i="0" dirty="0">
                <a:solidFill>
                  <a:schemeClr val="tx1"/>
                </a:solidFill>
                <a:effectLst/>
                <a:latin typeface="inherit"/>
              </a:rPr>
              <a:t>LED Tail Lamps</a:t>
            </a:r>
          </a:p>
          <a:p>
            <a:pPr marL="36900" indent="0">
              <a:buNone/>
            </a:pPr>
            <a:endParaRPr lang="en-US" sz="5600" b="1" dirty="0"/>
          </a:p>
          <a:p>
            <a:pPr>
              <a:buFont typeface="Arial" panose="020B0604020202020204" pitchFamily="34" charset="0"/>
              <a:buChar char="•"/>
            </a:pPr>
            <a:endParaRPr lang="en-US" sz="56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50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2147-D99B-4810-9C2F-CAD5724B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3572"/>
            <a:ext cx="10353762" cy="1257300"/>
          </a:xfrm>
        </p:spPr>
        <p:txBody>
          <a:bodyPr/>
          <a:lstStyle/>
          <a:p>
            <a:r>
              <a:rPr lang="en-US" dirty="0"/>
              <a:t>Compact sedan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33F4-B0D1-44AC-8FE9-2502BAB0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53329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/>
              <a:t>For safety - 2 airbags.</a:t>
            </a:r>
          </a:p>
          <a:p>
            <a:r>
              <a:rPr lang="en-US" sz="1600" b="1" dirty="0"/>
              <a:t>Ground clearance - </a:t>
            </a:r>
            <a:r>
              <a:rPr lang="en-IN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170 mm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/>
              <a:t>Good build quality.</a:t>
            </a:r>
          </a:p>
          <a:p>
            <a:r>
              <a:rPr lang="en-US" sz="1600" b="1" dirty="0"/>
              <a:t>Only sedan to have Good quality global cut score. (4)</a:t>
            </a:r>
          </a:p>
          <a:p>
            <a:r>
              <a:rPr lang="en-US" sz="1600" b="1" dirty="0"/>
              <a:t>Good mileage especially on highway 15-17 km/pl.</a:t>
            </a:r>
          </a:p>
          <a:p>
            <a:r>
              <a:rPr lang="en-US" sz="1600" b="1" dirty="0"/>
              <a:t>Will give you the best driving experience because:</a:t>
            </a:r>
          </a:p>
          <a:p>
            <a:r>
              <a:rPr lang="en-US" sz="1600" b="1" dirty="0"/>
              <a:t>Has rev engine, Subtle ride quality.</a:t>
            </a:r>
          </a:p>
          <a:p>
            <a:r>
              <a:rPr lang="en-US" sz="1600" b="1" dirty="0"/>
              <a:t>Amazing engine torque.</a:t>
            </a:r>
          </a:p>
          <a:p>
            <a:r>
              <a:rPr lang="en-US" sz="1600" b="1" dirty="0"/>
              <a:t>You will never feel discomfort.</a:t>
            </a:r>
          </a:p>
          <a:p>
            <a:r>
              <a:rPr lang="en-US" sz="1600" b="1" dirty="0"/>
              <a:t>CVT(Continuously variable transmission …..variation in gears no specific limit)</a:t>
            </a:r>
          </a:p>
          <a:p>
            <a:r>
              <a:rPr lang="en-US" sz="1600" b="1" dirty="0"/>
              <a:t>No fatigue, best suited for the long drive.</a:t>
            </a:r>
          </a:p>
          <a:p>
            <a:r>
              <a:rPr lang="en-US" sz="1600" b="1" dirty="0"/>
              <a:t>Overall “A perfect mix of performance and mileage.”</a:t>
            </a:r>
          </a:p>
          <a:p>
            <a:r>
              <a:rPr lang="en-US" sz="1600" b="1" dirty="0"/>
              <a:t>Premium design.</a:t>
            </a:r>
          </a:p>
          <a:p>
            <a:pPr marL="36900" indent="0">
              <a:buNone/>
            </a:pPr>
            <a:endParaRPr lang="en-US" sz="3600" dirty="0"/>
          </a:p>
          <a:p>
            <a:pPr marL="36900" indent="0">
              <a:buNone/>
            </a:pPr>
            <a:endParaRPr lang="en-US" sz="3600" dirty="0"/>
          </a:p>
          <a:p>
            <a:pPr marL="36900" indent="0">
              <a:buNone/>
            </a:pP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E7855-7A18-42B3-AD92-B32C4FECD2D3}"/>
              </a:ext>
            </a:extLst>
          </p:cNvPr>
          <p:cNvSpPr/>
          <p:nvPr/>
        </p:nvSpPr>
        <p:spPr>
          <a:xfrm>
            <a:off x="3989780" y="1066801"/>
            <a:ext cx="4201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</a:rPr>
              <a:t>Honda Amaze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227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5BB5-D08A-4435-BE85-778CA45D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20242-3A6A-4109-83C9-D10EA02B4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269" y="2357436"/>
            <a:ext cx="4973288" cy="3679379"/>
          </a:xfrm>
        </p:spPr>
      </p:pic>
      <p:pic>
        <p:nvPicPr>
          <p:cNvPr id="1028" name="Picture 4" descr="Image result for Honda amaze">
            <a:extLst>
              <a:ext uri="{FF2B5EF4-FFF2-40B4-BE49-F238E27FC236}">
                <a16:creationId xmlns:a16="http://schemas.microsoft.com/office/drawing/2014/main" id="{4CB0575D-76D9-4C0D-9A7A-C076A8801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46" y="2343149"/>
            <a:ext cx="3950563" cy="367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31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{0C770F77-D411-4E0F-8749-AFE227F7148B}tf55705232_win32</Template>
  <TotalTime>117</TotalTime>
  <Words>385</Words>
  <Application>Microsoft Office PowerPoint</Application>
  <PresentationFormat>Widescreen</PresentationFormat>
  <Paragraphs>74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Goudy Old Style</vt:lpstr>
      <vt:lpstr>inherit</vt:lpstr>
      <vt:lpstr>Roboto</vt:lpstr>
      <vt:lpstr>Wingdings 2</vt:lpstr>
      <vt:lpstr>SlateVTI</vt:lpstr>
      <vt:lpstr>Abhilasha Showroom  “Your dreams, fulfilling them…is our aim…..”</vt:lpstr>
      <vt:lpstr>Your preferences </vt:lpstr>
      <vt:lpstr>Our preferences</vt:lpstr>
      <vt:lpstr>Compact SUV</vt:lpstr>
      <vt:lpstr>This is your car if:</vt:lpstr>
      <vt:lpstr>Features:</vt:lpstr>
      <vt:lpstr>Features:</vt:lpstr>
      <vt:lpstr>Compact sedan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Abhilasha Motors  “Your dreams, fulfilling them…our aspiration…..”</dc:title>
  <dc:creator>bakulanmol@outlook.com</dc:creator>
  <cp:lastModifiedBy>bakulanmol@outlook.com</cp:lastModifiedBy>
  <cp:revision>6</cp:revision>
  <dcterms:created xsi:type="dcterms:W3CDTF">2022-02-06T03:49:55Z</dcterms:created>
  <dcterms:modified xsi:type="dcterms:W3CDTF">2022-02-06T06:45:39Z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