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74" r:id="rId5"/>
    <p:sldId id="280" r:id="rId6"/>
    <p:sldId id="291" r:id="rId7"/>
    <p:sldId id="292" r:id="rId8"/>
    <p:sldId id="293" r:id="rId9"/>
    <p:sldId id="296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02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36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D352-C7B6-4359-AB91-B5FB8E0ABAF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B905EE-B044-4101-B609-51E70104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18F680-6AD1-46CC-BA73-27F3D40D3BB4}"/>
              </a:ext>
            </a:extLst>
          </p:cNvPr>
          <p:cNvSpPr txBox="1"/>
          <p:nvPr/>
        </p:nvSpPr>
        <p:spPr>
          <a:xfrm>
            <a:off x="3278215" y="80017"/>
            <a:ext cx="370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Cambodia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7CBBC-D9BF-4A8D-A42C-0E696A091DD3}"/>
              </a:ext>
            </a:extLst>
          </p:cNvPr>
          <p:cNvSpPr txBox="1"/>
          <p:nvPr/>
        </p:nvSpPr>
        <p:spPr>
          <a:xfrm>
            <a:off x="5920494" y="5226784"/>
            <a:ext cx="5035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បង្កើយគេហទំព័រដោយ</a:t>
            </a:r>
            <a:r>
              <a:rPr lang="km-KH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 ៖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 Oeur Lyheng</a:t>
            </a:r>
          </a:p>
          <a:p>
            <a:r>
              <a:rPr lang="km-KH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បង្រៀនដោយលោកគ្រូ ៖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 Sou Lylay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km-KH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ជំនួយការ តេស្តនិងផ្ដល់យោបល់</a:t>
            </a:r>
            <a:r>
              <a:rPr lang="km-KH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៖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 Ran Kimhuy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endParaRPr lang="en-US" sz="2000" dirty="0">
              <a:latin typeface="BankGothic Lt BT" panose="020B060702020306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D612F-65AA-404A-825A-05F1A13FA407}"/>
              </a:ext>
            </a:extLst>
          </p:cNvPr>
          <p:cNvCxnSpPr/>
          <p:nvPr/>
        </p:nvCxnSpPr>
        <p:spPr>
          <a:xfrm>
            <a:off x="-15089" y="6516210"/>
            <a:ext cx="307167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08D43F-5222-435B-AA2A-B4E98DCE790E}"/>
              </a:ext>
            </a:extLst>
          </p:cNvPr>
          <p:cNvCxnSpPr/>
          <p:nvPr/>
        </p:nvCxnSpPr>
        <p:spPr>
          <a:xfrm>
            <a:off x="1094715" y="6409678"/>
            <a:ext cx="30716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4C57F1-A913-4FB2-AC09-2D429385A27A}"/>
              </a:ext>
            </a:extLst>
          </p:cNvPr>
          <p:cNvCxnSpPr/>
          <p:nvPr/>
        </p:nvCxnSpPr>
        <p:spPr>
          <a:xfrm>
            <a:off x="2057400" y="6312023"/>
            <a:ext cx="3071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0634D8-4E79-6D4B-9884-4A599F81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071" y="142429"/>
            <a:ext cx="898570" cy="2816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FA2592-4BB1-6D4E-2BA6-BE3E52F5B227}"/>
              </a:ext>
            </a:extLst>
          </p:cNvPr>
          <p:cNvSpPr/>
          <p:nvPr/>
        </p:nvSpPr>
        <p:spPr>
          <a:xfrm rot="21388583">
            <a:off x="8068967" y="6420970"/>
            <a:ext cx="288171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m-KH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សម្រាប់មុខវិជ្ជា ៖ </a:t>
            </a:r>
            <a:r>
              <a:rPr lang="en-US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HTML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 Battambang" panose="02000500000000020004" pitchFamily="2" charset="0"/>
                <a:cs typeface="Kh Battambang" panose="02000500000000020004" pitchFamily="2" charset="0"/>
              </a:rPr>
              <a:t> + HTML5</a:t>
            </a:r>
            <a:endPara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28862-257B-1BCC-2B0F-53760ACA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2195">
            <a:off x="787229" y="1083814"/>
            <a:ext cx="3567096" cy="2289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7EA63-4F4C-6007-3D8C-4EC4FB19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3" y="3902056"/>
            <a:ext cx="4110778" cy="23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69D78-92BA-37DB-1006-73CE7E7A2A5C}"/>
              </a:ext>
            </a:extLst>
          </p:cNvPr>
          <p:cNvSpPr/>
          <p:nvPr/>
        </p:nvSpPr>
        <p:spPr>
          <a:xfrm>
            <a:off x="349546" y="819703"/>
            <a:ext cx="16161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7.  </a:t>
            </a:r>
            <a:r>
              <a:rPr lang="km-KH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ការសន្និដ្ឋាន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6239-9109-BEA1-3950-E1FF5A786A40}"/>
              </a:ext>
            </a:extLst>
          </p:cNvPr>
          <p:cNvSpPr txBox="1"/>
          <p:nvPr/>
        </p:nvSpPr>
        <p:spPr>
          <a:xfrm>
            <a:off x="349546" y="1373160"/>
            <a:ext cx="92259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សរុបមកគេហទំព័រដែលខ្ញុំបានបង្កើតឡើង នៅពេលនេះមានទាំងគុណសម្បត្តិ​ និង គុណវិបត្តិ​ តែខ្ញុំបាទសង្ឃឹមថា គេហទំព័រមួយនេះ​ អាចប្រើប្រាស់បាន​ទោះបីវាមិនទាន់មានលក្ខណល្អយ៉ាងណាក្ដី ក៏យើងអាចមើលទិន្នន័យដែលមានស្រាប់ ហើយក៍អាចកែប្រែវាបានដែរ​។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នេះក៏បញ្ចាក់ថាខ្ញុំបានខិតខំប្រឹងប្រែងធ្វើមិនថា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Website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ខ្ញុំនៅមានកម្រិតយ៉ាងណាក៏ដោយ ក៏អាចបង្កើតនូវវេបសាយដ៏ស្រស់ស្អាត  មួយដែលអាចអោយ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User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អាចមើលឃើញព័ត៍មានដែលខ្ញុំបានបញ្ចូល។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ទោះបីជាមិនមានការ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Search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ទិន្ន័យណាមួយក៏ដោយ ក៏បងប្អូនអាចរកមើលដោយខ្លួនឯងបានយ៉ាងងាយ ព្រោះមិនមានភាពស្មុគស្មាញច្រើន។​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82A891-C622-6BE7-F31A-ACBD507BC0C6}"/>
              </a:ext>
            </a:extLst>
          </p:cNvPr>
          <p:cNvSpPr/>
          <p:nvPr/>
        </p:nvSpPr>
        <p:spPr>
          <a:xfrm>
            <a:off x="3427018" y="283302"/>
            <a:ext cx="29428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3200" dirty="0">
                <a:ln>
                  <a:solidFill>
                    <a:srgbClr val="0070C0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Demo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D3E29-8EDC-BD9E-ADFE-C36D6C45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0" y="1192695"/>
            <a:ext cx="8825113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AA8A3A-D091-4D80-92D1-AFFBAF37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18" y="545976"/>
            <a:ext cx="4846285" cy="673398"/>
          </a:xfrm>
        </p:spPr>
        <p:txBody>
          <a:bodyPr>
            <a:normAutofit fontScale="90000"/>
          </a:bodyPr>
          <a:lstStyle/>
          <a:p>
            <a:pPr algn="ctr"/>
            <a:r>
              <a:rPr lang="km-KH" sz="2800" b="1" u="sng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br>
              <a:rPr lang="en-US" sz="2800" b="1" u="sng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800" dirty="0">
              <a:solidFill>
                <a:schemeClr val="accent2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EA150B-F048-4A3F-A774-F166245A5B40}"/>
              </a:ext>
            </a:extLst>
          </p:cNvPr>
          <p:cNvCxnSpPr/>
          <p:nvPr/>
        </p:nvCxnSpPr>
        <p:spPr>
          <a:xfrm>
            <a:off x="9111263" y="6516210"/>
            <a:ext cx="307167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98E7D-3EA6-41A6-BC48-225F024A90AC}"/>
              </a:ext>
            </a:extLst>
          </p:cNvPr>
          <p:cNvCxnSpPr/>
          <p:nvPr/>
        </p:nvCxnSpPr>
        <p:spPr>
          <a:xfrm>
            <a:off x="8161355" y="6409678"/>
            <a:ext cx="30716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9D29C5-7781-4E6D-BEC2-BB57C33B7986}"/>
              </a:ext>
            </a:extLst>
          </p:cNvPr>
          <p:cNvCxnSpPr/>
          <p:nvPr/>
        </p:nvCxnSpPr>
        <p:spPr>
          <a:xfrm>
            <a:off x="7066640" y="6312023"/>
            <a:ext cx="3071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D612F-65AA-404A-825A-05F1A13FA407}"/>
              </a:ext>
            </a:extLst>
          </p:cNvPr>
          <p:cNvCxnSpPr/>
          <p:nvPr/>
        </p:nvCxnSpPr>
        <p:spPr>
          <a:xfrm>
            <a:off x="-15089" y="6516210"/>
            <a:ext cx="307167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8D43F-5222-435B-AA2A-B4E98DCE790E}"/>
              </a:ext>
            </a:extLst>
          </p:cNvPr>
          <p:cNvCxnSpPr/>
          <p:nvPr/>
        </p:nvCxnSpPr>
        <p:spPr>
          <a:xfrm>
            <a:off x="1094715" y="6409678"/>
            <a:ext cx="30716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4C57F1-A913-4FB2-AC09-2D429385A27A}"/>
              </a:ext>
            </a:extLst>
          </p:cNvPr>
          <p:cNvCxnSpPr/>
          <p:nvPr/>
        </p:nvCxnSpPr>
        <p:spPr>
          <a:xfrm>
            <a:off x="2057400" y="6312023"/>
            <a:ext cx="3071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AB3BB0A-9193-49D1-9BB2-07C88A2A9D1C}"/>
              </a:ext>
            </a:extLst>
          </p:cNvPr>
          <p:cNvSpPr txBox="1">
            <a:spLocks/>
          </p:cNvSpPr>
          <p:nvPr/>
        </p:nvSpPr>
        <p:spPr>
          <a:xfrm>
            <a:off x="4610661" y="5429894"/>
            <a:ext cx="2986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>
              <a:solidFill>
                <a:srgbClr val="00B050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8A856-6902-EC5D-D297-C88A7DFCBAF8}"/>
              </a:ext>
            </a:extLst>
          </p:cNvPr>
          <p:cNvSpPr txBox="1"/>
          <p:nvPr/>
        </p:nvSpPr>
        <p:spPr>
          <a:xfrm>
            <a:off x="1137884" y="1524000"/>
            <a:ext cx="399118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សេចក្ដីផ្ដើម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អារម្ភកថា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សេចក្ដីផ្ដើមថ្លែងអំណរគុណ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ភាសា​</a:t>
            </a:r>
            <a:endParaRPr lang="en-US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B1AED-CB0B-B26A-3297-14A9F59D09BE}"/>
              </a:ext>
            </a:extLst>
          </p:cNvPr>
          <p:cNvSpPr txBox="1"/>
          <p:nvPr/>
        </p:nvSpPr>
        <p:spPr>
          <a:xfrm>
            <a:off x="6354015" y="1524000"/>
            <a:ext cx="36146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 startAt="6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អំពីវេបសាយ</a:t>
            </a:r>
          </a:p>
          <a:p>
            <a:pPr marL="457200" indent="-457200">
              <a:lnSpc>
                <a:spcPct val="200000"/>
              </a:lnSpc>
              <a:buAutoNum type="arabicPeriod" startAt="6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គុណសម្បត្តិ និង គុណវិបត្តិ</a:t>
            </a:r>
          </a:p>
          <a:p>
            <a:pPr marL="457200" indent="-457200">
              <a:lnSpc>
                <a:spcPct val="200000"/>
              </a:lnSpc>
              <a:buAutoNum type="arabicPeriod" startAt="6"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ការសន្និដ្ឋាន</a:t>
            </a:r>
          </a:p>
          <a:p>
            <a:pPr marL="457200" indent="-457200">
              <a:lnSpc>
                <a:spcPct val="200000"/>
              </a:lnSpc>
              <a:buAutoNum type="arabicPeriod" startAt="6"/>
            </a:pP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Demo Website</a:t>
            </a:r>
          </a:p>
          <a:p>
            <a:pPr marL="457200" indent="-457200">
              <a:lnSpc>
                <a:spcPct val="200000"/>
              </a:lnSpc>
              <a:buAutoNum type="arabicPeriod" startAt="6"/>
            </a:pPr>
            <a:endParaRPr lang="km-KH" sz="2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65" y="1268363"/>
            <a:ext cx="8425095" cy="524784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ខ្ញុំសូមគោរពដល់លោកគ្រូអ្នកគ្រូនិងសិស្សានុសិស្សទាំងអស់ដោយសេចក្ដីគោរពស្រលាញ់អស់ពីខ្ញុំបាទដែល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និស្សិតផ្នែកព័ត៌មានវិទ្យា ​នៃ​ថ្នាក់បណ្តុះបណ្តាលបច្ចេកវិទ្យាអាន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-ANT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ខ្ញុំបាទបានបង្កើតវេបសាយនេះបានចេញជារូបរាងឡើងគឺដោយសារការផ្ដល់ជាគំនិត​​​ និងយោបល់ពីលោក គ្រូ </a:t>
            </a:r>
            <a:r>
              <a:rPr lang="en-US" sz="2400" dirty="0">
                <a:solidFill>
                  <a:srgbClr val="C00000"/>
                </a:solidFill>
                <a:latin typeface="Khmer OS Battambang" panose="02000500000000020004" pitchFamily="2" charset="0"/>
                <a:ea typeface="Cambria" panose="02040503050406030204" pitchFamily="18" charset="0"/>
                <a:cs typeface="Khmer OS Battambang" panose="02000500000000020004" pitchFamily="2" charset="0"/>
              </a:rPr>
              <a:t>Sou Lylay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ដែល​ជាគ្រូ​បង្ហាត់បង្រៀនមុខវិជ្ជា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HTML+HTML5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វេនចន្ទ​ ដល់​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សុក្រ​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នៃ​ ​ថ្នាក់បណ្តុះបណ្តាល បច្ចេកវិទ្យាអាន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-ANT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វេបសាយរបស់យើងខ្ញុំបង្តើតឡើងយ៉ាងពេញទំហឹង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ការធ្វើដើម្បីឱ្យសម្រេចតាមគោលដៅ។ ក៏ប៉ុន្តែនៅមានចំណុចខ្វះខាតជាក់ជាពុំខានឡើយ ។ ហេតុដូចនេះហើយខ្ញុំសូម អភ័យទោសទុកជាមុន ប្រសិនបើមាន​កំហុសខុសឆ្គងណាមួយដែលបានកើតឡើង។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ខ្ញុំបាទ នឹងរង់ចាំនូវការផ្ដល់ជាមតិយោបល់ ឬគំនិតល្អៗពី​សំណាក់​អស់​លោកអ្នកអានទាំងឡាយលោកគ្រូអ្នកគ្រូនិងមិត្តភក្តិនិស្សិតគ្រប់រូប ដើម្បីធ្វើការកែប្រែ  អោយកាន់​តែប្រសើរឡើង។</a:t>
            </a:r>
            <a:endParaRPr lang="en-US" sz="2400" dirty="0">
              <a:latin typeface="BankGothic Lt BT" panose="020B060702020306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EA150B-F048-4A3F-A774-F166245A5B40}"/>
              </a:ext>
            </a:extLst>
          </p:cNvPr>
          <p:cNvCxnSpPr/>
          <p:nvPr/>
        </p:nvCxnSpPr>
        <p:spPr>
          <a:xfrm>
            <a:off x="9111263" y="6516210"/>
            <a:ext cx="307167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98E7D-3EA6-41A6-BC48-225F024A90AC}"/>
              </a:ext>
            </a:extLst>
          </p:cNvPr>
          <p:cNvCxnSpPr/>
          <p:nvPr/>
        </p:nvCxnSpPr>
        <p:spPr>
          <a:xfrm>
            <a:off x="8161355" y="6409678"/>
            <a:ext cx="30716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9D29C5-7781-4E6D-BEC2-BB57C33B7986}"/>
              </a:ext>
            </a:extLst>
          </p:cNvPr>
          <p:cNvCxnSpPr/>
          <p:nvPr/>
        </p:nvCxnSpPr>
        <p:spPr>
          <a:xfrm>
            <a:off x="7066640" y="6312023"/>
            <a:ext cx="3071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684471C0-C687-E920-206C-6A33EDE8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8175"/>
            <a:ext cx="2503488" cy="4000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2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អារម្ភកថា</a:t>
            </a:r>
            <a:endParaRPr lang="en-US" sz="2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D5F43-C531-0E73-DAA1-E7509694FD32}"/>
              </a:ext>
            </a:extLst>
          </p:cNvPr>
          <p:cNvSpPr txBox="1"/>
          <p:nvPr/>
        </p:nvSpPr>
        <p:spPr>
          <a:xfrm>
            <a:off x="-170739" y="1256928"/>
            <a:ext cx="97625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ពីមួយថ្ងៃទៅមួយថ្ងៃ ប្រទេសកម្ពុជាយើងការរីកចម្រើនខាងផ្នែកព័ត៌មានវិទ្យា ជាពិសេស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Web Application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ដែលវាបានផ្តល់ភាពងាយស្រួលក្នុងកិច្ចការងារ​ ក្នុងសង្គមយើងនាពេលបច្ចុប្បន្ន ដូចជា ការទំនាក់ទំនង ការសិក្សាស្រាវជ្រាវ​ការទទួលបាននូវព័ត៌មានថ្មីៗ​ទាន់ហេតុការណ៍ដែលវាធ្វើឱ្យយើងចំនេញ ពេលវេលា​ និង​កាត់បន្ថយការចំណាយ។ ​ឆ្លងកាត់ការសិក្សារៀនសូត្រពីសំណាក់ លោកគ្រូ </a:t>
            </a:r>
            <a:r>
              <a:rPr lang="en-US" sz="1600" dirty="0">
                <a:solidFill>
                  <a:srgbClr val="C00000"/>
                </a:solidFill>
                <a:latin typeface="Khmer OS Battambang" panose="02000500000000020004" pitchFamily="2" charset="0"/>
                <a:ea typeface="Cambria" panose="02040503050406030204" pitchFamily="18" charset="0"/>
                <a:cs typeface="Khmer OS Battambang" panose="02000500000000020004" pitchFamily="2" charset="0"/>
              </a:rPr>
              <a:t>Sou Lylay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អស់​រយៈពេល២ខែកន្លងផុតទៅ ខ្ញុំជាកូនសិស្សមានការស្វែងយល់យ៉ាងច្រើន អំពីមុខវិជ្ជា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Website,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ហេតុដូចនេះហើយទើប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​របស់យើងខ្ញុំសម្រេចចិត្តបងើ្កតនូវគេហទំព័រ មួយដែលមានឈ្នោះថា​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16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Healthy Cambodia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លើកឡើងសំរាប់ទុកជាស្នាដៃ ក្នុងឆ្នាំសិក្សា២០២២របស់ខ្ញុំ​។​​​​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6576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m-KH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		</a:t>
            </a:r>
            <a:r>
              <a:rPr lang="km-KH" sz="16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Healthy Cambodia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គឺជាការខិតខំប្រឹងប្រែងរបស់ខ្ញុំទាំងកំលាំងកាយ និងកំលាំងចិត្ត ក្នុងការបង្កើតវាឡើង។ ថ្វីត្បិតតែខ្ញុំបានខិតខំប្រឹងយ៉ាងណាក៏គង់នៅមានចំនុចខ្វះខាត ពុំទាន់គ្រប់ជ្រុងជ្រោយជាក់ជាពុំខានឡើយ។ អាស្រ័យហេតុដូចនេះហើយខ្ញុំសូម សុំទោសទុកជាមុន ប្រសិនមាន​កំហុសខុសឆ្គងណាមួយដែលបានកើតឡើ ដោយសេចក្តីអនុគ្រោះ៕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EE6A9-7882-0CFA-789F-D32D761E0A6A}"/>
              </a:ext>
            </a:extLst>
          </p:cNvPr>
          <p:cNvSpPr/>
          <p:nvPr/>
        </p:nvSpPr>
        <p:spPr>
          <a:xfrm>
            <a:off x="289952" y="738202"/>
            <a:ext cx="16113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0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សេចក្ដីផ្ដើម</a:t>
            </a:r>
            <a:endParaRPr lang="en-US" sz="2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4C57F1-A913-4FB2-AC09-2D429385A27A}"/>
              </a:ext>
            </a:extLst>
          </p:cNvPr>
          <p:cNvCxnSpPr>
            <a:cxnSpLocks/>
          </p:cNvCxnSpPr>
          <p:nvPr/>
        </p:nvCxnSpPr>
        <p:spPr>
          <a:xfrm>
            <a:off x="4466075" y="5650434"/>
            <a:ext cx="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0D612F-65AA-404A-825A-05F1A13FA407}"/>
              </a:ext>
            </a:extLst>
          </p:cNvPr>
          <p:cNvCxnSpPr/>
          <p:nvPr/>
        </p:nvCxnSpPr>
        <p:spPr>
          <a:xfrm>
            <a:off x="1040628" y="5823785"/>
            <a:ext cx="67816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712F04-F160-77A8-9462-A603F0FB91A6}"/>
              </a:ext>
            </a:extLst>
          </p:cNvPr>
          <p:cNvSpPr/>
          <p:nvPr/>
        </p:nvSpPr>
        <p:spPr>
          <a:xfrm>
            <a:off x="156493" y="664882"/>
            <a:ext cx="2651688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3.</a:t>
            </a:r>
            <a:r>
              <a:rPr lang="km-KH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 សេចក្ដីថ្លែងអំណរគុណ</a:t>
            </a:r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A18A1-160A-D3AD-6FEC-54E6F2F78C51}"/>
              </a:ext>
            </a:extLst>
          </p:cNvPr>
          <p:cNvSpPr txBox="1"/>
          <p:nvPr/>
        </p:nvSpPr>
        <p:spPr>
          <a:xfrm>
            <a:off x="156493" y="1153852"/>
            <a:ext cx="949362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ខ្ញុំបាទជានិស្សិតផ្នែក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វេប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ឌី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ស្សាញ​នៃ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ថ្នាក់បណ្តុះបណ្តាលកុំព្យូទ័រអាន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-ANT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សូមសម្ដែងនូវអំណរគុណយ៉ាងជ្រាលជ្រៅជាទីបំផុតជូន​ចំពោះ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លោកឪពុកអ្នកម្តាយនិងលោកគ្រូអ្នកគ្រូលោកនាយក ​​​​នាយករងនិងសាស្រ្តាចារ្យដែលបានចំណាយពេលវេលាដ៏	មាន	តម្លៃ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ក្នុងការទូន្មាន ប្រៀនប្រដៅបង្ហាត់​បង្រៀន​យើង​ខ្ញុំ​ទាំងអស់គ្នា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លោកគ្រូ </a:t>
            </a:r>
            <a:r>
              <a:rPr lang="en-US" sz="16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Sou Lylay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ាន​ដឹក​នាំ​ក្នុង​ការ​រៀប​រៀង​កិច្ចការ​ស្រាវ​ជ្រាវ​នេះឡើងហើយលោកក៏បានផ្តល់ជាយោបល់ផ្សេងៗដើម្បីឲ្យកិច្ចការស្រាវជ្រាវនេះ​ដំណើរទៅបានប្រកប ដោយជោគជ័យ និងទទួលបានលទ្ធផលជាទីគាប់ចិត្ត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និស្សិតរៀមច្បងទាំងអស់ដែលបានបន្សល់នូវ​ឯក​សារ​សម្រាប់​ជា​ជំនួយ​ដល់​និស្សិត​ជំនាន់​ក្រោយ ដើម្បីជាដើមទុនក្នុងកាស្រាវជ្រាវនិងសិក្សាបន្ត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E6867-DEC8-1768-0451-45C896E00C64}"/>
              </a:ext>
            </a:extLst>
          </p:cNvPr>
          <p:cNvSpPr txBox="1"/>
          <p:nvPr/>
        </p:nvSpPr>
        <p:spPr>
          <a:xfrm>
            <a:off x="424070" y="1514807"/>
            <a:ext cx="93030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នូវក្នុងសង្គមយើងសព្វថ្ងៃបច្ចេកវិទ្យាមានការរីកចម្រើនមនុស្សទាំងអស់មានការយល់ដឹងពីបច្ចេកវិទ្យាច្រើន បើតាមការស្ថិតិមើលប្រជាជនភាគច្រើនយ៉ាងហោចណាស់ ៩០%​គឺមានទូរស័ព្ទប្រើ មិនថានៅក្រុងរឺនៅជនបទក៏ដោយ​ គឺពួកគាត់ប្រាកដជាយល់ដឹងអំពីវេបសាយ ។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ហេតុនេះទើបខ្ញុំបានបង្កើតនូវវេបសាយ​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16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Healthy Cambodia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គោលបំណង់ធ្វើអោយពួកគាត់ងាយស្រួលក្នុងការ​​ទទួលព័ត៍មានផ្សេងៗជាច្រើន​ដែលទាក់ទងហ្នឹងសុខភាព។ ប៉ុន្តែពេលនេះលែងពិបាកទៀតហើយ ដោយពួកគាត់គ្រាន់តែចូលទៅកាន់វេបសាយមួយដែលមានឈ្មោះថា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Healthy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Cambodia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ពួកគាត់អាចស្វែងរកព័ត៍មានផ្សេងៗជាច្រើនដែលមាននៅក្នុង វេបសាយ របស់យើងខ្ញុំ ​៕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323DF-93B7-EDB7-7190-D612872526E5}"/>
              </a:ext>
            </a:extLst>
          </p:cNvPr>
          <p:cNvSpPr/>
          <p:nvPr/>
        </p:nvSpPr>
        <p:spPr>
          <a:xfrm>
            <a:off x="278296" y="1052006"/>
            <a:ext cx="14005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9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CB716-BD4C-5559-488E-10ECB71A5E57}"/>
              </a:ext>
            </a:extLst>
          </p:cNvPr>
          <p:cNvSpPr/>
          <p:nvPr/>
        </p:nvSpPr>
        <p:spPr>
          <a:xfrm>
            <a:off x="266213" y="1124682"/>
            <a:ext cx="9973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DD4BF-8FD5-F526-A9C0-7E6F4CA8041E}"/>
              </a:ext>
            </a:extLst>
          </p:cNvPr>
          <p:cNvSpPr txBox="1"/>
          <p:nvPr/>
        </p:nvSpPr>
        <p:spPr>
          <a:xfrm>
            <a:off x="663779" y="1600031"/>
            <a:ext cx="83371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ការបង្កើតគេហទំព័រមួយ​ ឲ្យបានល្អខ្ញុំប្រើប្រាស់ភាសា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មួយចំនូនដូចជា៖	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(Hyper Text Markup Language)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(Cascading Style Sheet) 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Adobe Photoshop CC2021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Visual Studio Code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7167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795C6-3A9A-98BC-846C-FC89A40A0A79}"/>
              </a:ext>
            </a:extLst>
          </p:cNvPr>
          <p:cNvSpPr/>
          <p:nvPr/>
        </p:nvSpPr>
        <p:spPr>
          <a:xfrm>
            <a:off x="123985" y="509446"/>
            <a:ext cx="16930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6.</a:t>
            </a:r>
            <a:r>
              <a:rPr lang="km-KH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អំពីវេបសាយ</a:t>
            </a:r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E278-29E1-303B-8DB8-154D27990448}"/>
              </a:ext>
            </a:extLst>
          </p:cNvPr>
          <p:cNvSpPr txBox="1"/>
          <p:nvPr/>
        </p:nvSpPr>
        <p:spPr>
          <a:xfrm>
            <a:off x="224936" y="1059120"/>
            <a:ext cx="946672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m-KH" sz="16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</a:t>
            </a:r>
          </a:p>
          <a:p>
            <a:pPr>
              <a:lnSpc>
                <a:spcPct val="150000"/>
              </a:lnSpc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គោលបំណងរបស់គេហទំព័រ គឺ ចង់បង្ហាញពីស្នាដៃ របស់ខ្ញុំដែលបានខិតខំបង្កើតឡើង ដើម្បីអោយបងប្អូនបានទស្សនាពីផលិតផលដែលខ្ញុំបានបញ្ចូលទៅក្នុងគេហទំព័រ របស់ខ្ញុំបាទ គេហទំព័ររបស់ខ្ញុំមានលក្ខណពិសេសដូចជា៖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អាចចុចចូលមើលបានគ្រប់ ផេក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មានចលនារស់រវើក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មានភាពទាក់ទាញ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មានភាពទូលាយ មិនរញ៉េរញ៉ៃ ងាយស្រួលអាន និង ស្វែងរកផលិតផល....។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6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ការបង្កើតគេហទំព័រ</a:t>
            </a:r>
          </a:p>
          <a:p>
            <a:pPr>
              <a:lnSpc>
                <a:spcPct val="150000"/>
              </a:lnSpc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ការបង្កើតគេហទំព័រនេះ មានការប្រើប្រាស់ ភាសា កុំព្យូទ័រ មួយចំនួនដូចជា 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គ្រោងឆ្អឹងទៅអោយវេបសាយ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ដើម្បីតុបតែង និង ធ្វើអោយមានភាពរស់រវើក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Adobe Photoshop 2020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រូបភាពឲ្យកាន់តែស្រស់ស្អាត</a:t>
            </a:r>
          </a:p>
        </p:txBody>
      </p:sp>
    </p:spTree>
    <p:extLst>
      <p:ext uri="{BB962C8B-B14F-4D97-AF65-F5344CB8AC3E}">
        <p14:creationId xmlns:p14="http://schemas.microsoft.com/office/powerpoint/2010/main" val="408841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8487F5-83FC-25E8-96B6-8182125AC022}"/>
              </a:ext>
            </a:extLst>
          </p:cNvPr>
          <p:cNvSpPr/>
          <p:nvPr/>
        </p:nvSpPr>
        <p:spPr>
          <a:xfrm>
            <a:off x="271289" y="603144"/>
            <a:ext cx="28616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km-KH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គុណសម្បត្តិ និង គុណវិបត្តិ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1436A-1AD7-A421-7CB8-2A276CCFF401}"/>
              </a:ext>
            </a:extLst>
          </p:cNvPr>
          <p:cNvSpPr txBox="1"/>
          <p:nvPr/>
        </p:nvSpPr>
        <p:spPr>
          <a:xfrm>
            <a:off x="1048871" y="925161"/>
            <a:ext cx="969084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600" b="1" u="sng" dirty="0">
                <a:latin typeface="Kh Writhand" panose="02000500000000020004" pitchFamily="2" charset="0"/>
                <a:cs typeface="Kh Writhand" panose="02000500000000020004" pitchFamily="2" charset="0"/>
              </a:rPr>
              <a:t>គុណសម្បត្តិ</a:t>
            </a:r>
            <a:r>
              <a:rPr lang="km-KH" sz="1600" b="1" dirty="0">
                <a:latin typeface="Kh Writhand" panose="02000500000000020004" pitchFamily="2" charset="0"/>
                <a:cs typeface="Kh Writhand" panose="02000500000000020004" pitchFamily="2" charset="0"/>
              </a:rPr>
              <a:t>										</a:t>
            </a:r>
            <a:endParaRPr lang="en-US" sz="1600" dirty="0">
              <a:latin typeface="Kh Writhand" panose="02000500000000020004" pitchFamily="2" charset="0"/>
              <a:cs typeface="Kh Writhand" panose="02000500000000020004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  អាចមើលព័ត៌មានថ្មីៗ​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អាចបើកបានក្នុងកុំព្យូទ័រ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ងាយស្រួលក្នុងការមើលព្រោះមិនមានភាពរញ៉េរញ៉ៃច្រើន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គេហទំព័រមានភាពស្រស់ស្អាត និងភាពរស់រវើក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គេហទំព័រជាភាសាខ្មែរ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BC752-3E09-2C19-2160-83AF85D0628B}"/>
              </a:ext>
            </a:extLst>
          </p:cNvPr>
          <p:cNvSpPr txBox="1"/>
          <p:nvPr/>
        </p:nvSpPr>
        <p:spPr>
          <a:xfrm>
            <a:off x="1048871" y="3231881"/>
            <a:ext cx="9188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km-KH" sz="1600" b="1" u="sng" dirty="0">
                <a:latin typeface="Kh Writhand" panose="02000500000000020004" pitchFamily="2" charset="0"/>
                <a:cs typeface="Kh Writhand" panose="02000500000000020004" pitchFamily="2" charset="0"/>
              </a:rPr>
              <a:t>គុណវិបត្តិ</a:t>
            </a:r>
            <a:endParaRPr lang="km-KH" sz="1600" dirty="0"/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ព័ត៌មាន មិនទាន់មានទិន្នន័យគ្រប់គ្រាន់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អាចដំណើរការបានតែលើ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គេហទំព័រនៅមិនទាន់មាន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សម្រាប់រក្សាទិន្នន័យ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គេហទំព័រអាចអនុញ្ញាតឲ្យអ្នកប្រើប្រាស់បានត្រឹមតែអាន​ និងមើលតែប៉ុណ្ណោះ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គេហទំព័រនៅមិនទាន់មានការគ្រប់គ្រងលើផ្នែកសុវត្ថិភាព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6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Step 10</Template>
  <TotalTime>1194</TotalTime>
  <Words>841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BankGothic Lt BT</vt:lpstr>
      <vt:lpstr>Kh Battambang</vt:lpstr>
      <vt:lpstr>Kh Writhand</vt:lpstr>
      <vt:lpstr>Khmer OS Battambang</vt:lpstr>
      <vt:lpstr>Khmer OS Muol Light</vt:lpstr>
      <vt:lpstr>Times New Roman</vt:lpstr>
      <vt:lpstr>Trebuchet MS</vt:lpstr>
      <vt:lpstr>Wingdings</vt:lpstr>
      <vt:lpstr>Wingdings 3</vt:lpstr>
      <vt:lpstr>Facet</vt:lpstr>
      <vt:lpstr>PowerPoint Presentation</vt:lpstr>
      <vt:lpstr>មាតិកា </vt:lpstr>
      <vt:lpstr>1. អារម្ភកថា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Parrot Computer</dc:creator>
  <cp:lastModifiedBy>Oeur Lyheng</cp:lastModifiedBy>
  <cp:revision>80</cp:revision>
  <dcterms:created xsi:type="dcterms:W3CDTF">2021-05-21T07:03:27Z</dcterms:created>
  <dcterms:modified xsi:type="dcterms:W3CDTF">2022-10-29T13:44:34Z</dcterms:modified>
</cp:coreProperties>
</file>