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7B0-3672-410A-9FF2-2360579CEA1F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59A0-38E1-4566-BC9B-0005A9C5B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8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7B0-3672-410A-9FF2-2360579CEA1F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59A0-38E1-4566-BC9B-0005A9C5B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8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7B0-3672-410A-9FF2-2360579CEA1F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59A0-38E1-4566-BC9B-0005A9C5B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0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7B0-3672-410A-9FF2-2360579CEA1F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59A0-38E1-4566-BC9B-0005A9C5B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37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7B0-3672-410A-9FF2-2360579CEA1F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59A0-38E1-4566-BC9B-0005A9C5B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1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7B0-3672-410A-9FF2-2360579CEA1F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59A0-38E1-4566-BC9B-0005A9C5B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27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7B0-3672-410A-9FF2-2360579CEA1F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59A0-38E1-4566-BC9B-0005A9C5B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31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7B0-3672-410A-9FF2-2360579CEA1F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59A0-38E1-4566-BC9B-0005A9C5B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12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7B0-3672-410A-9FF2-2360579CEA1F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59A0-38E1-4566-BC9B-0005A9C5B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45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7B0-3672-410A-9FF2-2360579CEA1F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59A0-38E1-4566-BC9B-0005A9C5B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22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37B0-3672-410A-9FF2-2360579CEA1F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59A0-38E1-4566-BC9B-0005A9C5B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11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37B0-3672-410A-9FF2-2360579CEA1F}" type="datetimeFigureOut">
              <a:rPr lang="ru-RU" smtClean="0"/>
              <a:t>13.02.2015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59A0-38E1-4566-BC9B-0005A9C5B8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93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Screenshoot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8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" y="0"/>
            <a:ext cx="12632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" y="0"/>
            <a:ext cx="12632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" y="0"/>
            <a:ext cx="12644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2" y="328612"/>
            <a:ext cx="66960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973137"/>
            <a:ext cx="67151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36500" cy="6756400"/>
          </a:xfrm>
        </p:spPr>
      </p:pic>
    </p:spTree>
    <p:extLst>
      <p:ext uri="{BB962C8B-B14F-4D97-AF65-F5344CB8AC3E}">
        <p14:creationId xmlns:p14="http://schemas.microsoft.com/office/powerpoint/2010/main" val="6527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649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87884"/>
            <a:ext cx="10485854" cy="592721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" y="0"/>
            <a:ext cx="12619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" y="0"/>
            <a:ext cx="12606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" y="0"/>
            <a:ext cx="12632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" y="0"/>
            <a:ext cx="12619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" y="0"/>
            <a:ext cx="12606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" y="0"/>
            <a:ext cx="12632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Широкоэкранный</PresentationFormat>
  <Paragraphs>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Screenshoot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Screenshoot</dc:title>
  <dc:creator>RePack by Diakov</dc:creator>
  <cp:lastModifiedBy>RePack by Diakov</cp:lastModifiedBy>
  <cp:revision>6</cp:revision>
  <dcterms:created xsi:type="dcterms:W3CDTF">2015-02-13T08:07:58Z</dcterms:created>
  <dcterms:modified xsi:type="dcterms:W3CDTF">2015-02-13T08:21:01Z</dcterms:modified>
</cp:coreProperties>
</file>