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801F-2145-4BFA-A45B-141A48A1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8F2DC-AA2B-4391-B00B-4528BC85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5FB-4301-461C-8BBE-B04E155C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5CA7-85FA-4905-BBE4-2B55715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E3CD-0F7F-499B-8E32-AFD2683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9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80E-D977-42EA-BBB0-D9C7C0DB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3F0A-3561-422C-8DD3-4736BCCC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DDAF5-198D-4440-9560-8C4C7280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97FC-0970-4110-9743-E82E4679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E1E6-DFE8-4F8C-8190-B5A3AFDD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813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996C-A0E4-403F-B007-9C2A89C4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5690-7DC4-4C6E-9991-E14221FBF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ACF9-CB13-45E4-82BF-1928292F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60C2-538B-4BB9-889A-346D939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D46B-3A2E-4F9D-B920-55544234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37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F393-3B37-4D14-8B42-6287A549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48B1-A574-4937-A8AA-451FD63E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FA36-38AE-4A6E-B287-39E76455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1A0E-FB3D-460F-B2FD-7FADF730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ACE0-473B-4BB0-8202-F0AF4FA6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0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850F-EB34-4DD3-9D5E-3D138124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6114-73F8-4BDE-BE7C-76C7153F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FE19-27F0-4004-AD84-160CD31A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9905-E00A-4A09-A96E-E005480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B5627-6073-4D25-AB8F-03C2212D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0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D51-D741-44FB-980C-2AED97E6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65A2-E29D-4D72-9383-B62C9E0AC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D9F4B-1676-416D-9F08-FAF37D1A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55A6-1804-43D4-871D-DB7BE8D2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3BD-3ECD-4A1F-9843-C7CD658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1BE37-FA9E-4526-9965-3953AF73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5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6C81-0C38-4393-8D5F-5161329D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8DB5E-8D75-47E7-BF03-B75C5AEE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CE6D0-83F5-4085-8FCB-39E3A6A49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3B456-6ADC-45DB-9886-926A027D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C6A-8807-4082-AE53-44256E923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49AAC-CDFB-412B-908F-7FB0C8E1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5B904-19E1-4409-A1C6-6563927E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1F4BC-53C0-4E93-B5A0-DE05E4A1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96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45ED-612A-4ED5-98F5-631861B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42315-3D71-4CFE-94C7-2577AFEF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07572-EBEF-4A85-BEFA-2BAF6287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70C4-EB5A-4E40-AE17-6A7F5513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0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46773-3A5A-491E-981F-2F83302C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092AE-F9A8-4F68-A9F3-6ADACAF7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D7FD9-14AA-4ADA-BCD2-FDB05AD3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97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1BC-2A88-476E-8DAC-050E566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4EC5-AF47-4BCA-A0C5-B5A0B1DF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2D926-168D-445F-A6BE-9706B1BA1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75B0-531E-4560-972E-FF9CD3CF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6D224-CBD7-41D8-B214-B2225A19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0F0F4-9ECF-40AA-A3CB-3AA7B917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65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6257-BA33-4174-832F-FDAD791A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313F-15B9-42A9-AE0D-378AC58E9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7891-0CAE-4C8E-910E-F7B8E2278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9846-6741-4A63-825A-4F006E1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B04E-E10A-4E01-9447-251F7C44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E301-18C2-4A1B-A938-45240B4D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05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9A6A2-B9A3-4A14-AFC7-BC42D236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CEFF-805A-4AEE-9E46-68336D36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CD6E-5520-4096-BBD6-D6653B5A5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8062-6967-48D1-94BF-41EEED0BE1CA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8D81-0EF8-4816-820D-887ADAFC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97E3-FFD3-4486-8846-843C35D25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47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ACCAD-1E74-4B56-BFFA-8513420E4901}"/>
              </a:ext>
            </a:extLst>
          </p:cNvPr>
          <p:cNvSpPr/>
          <p:nvPr/>
        </p:nvSpPr>
        <p:spPr>
          <a:xfrm>
            <a:off x="1978925" y="1787857"/>
            <a:ext cx="2074460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DEYOLO Backbone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64A0-E02A-4D10-8331-59E585B869D1}"/>
              </a:ext>
            </a:extLst>
          </p:cNvPr>
          <p:cNvSpPr/>
          <p:nvPr/>
        </p:nvSpPr>
        <p:spPr>
          <a:xfrm>
            <a:off x="1978925" y="4042012"/>
            <a:ext cx="2074460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DEYOLO Backbone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28D7C-1B0A-421C-A6D7-F4A625A35AF4}"/>
              </a:ext>
            </a:extLst>
          </p:cNvPr>
          <p:cNvSpPr txBox="1"/>
          <p:nvPr/>
        </p:nvSpPr>
        <p:spPr>
          <a:xfrm>
            <a:off x="450376" y="200580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Thermal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A3B7D-5927-49A4-A774-9942C7034A5B}"/>
              </a:ext>
            </a:extLst>
          </p:cNvPr>
          <p:cNvSpPr txBox="1"/>
          <p:nvPr/>
        </p:nvSpPr>
        <p:spPr>
          <a:xfrm>
            <a:off x="642191" y="4259955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5C82A2-9235-4BF0-8862-32AA26C24EFE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412499" y="2190466"/>
            <a:ext cx="566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FE7075-0633-4F3C-9615-B344A35B11F8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220683" y="4444621"/>
            <a:ext cx="758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24ECFA-FC2F-4264-8200-659159EDD418}"/>
              </a:ext>
            </a:extLst>
          </p:cNvPr>
          <p:cNvSpPr/>
          <p:nvPr/>
        </p:nvSpPr>
        <p:spPr>
          <a:xfrm rot="5400000">
            <a:off x="4204820" y="3244335"/>
            <a:ext cx="1580865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DECA + DEPA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290F4-52D0-4F73-9526-30B982642D9C}"/>
              </a:ext>
            </a:extLst>
          </p:cNvPr>
          <p:cNvSpPr/>
          <p:nvPr/>
        </p:nvSpPr>
        <p:spPr>
          <a:xfrm rot="5400000">
            <a:off x="5305567" y="3244335"/>
            <a:ext cx="1580865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DECA + DEPA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7057F-9390-4A55-98D2-257EF774CF70}"/>
              </a:ext>
            </a:extLst>
          </p:cNvPr>
          <p:cNvSpPr/>
          <p:nvPr/>
        </p:nvSpPr>
        <p:spPr>
          <a:xfrm rot="5400000">
            <a:off x="6406313" y="3244335"/>
            <a:ext cx="1580865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DECA + DEPA</a:t>
            </a:r>
            <a:endParaRPr lang="en-ID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E9B6E1E-8D92-42F1-88A0-54353885314A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3385" y="2190466"/>
            <a:ext cx="941868" cy="488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5F6E72-F922-41FD-B23F-1B3AD8B423CF}"/>
              </a:ext>
            </a:extLst>
          </p:cNvPr>
          <p:cNvCxnSpPr>
            <a:stCxn id="5" idx="3"/>
            <a:endCxn id="13" idx="3"/>
          </p:cNvCxnSpPr>
          <p:nvPr/>
        </p:nvCxnSpPr>
        <p:spPr>
          <a:xfrm flipV="1">
            <a:off x="4053385" y="4259956"/>
            <a:ext cx="941868" cy="184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2AFF08-C273-4C70-9B48-84C6C08C146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20230" y="2032168"/>
            <a:ext cx="2075770" cy="646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06DD54B-2136-4470-B3B4-1CD33B965A8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53385" y="1871765"/>
            <a:ext cx="3143361" cy="807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59200C-4657-48E7-BB27-C862C15B40F8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053385" y="4259956"/>
            <a:ext cx="2042615" cy="331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90BBAF-765E-4F2B-87E1-4475AB9E1392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053385" y="4259956"/>
            <a:ext cx="3143361" cy="478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2ED723-D9D7-40A3-BFEB-E036A8294B86}"/>
              </a:ext>
            </a:extLst>
          </p:cNvPr>
          <p:cNvSpPr txBox="1"/>
          <p:nvPr/>
        </p:nvSpPr>
        <p:spPr>
          <a:xfrm>
            <a:off x="4239990" y="2168435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31D08B-C383-4FD5-87C8-70ECB443A493}"/>
              </a:ext>
            </a:extLst>
          </p:cNvPr>
          <p:cNvSpPr txBox="1"/>
          <p:nvPr/>
        </p:nvSpPr>
        <p:spPr>
          <a:xfrm>
            <a:off x="4262478" y="4053258"/>
            <a:ext cx="45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3FD4E6-F473-46BB-9900-98514CC0FB12}"/>
              </a:ext>
            </a:extLst>
          </p:cNvPr>
          <p:cNvSpPr txBox="1"/>
          <p:nvPr/>
        </p:nvSpPr>
        <p:spPr>
          <a:xfrm>
            <a:off x="5330138" y="2032590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0493BA-4E7D-4BF1-85A8-BFAA867A1B82}"/>
              </a:ext>
            </a:extLst>
          </p:cNvPr>
          <p:cNvSpPr txBox="1"/>
          <p:nvPr/>
        </p:nvSpPr>
        <p:spPr>
          <a:xfrm>
            <a:off x="5330138" y="4178910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56E22-C2F7-4C3A-BBAD-5DD84147F1FF}"/>
              </a:ext>
            </a:extLst>
          </p:cNvPr>
          <p:cNvSpPr txBox="1"/>
          <p:nvPr/>
        </p:nvSpPr>
        <p:spPr>
          <a:xfrm>
            <a:off x="6327668" y="1821134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p8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97D71C-91A9-4E45-8583-E8769B9AF7E7}"/>
              </a:ext>
            </a:extLst>
          </p:cNvPr>
          <p:cNvSpPr txBox="1"/>
          <p:nvPr/>
        </p:nvSpPr>
        <p:spPr>
          <a:xfrm>
            <a:off x="6423287" y="4352288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p8</a:t>
            </a:r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23024C-4A60-414E-8CE7-821456652965}"/>
              </a:ext>
            </a:extLst>
          </p:cNvPr>
          <p:cNvSpPr/>
          <p:nvPr/>
        </p:nvSpPr>
        <p:spPr>
          <a:xfrm>
            <a:off x="5433996" y="5520623"/>
            <a:ext cx="1212377" cy="47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444711-063B-4B41-AC69-0755092EF6EB}"/>
              </a:ext>
            </a:extLst>
          </p:cNvPr>
          <p:cNvSpPr/>
          <p:nvPr/>
        </p:nvSpPr>
        <p:spPr>
          <a:xfrm>
            <a:off x="5365501" y="611098"/>
            <a:ext cx="1212377" cy="47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1BA81A-8404-4190-81CA-0036048C389F}"/>
              </a:ext>
            </a:extLst>
          </p:cNvPr>
          <p:cNvSpPr/>
          <p:nvPr/>
        </p:nvSpPr>
        <p:spPr>
          <a:xfrm>
            <a:off x="6577878" y="611098"/>
            <a:ext cx="1212377" cy="47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sample</a:t>
            </a:r>
            <a:endParaRPr lang="en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ABFD8A-A47D-4334-AF62-9B5A24613FCD}"/>
              </a:ext>
            </a:extLst>
          </p:cNvPr>
          <p:cNvSpPr/>
          <p:nvPr/>
        </p:nvSpPr>
        <p:spPr>
          <a:xfrm>
            <a:off x="6659849" y="5520623"/>
            <a:ext cx="1212377" cy="47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sample</a:t>
            </a:r>
            <a:endParaRPr lang="en-ID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B1C237-D89D-4065-A0F9-DFFC37A5EAEB}"/>
              </a:ext>
            </a:extLst>
          </p:cNvPr>
          <p:cNvCxnSpPr>
            <a:stCxn id="13" idx="0"/>
            <a:endCxn id="44" idx="1"/>
          </p:cNvCxnSpPr>
          <p:nvPr/>
        </p:nvCxnSpPr>
        <p:spPr>
          <a:xfrm flipV="1">
            <a:off x="5220441" y="850250"/>
            <a:ext cx="145060" cy="2619274"/>
          </a:xfrm>
          <a:prstGeom prst="bentConnector5">
            <a:avLst>
              <a:gd name="adj1" fmla="val 157590"/>
              <a:gd name="adj2" fmla="val 49733"/>
              <a:gd name="adj3" fmla="val -575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C5AD12C-2259-4DFB-9815-901D2CB5FF99}"/>
              </a:ext>
            </a:extLst>
          </p:cNvPr>
          <p:cNvCxnSpPr>
            <a:stCxn id="16" idx="0"/>
            <a:endCxn id="43" idx="1"/>
          </p:cNvCxnSpPr>
          <p:nvPr/>
        </p:nvCxnSpPr>
        <p:spPr>
          <a:xfrm flipH="1">
            <a:off x="5433996" y="3469524"/>
            <a:ext cx="887192" cy="2290251"/>
          </a:xfrm>
          <a:prstGeom prst="bentConnector5">
            <a:avLst>
              <a:gd name="adj1" fmla="val -25767"/>
              <a:gd name="adj2" fmla="val 67572"/>
              <a:gd name="adj3" fmla="val 12576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9C3D503-A379-4BC5-89E9-6DA9FF919774}"/>
              </a:ext>
            </a:extLst>
          </p:cNvPr>
          <p:cNvSpPr/>
          <p:nvPr/>
        </p:nvSpPr>
        <p:spPr>
          <a:xfrm>
            <a:off x="8810983" y="3043442"/>
            <a:ext cx="840863" cy="85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6CAA70-178D-4C5E-9EB9-8784927891B7}"/>
              </a:ext>
            </a:extLst>
          </p:cNvPr>
          <p:cNvSpPr/>
          <p:nvPr/>
        </p:nvSpPr>
        <p:spPr>
          <a:xfrm>
            <a:off x="9523903" y="3043442"/>
            <a:ext cx="998521" cy="85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+ dropout</a:t>
            </a:r>
            <a:endParaRPr lang="en-ID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67E2B2-DA44-4F07-A4C0-354720AF0DA6}"/>
              </a:ext>
            </a:extLst>
          </p:cNvPr>
          <p:cNvSpPr/>
          <p:nvPr/>
        </p:nvSpPr>
        <p:spPr>
          <a:xfrm>
            <a:off x="10512013" y="3043442"/>
            <a:ext cx="791570" cy="85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3ECDCD-2DF0-4350-875D-F64CF4D439F1}"/>
              </a:ext>
            </a:extLst>
          </p:cNvPr>
          <p:cNvSpPr/>
          <p:nvPr/>
        </p:nvSpPr>
        <p:spPr>
          <a:xfrm>
            <a:off x="8024884" y="3275463"/>
            <a:ext cx="450377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3107B9-EF12-444D-B051-CAFD1A8FCF42}"/>
              </a:ext>
            </a:extLst>
          </p:cNvPr>
          <p:cNvSpPr/>
          <p:nvPr/>
        </p:nvSpPr>
        <p:spPr>
          <a:xfrm>
            <a:off x="8948042" y="316173"/>
            <a:ext cx="450377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C52513-A142-482F-A5D7-844981E0C8C3}"/>
              </a:ext>
            </a:extLst>
          </p:cNvPr>
          <p:cNvSpPr txBox="1"/>
          <p:nvPr/>
        </p:nvSpPr>
        <p:spPr>
          <a:xfrm>
            <a:off x="9398419" y="342626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Concatenation</a:t>
            </a:r>
            <a:endParaRPr lang="en-ID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11F908B-04D3-4B2B-A4E9-E291E96AD3F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790255" y="850250"/>
            <a:ext cx="465850" cy="2483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FADA4E1-0734-4ECD-B229-AB8499A2FEEE}"/>
              </a:ext>
            </a:extLst>
          </p:cNvPr>
          <p:cNvCxnSpPr>
            <a:stCxn id="46" idx="3"/>
            <a:endCxn id="57" idx="4"/>
          </p:cNvCxnSpPr>
          <p:nvPr/>
        </p:nvCxnSpPr>
        <p:spPr>
          <a:xfrm flipV="1">
            <a:off x="7872226" y="3671248"/>
            <a:ext cx="377847" cy="2088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9C4ACF-F21F-4F09-A9F7-364D6E391160}"/>
              </a:ext>
            </a:extLst>
          </p:cNvPr>
          <p:cNvCxnSpPr>
            <a:stCxn id="57" idx="6"/>
            <a:endCxn id="53" idx="1"/>
          </p:cNvCxnSpPr>
          <p:nvPr/>
        </p:nvCxnSpPr>
        <p:spPr>
          <a:xfrm flipV="1">
            <a:off x="8475261" y="3469524"/>
            <a:ext cx="335722" cy="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5E8D27-D61F-4919-967A-A7B4F0340DD3}"/>
              </a:ext>
            </a:extLst>
          </p:cNvPr>
          <p:cNvCxnSpPr>
            <a:stCxn id="56" idx="3"/>
          </p:cNvCxnSpPr>
          <p:nvPr/>
        </p:nvCxnSpPr>
        <p:spPr>
          <a:xfrm flipV="1">
            <a:off x="11303583" y="3469523"/>
            <a:ext cx="706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08B96CC-F33C-4780-9CC5-BC3582C0233C}"/>
              </a:ext>
            </a:extLst>
          </p:cNvPr>
          <p:cNvSpPr txBox="1"/>
          <p:nvPr/>
        </p:nvSpPr>
        <p:spPr>
          <a:xfrm>
            <a:off x="11280837" y="30434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4555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1EAC704-5851-477F-86D5-0828A8847F7D}"/>
              </a:ext>
            </a:extLst>
          </p:cNvPr>
          <p:cNvSpPr/>
          <p:nvPr/>
        </p:nvSpPr>
        <p:spPr>
          <a:xfrm>
            <a:off x="302525" y="1092961"/>
            <a:ext cx="11586949" cy="30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5936C-B8B2-48C8-9CF0-834E3C4CA3E8}"/>
              </a:ext>
            </a:extLst>
          </p:cNvPr>
          <p:cNvSpPr/>
          <p:nvPr/>
        </p:nvSpPr>
        <p:spPr>
          <a:xfrm>
            <a:off x="460601" y="1803783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224CD8-F790-4578-86BF-2EBCA5C291B3}"/>
              </a:ext>
            </a:extLst>
          </p:cNvPr>
          <p:cNvSpPr/>
          <p:nvPr/>
        </p:nvSpPr>
        <p:spPr>
          <a:xfrm>
            <a:off x="2076733" y="1803783"/>
            <a:ext cx="1542197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C2f_BiFocus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78229-94C1-4F9E-8E9E-69C8BF3F96CF}"/>
              </a:ext>
            </a:extLst>
          </p:cNvPr>
          <p:cNvSpPr/>
          <p:nvPr/>
        </p:nvSpPr>
        <p:spPr>
          <a:xfrm>
            <a:off x="4001067" y="1803783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57C48-9A3B-400C-A35A-302C6F0ADF85}"/>
              </a:ext>
            </a:extLst>
          </p:cNvPr>
          <p:cNvSpPr/>
          <p:nvPr/>
        </p:nvSpPr>
        <p:spPr>
          <a:xfrm>
            <a:off x="5513678" y="1817432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BAE64B-ACDC-4679-B938-B3975AA47407}"/>
              </a:ext>
            </a:extLst>
          </p:cNvPr>
          <p:cNvSpPr/>
          <p:nvPr/>
        </p:nvSpPr>
        <p:spPr>
          <a:xfrm>
            <a:off x="8897213" y="1831081"/>
            <a:ext cx="1023582" cy="53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3FA47-22B8-4FF2-9F2F-903B226BC96A}"/>
              </a:ext>
            </a:extLst>
          </p:cNvPr>
          <p:cNvSpPr/>
          <p:nvPr/>
        </p:nvSpPr>
        <p:spPr>
          <a:xfrm>
            <a:off x="7233331" y="1817432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8F513-B34E-4149-B26C-72EC7F179AC4}"/>
              </a:ext>
            </a:extLst>
          </p:cNvPr>
          <p:cNvSpPr/>
          <p:nvPr/>
        </p:nvSpPr>
        <p:spPr>
          <a:xfrm>
            <a:off x="10561095" y="1817432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3CEFBA-7B23-4026-B08B-BDEBEFAC760C}"/>
              </a:ext>
            </a:extLst>
          </p:cNvPr>
          <p:cNvSpPr/>
          <p:nvPr/>
        </p:nvSpPr>
        <p:spPr>
          <a:xfrm>
            <a:off x="10561095" y="3020710"/>
            <a:ext cx="1023582" cy="53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7E38B5-5BCD-480F-AEE1-C340650BA37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484183" y="2076738"/>
            <a:ext cx="59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8EFC83-170A-49EB-A008-B83EB9BB7E8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618930" y="2076738"/>
            <a:ext cx="382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2D3F3D-3931-4F94-9CFD-76097E2717B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24649" y="2076738"/>
            <a:ext cx="489029" cy="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4C541E-A9C3-4085-B278-22B24EB2B4B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537260" y="2090387"/>
            <a:ext cx="69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08647D-421C-40D8-BA3F-3EA603A77EC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8256913" y="2090387"/>
            <a:ext cx="640300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EF98F3-ADA1-4C1A-9228-26F84AC56B0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9920795" y="2090387"/>
            <a:ext cx="640300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17EFEF-6215-4BFC-AEE9-D6D0DBBE56F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072886" y="2363342"/>
            <a:ext cx="0" cy="6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D5D4A6-72EE-4A3B-8E16-4E8E46DD0A98}"/>
              </a:ext>
            </a:extLst>
          </p:cNvPr>
          <p:cNvSpPr txBox="1"/>
          <p:nvPr/>
        </p:nvSpPr>
        <p:spPr>
          <a:xfrm>
            <a:off x="771856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EA6962-46FE-404B-8B6B-282BAF5948D5}"/>
              </a:ext>
            </a:extLst>
          </p:cNvPr>
          <p:cNvSpPr txBox="1"/>
          <p:nvPr/>
        </p:nvSpPr>
        <p:spPr>
          <a:xfrm>
            <a:off x="2647295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1A096C-F9A9-4BA8-BCC6-9003B64ED6F4}"/>
              </a:ext>
            </a:extLst>
          </p:cNvPr>
          <p:cNvSpPr txBox="1"/>
          <p:nvPr/>
        </p:nvSpPr>
        <p:spPr>
          <a:xfrm>
            <a:off x="4312322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662FC1-A409-4295-B884-2CF66C466DBE}"/>
              </a:ext>
            </a:extLst>
          </p:cNvPr>
          <p:cNvSpPr txBox="1"/>
          <p:nvPr/>
        </p:nvSpPr>
        <p:spPr>
          <a:xfrm>
            <a:off x="5785545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09650-648B-4E71-8D85-D067A3ADD56A}"/>
              </a:ext>
            </a:extLst>
          </p:cNvPr>
          <p:cNvSpPr txBox="1"/>
          <p:nvPr/>
        </p:nvSpPr>
        <p:spPr>
          <a:xfrm>
            <a:off x="7592317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701C1-7887-4992-B4E4-6A848B071CAA}"/>
              </a:ext>
            </a:extLst>
          </p:cNvPr>
          <p:cNvSpPr txBox="1"/>
          <p:nvPr/>
        </p:nvSpPr>
        <p:spPr>
          <a:xfrm>
            <a:off x="9198553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71F6BE-AC95-4587-B976-531B928A9E42}"/>
              </a:ext>
            </a:extLst>
          </p:cNvPr>
          <p:cNvSpPr txBox="1"/>
          <p:nvPr/>
        </p:nvSpPr>
        <p:spPr>
          <a:xfrm>
            <a:off x="10872350" y="13862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18288-FBE7-4E8D-BC2B-E975D8F6D42D}"/>
              </a:ext>
            </a:extLst>
          </p:cNvPr>
          <p:cNvSpPr txBox="1"/>
          <p:nvPr/>
        </p:nvSpPr>
        <p:spPr>
          <a:xfrm>
            <a:off x="10040409" y="310217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05ADD9-F832-410E-918F-9B4CEA125D8F}"/>
              </a:ext>
            </a:extLst>
          </p:cNvPr>
          <p:cNvSpPr txBox="1"/>
          <p:nvPr/>
        </p:nvSpPr>
        <p:spPr>
          <a:xfrm>
            <a:off x="4485704" y="378533"/>
            <a:ext cx="325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DEYOLO Backbone</a:t>
            </a:r>
            <a:endParaRPr lang="en-ID" sz="3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A734BD-037E-4E2C-9871-3C19C9FD812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25469" y="2363342"/>
            <a:ext cx="0" cy="215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1512D2-33DA-4AEA-9E84-563E26D19274}"/>
              </a:ext>
            </a:extLst>
          </p:cNvPr>
          <p:cNvCxnSpPr>
            <a:cxnSpLocks/>
          </p:cNvCxnSpPr>
          <p:nvPr/>
        </p:nvCxnSpPr>
        <p:spPr>
          <a:xfrm>
            <a:off x="9451092" y="2349693"/>
            <a:ext cx="0" cy="215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1C7B1C-879D-467A-AEC0-1BF1CA820FE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072886" y="3552971"/>
            <a:ext cx="0" cy="9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68D0C5-5457-4F73-9A2B-C45589D5E73B}"/>
              </a:ext>
            </a:extLst>
          </p:cNvPr>
          <p:cNvSpPr txBox="1"/>
          <p:nvPr/>
        </p:nvSpPr>
        <p:spPr>
          <a:xfrm>
            <a:off x="5513678" y="41033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5B1EF-642F-47C6-BA5D-BBC32ABC06E6}"/>
              </a:ext>
            </a:extLst>
          </p:cNvPr>
          <p:cNvSpPr txBox="1"/>
          <p:nvPr/>
        </p:nvSpPr>
        <p:spPr>
          <a:xfrm>
            <a:off x="8962396" y="4140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C15C67-A912-4A81-AE1C-385228E9A690}"/>
              </a:ext>
            </a:extLst>
          </p:cNvPr>
          <p:cNvSpPr txBox="1"/>
          <p:nvPr/>
        </p:nvSpPr>
        <p:spPr>
          <a:xfrm>
            <a:off x="10624406" y="4140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p8</a:t>
            </a:r>
            <a:endParaRPr lang="en-ID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F5CC79-1AE2-4728-BAA0-10A02FC801E9}"/>
              </a:ext>
            </a:extLst>
          </p:cNvPr>
          <p:cNvSpPr/>
          <p:nvPr/>
        </p:nvSpPr>
        <p:spPr>
          <a:xfrm>
            <a:off x="326854" y="5046392"/>
            <a:ext cx="5211153" cy="1593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F7876A-A4E5-4071-BFCF-6E006BDC77A8}"/>
              </a:ext>
            </a:extLst>
          </p:cNvPr>
          <p:cNvSpPr txBox="1"/>
          <p:nvPr/>
        </p:nvSpPr>
        <p:spPr>
          <a:xfrm>
            <a:off x="78553" y="4588770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C2f_BiFocus</a:t>
            </a:r>
            <a:endParaRPr lang="en-ID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F4A85FE-BEDB-4581-955C-3B6E4E7A902C}"/>
              </a:ext>
            </a:extLst>
          </p:cNvPr>
          <p:cNvSpPr/>
          <p:nvPr/>
        </p:nvSpPr>
        <p:spPr>
          <a:xfrm>
            <a:off x="685467" y="5512690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1F23CA-7C17-4AD6-A8AA-86D72BAF90AB}"/>
              </a:ext>
            </a:extLst>
          </p:cNvPr>
          <p:cNvSpPr txBox="1"/>
          <p:nvPr/>
        </p:nvSpPr>
        <p:spPr>
          <a:xfrm>
            <a:off x="1008189" y="5143358"/>
            <a:ext cx="50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2x</a:t>
            </a:r>
            <a:endParaRPr lang="en-ID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6A23ED-E87B-414A-8C65-893EE96672B7}"/>
              </a:ext>
            </a:extLst>
          </p:cNvPr>
          <p:cNvSpPr/>
          <p:nvPr/>
        </p:nvSpPr>
        <p:spPr>
          <a:xfrm>
            <a:off x="2251188" y="5512690"/>
            <a:ext cx="1324969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Bottleneck</a:t>
            </a:r>
            <a:endParaRPr lang="en-ID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4D6628-D15C-4C08-9FB7-9949AD6B2543}"/>
              </a:ext>
            </a:extLst>
          </p:cNvPr>
          <p:cNvSpPr/>
          <p:nvPr/>
        </p:nvSpPr>
        <p:spPr>
          <a:xfrm>
            <a:off x="4025397" y="5512690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Bi-focus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81DE3D-F518-49B2-B048-4BE4F3AB27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0" y="2076738"/>
            <a:ext cx="46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AD09B8-86DE-41D3-BAEC-F0A5A517A428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5691" y="5785645"/>
            <a:ext cx="649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D8E79E7-8864-4016-A55F-395DFDC6ED0E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1709049" y="5785645"/>
            <a:ext cx="54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05234EE-34DA-4689-A9FE-108892E2FB6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576157" y="5785645"/>
            <a:ext cx="44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16D0037-46E2-40B5-A47C-B8908364F95B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048979" y="5785645"/>
            <a:ext cx="100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1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097DF6-439D-4BC0-84DC-94828CD3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" y="955963"/>
            <a:ext cx="12020997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7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15A02-16CF-4393-BA1F-8B92AFE8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19" y="219029"/>
            <a:ext cx="8107881" cy="6419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D6DEE-4D35-4FDD-A841-C5A8FA20AFAD}"/>
              </a:ext>
            </a:extLst>
          </p:cNvPr>
          <p:cNvSpPr txBox="1"/>
          <p:nvPr/>
        </p:nvSpPr>
        <p:spPr>
          <a:xfrm>
            <a:off x="1097143" y="1029946"/>
            <a:ext cx="5973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Bidirection</a:t>
            </a:r>
            <a:r>
              <a:rPr lang="en-US" sz="4800" dirty="0"/>
              <a:t> </a:t>
            </a:r>
          </a:p>
          <a:p>
            <a:r>
              <a:rPr lang="en-US" sz="4800" dirty="0"/>
              <a:t>Decouple</a:t>
            </a:r>
          </a:p>
          <a:p>
            <a:r>
              <a:rPr lang="en-US" sz="4800" dirty="0"/>
              <a:t>(Bi-Focus)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6310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2024-12-17T15:58:49Z</dcterms:created>
  <dcterms:modified xsi:type="dcterms:W3CDTF">2024-12-17T16:38:37Z</dcterms:modified>
</cp:coreProperties>
</file>